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2" r:id="rId4"/>
    <p:sldId id="259" r:id="rId5"/>
    <p:sldId id="263" r:id="rId6"/>
    <p:sldId id="260" r:id="rId7"/>
    <p:sldId id="261" r:id="rId8"/>
    <p:sldId id="264" r:id="rId9"/>
    <p:sldId id="265" r:id="rId10"/>
    <p:sldId id="266" r:id="rId11"/>
    <p:sldId id="267" r:id="rId12"/>
    <p:sldId id="258" r:id="rId13"/>
    <p:sldId id="272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41"/>
    <p:restoredTop sz="94771"/>
  </p:normalViewPr>
  <p:slideViewPr>
    <p:cSldViewPr snapToGrid="0" snapToObjects="1">
      <p:cViewPr varScale="1">
        <p:scale>
          <a:sx n="95" d="100"/>
          <a:sy n="95" d="100"/>
        </p:scale>
        <p:origin x="20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0D3E7-1DA1-1D46-A6AC-15C96896B9B1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083DB-EC18-C444-822A-2B3D848F1B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012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350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64997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2780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2376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681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8227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4309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2310D-B393-B441-9A02-35AB4D586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86D2DB-4831-4D46-A274-139EFDF84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62AB9D-5197-8B45-A8D0-3CB784D4F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CDC08-0404-8541-9723-D21EF90AB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ACD072-1046-4945-A102-3F477EC4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102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F19F0-C1C4-1847-84DA-87EB9E72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4C884A-E631-564A-A0AA-37C49D45B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B3D734-E1FB-4F40-930D-72C87451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1C8F06-5CBA-004E-98FE-E93540B5F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A41F5F-C4E7-D944-87D3-DD3E95F3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0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79870-BCCC-7147-B5D9-C688ADA99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C15115-CEE3-3444-8457-B6213C2ED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DEEC09-213C-E444-9667-B772FC914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B5D62D-83E1-2F4C-8482-B85080CBC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6AB1D0-6478-9B4E-918F-29519E256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715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49A7B-8225-C74A-8367-5CE78E99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68657D-DFF8-1145-9630-9A30F7604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6BA512-278E-684A-BC7E-612AADD71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2971DC-0DA9-AE4E-AD3E-25A55AB36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FC2676-80FA-F94B-8C2F-A486641B4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2C76A3-6AC6-2040-A329-79F6DD94A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957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B8365-F223-8D40-8871-BE2A69A6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0463F8-114A-6A4E-A65B-BF1C92912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B4456D-7B42-E747-ABBE-0710264FE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973F37-839F-9A4E-A21D-1AF16C1E8E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2DBF4B-270F-8546-8DD6-B8F54DC4DE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4B4D6D0-7D69-B141-AF57-66E727D5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2424C0-BD5D-1E47-A90F-7AFF54F8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741178-5B4A-7443-A48F-DEC7C5B5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4533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0F747-103C-E64E-92EE-7D55EC9CC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0BA3958-FBC6-2D49-AC46-EA139686D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32221A-C730-5B40-98DA-FAAF318D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7B1019-C2FA-044A-84FE-8DAD644E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015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EB5429-C05F-974F-BFF4-84E2C50B3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E2F06D6-533F-5442-89B9-B7FB62FD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360600-702C-6944-BD8B-D82CAD4CB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868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EFBC5-8594-364B-8DAB-4C38F1F43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0250D0-5017-E748-ACE4-7B2648784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02CB1E-A73D-CA48-BCEC-77D59DDE3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EF5D6D-09A1-5C4A-A463-9F4331114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DA8831-6C43-814E-A49E-2D3E627A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053E38-13EB-9943-A10E-5FC67091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121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F5C4B-7461-7845-B034-3281B2F8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198A50-B2E9-6F4C-923A-E79470743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D7C3B2-B379-3144-81DF-7CDF47EB9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1BDEA5-BB77-F544-AA36-4120B0B1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1D4260-0D1C-AF4E-9F3B-D72F8303C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1C637F-1842-4749-93C0-EC743607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841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A8E52-E3AF-C14D-B59C-FCFEEFF65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DE85889-21BC-7F49-B491-238D50011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1E2D88-345D-C244-AAC5-2E76D5792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B27F50-D2ED-2745-9B15-8DCE49AC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06B055-2F90-214E-96F3-2A2E74B69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009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120F8D-C6D3-BE4F-BD03-E9E95AF4A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F0D0C0-8700-1F4F-AB09-1B537423F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A11576-4CEB-6C49-BEF4-DBA0C73BC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64898A-1D0E-854D-98D0-F276C77B1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658DEA-F94D-A747-9213-B344B2369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241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5CDC8B-89E1-B447-AF6B-A5936F3E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15CD38-4324-854B-BEC0-FBCA6F94A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DB8498-1E5F-DA48-9DEC-10D86489E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0CA9E-4B38-9046-852D-47E9F3DB00A9}" type="datetimeFigureOut">
              <a:rPr lang="es-CL" smtClean="0"/>
              <a:t>06-08-20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7DFFFE-BB6F-0F42-AA08-C655B38DB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2FA094-13FB-0045-9EB1-D0FFBBA7B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64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11.gif"/><Relationship Id="rId3" Type="http://schemas.openxmlformats.org/officeDocument/2006/relationships/image" Target="../media/image9.png"/><Relationship Id="rId7" Type="http://schemas.microsoft.com/office/2007/relationships/hdphoto" Target="../media/hdphoto8.wdp"/><Relationship Id="rId12" Type="http://schemas.openxmlformats.org/officeDocument/2006/relationships/image" Target="../media/image10.gi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microsoft.com/office/2007/relationships/hdphoto" Target="../media/hdphoto12.wdp"/><Relationship Id="rId5" Type="http://schemas.microsoft.com/office/2007/relationships/hdphoto" Target="../media/hdphoto6.wdp"/><Relationship Id="rId10" Type="http://schemas.microsoft.com/office/2007/relationships/hdphoto" Target="../media/hdphoto11.wdp"/><Relationship Id="rId4" Type="http://schemas.microsoft.com/office/2007/relationships/hdphoto" Target="../media/hdphoto5.wdp"/><Relationship Id="rId9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12" Type="http://schemas.microsoft.com/office/2007/relationships/hdphoto" Target="../media/hdphoto1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gif"/><Relationship Id="rId11" Type="http://schemas.openxmlformats.org/officeDocument/2006/relationships/image" Target="../media/image15.png"/><Relationship Id="rId5" Type="http://schemas.openxmlformats.org/officeDocument/2006/relationships/image" Target="../media/image6.tiff"/><Relationship Id="rId15" Type="http://schemas.microsoft.com/office/2007/relationships/hdphoto" Target="../media/hdphoto16.wdp"/><Relationship Id="rId10" Type="http://schemas.microsoft.com/office/2007/relationships/hdphoto" Target="../media/hdphoto14.wdp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19.png"/><Relationship Id="rId18" Type="http://schemas.microsoft.com/office/2007/relationships/hdphoto" Target="../media/hdphoto26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29.wdp"/><Relationship Id="rId7" Type="http://schemas.microsoft.com/office/2007/relationships/hdphoto" Target="../media/hdphoto17.wdp"/><Relationship Id="rId12" Type="http://schemas.openxmlformats.org/officeDocument/2006/relationships/image" Target="../media/image16.png"/><Relationship Id="rId17" Type="http://schemas.microsoft.com/office/2007/relationships/hdphoto" Target="../media/hdphoto25.wdp"/><Relationship Id="rId2" Type="http://schemas.openxmlformats.org/officeDocument/2006/relationships/audio" Target="../media/media2.mp3"/><Relationship Id="rId16" Type="http://schemas.microsoft.com/office/2007/relationships/hdphoto" Target="../media/hdphoto24.wdp"/><Relationship Id="rId20" Type="http://schemas.microsoft.com/office/2007/relationships/hdphoto" Target="../media/hdphoto28.wdp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11" Type="http://schemas.microsoft.com/office/2007/relationships/hdphoto" Target="../media/hdphoto21.wdp"/><Relationship Id="rId5" Type="http://schemas.openxmlformats.org/officeDocument/2006/relationships/image" Target="../media/image12.gif"/><Relationship Id="rId15" Type="http://schemas.microsoft.com/office/2007/relationships/hdphoto" Target="../media/hdphoto23.wdp"/><Relationship Id="rId23" Type="http://schemas.microsoft.com/office/2007/relationships/hdphoto" Target="../media/hdphoto15.wdp"/><Relationship Id="rId10" Type="http://schemas.microsoft.com/office/2007/relationships/hdphoto" Target="../media/hdphoto20.wdp"/><Relationship Id="rId19" Type="http://schemas.microsoft.com/office/2007/relationships/hdphoto" Target="../media/hdphoto27.wdp"/><Relationship Id="rId4" Type="http://schemas.openxmlformats.org/officeDocument/2006/relationships/image" Target="../media/image6.tiff"/><Relationship Id="rId9" Type="http://schemas.microsoft.com/office/2007/relationships/hdphoto" Target="../media/hdphoto19.wdp"/><Relationship Id="rId14" Type="http://schemas.microsoft.com/office/2007/relationships/hdphoto" Target="../media/hdphoto22.wdp"/><Relationship Id="rId2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13" Type="http://schemas.microsoft.com/office/2007/relationships/hdphoto" Target="../media/hdphoto36.wdp"/><Relationship Id="rId18" Type="http://schemas.microsoft.com/office/2007/relationships/hdphoto" Target="../media/hdphoto40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43.wdp"/><Relationship Id="rId7" Type="http://schemas.openxmlformats.org/officeDocument/2006/relationships/image" Target="../media/image12.gif"/><Relationship Id="rId12" Type="http://schemas.microsoft.com/office/2007/relationships/hdphoto" Target="../media/hdphoto35.wdp"/><Relationship Id="rId17" Type="http://schemas.openxmlformats.org/officeDocument/2006/relationships/image" Target="../media/image21.png"/><Relationship Id="rId25" Type="http://schemas.microsoft.com/office/2007/relationships/hdphoto" Target="../media/hdphoto15.wdp"/><Relationship Id="rId2" Type="http://schemas.openxmlformats.org/officeDocument/2006/relationships/audio" Target="../media/media2.mp3"/><Relationship Id="rId16" Type="http://schemas.microsoft.com/office/2007/relationships/hdphoto" Target="../media/hdphoto39.wdp"/><Relationship Id="rId20" Type="http://schemas.microsoft.com/office/2007/relationships/hdphoto" Target="../media/hdphoto42.wdp"/><Relationship Id="rId1" Type="http://schemas.microsoft.com/office/2007/relationships/media" Target="../media/media2.mp3"/><Relationship Id="rId6" Type="http://schemas.microsoft.com/office/2007/relationships/hdphoto" Target="../media/hdphoto30.wdp"/><Relationship Id="rId11" Type="http://schemas.microsoft.com/office/2007/relationships/hdphoto" Target="../media/hdphoto34.wdp"/><Relationship Id="rId24" Type="http://schemas.openxmlformats.org/officeDocument/2006/relationships/image" Target="../media/image15.png"/><Relationship Id="rId5" Type="http://schemas.openxmlformats.org/officeDocument/2006/relationships/image" Target="../media/image20.png"/><Relationship Id="rId15" Type="http://schemas.microsoft.com/office/2007/relationships/hdphoto" Target="../media/hdphoto38.wdp"/><Relationship Id="rId23" Type="http://schemas.openxmlformats.org/officeDocument/2006/relationships/image" Target="../media/image16.png"/><Relationship Id="rId10" Type="http://schemas.microsoft.com/office/2007/relationships/hdphoto" Target="../media/hdphoto33.wdp"/><Relationship Id="rId19" Type="http://schemas.microsoft.com/office/2007/relationships/hdphoto" Target="../media/hdphoto41.wdp"/><Relationship Id="rId4" Type="http://schemas.openxmlformats.org/officeDocument/2006/relationships/image" Target="../media/image6.tiff"/><Relationship Id="rId9" Type="http://schemas.microsoft.com/office/2007/relationships/hdphoto" Target="../media/hdphoto32.wdp"/><Relationship Id="rId14" Type="http://schemas.microsoft.com/office/2007/relationships/hdphoto" Target="../media/hdphoto37.wdp"/><Relationship Id="rId22" Type="http://schemas.microsoft.com/office/2007/relationships/hdphoto" Target="../media/hdphoto4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5.wdp"/><Relationship Id="rId12" Type="http://schemas.microsoft.com/office/2007/relationships/hdphoto" Target="../media/hdphoto47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6.tiff"/><Relationship Id="rId10" Type="http://schemas.microsoft.com/office/2007/relationships/hdphoto" Target="../media/hdphoto46.wdp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8.wdp"/><Relationship Id="rId12" Type="http://schemas.microsoft.com/office/2007/relationships/hdphoto" Target="../media/hdphoto50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6.tiff"/><Relationship Id="rId10" Type="http://schemas.microsoft.com/office/2007/relationships/hdphoto" Target="../media/hdphoto49.wdp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1.wdp"/><Relationship Id="rId12" Type="http://schemas.microsoft.com/office/2007/relationships/hdphoto" Target="../media/hdphoto53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6.tiff"/><Relationship Id="rId10" Type="http://schemas.microsoft.com/office/2007/relationships/hdphoto" Target="../media/hdphoto52.wdp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7234B-DBA7-5841-9CDC-12237CCD85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210498-A882-7C49-8F54-5145C5EF13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6A943-DB20-AA4C-AB7E-AA831664D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B78DA9D-4B1A-A24E-9558-82F500C1991B}"/>
              </a:ext>
            </a:extLst>
          </p:cNvPr>
          <p:cNvSpPr/>
          <p:nvPr/>
        </p:nvSpPr>
        <p:spPr>
          <a:xfrm>
            <a:off x="806220" y="2321004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C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El número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9EAB705-87A9-8C4E-A7EB-471958D54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944" l="2462" r="97231">
                        <a14:foregroundMark x1="66692" y1="50000" x2="67692" y2="63084"/>
                        <a14:foregroundMark x1="67692" y1="62897" x2="67692" y2="54019"/>
                        <a14:foregroundMark x1="67692" y1="54019" x2="61923" y2="81682"/>
                        <a14:foregroundMark x1="61923" y1="81682" x2="68538" y2="53832"/>
                        <a14:foregroundMark x1="68538" y1="53832" x2="64769" y2="60748"/>
                        <a14:foregroundMark x1="64769" y1="60748" x2="69538" y2="68692"/>
                        <a14:foregroundMark x1="69538" y1="68692" x2="70154" y2="55701"/>
                        <a14:foregroundMark x1="70154" y1="55701" x2="65846" y2="63271"/>
                        <a14:foregroundMark x1="65846" y1="63271" x2="69308" y2="55701"/>
                        <a14:foregroundMark x1="69308" y1="55701" x2="64000" y2="58505"/>
                        <a14:foregroundMark x1="64000" y1="58505" x2="68077" y2="62336"/>
                        <a14:foregroundMark x1="72846" y1="51869" x2="73231" y2="45794"/>
                        <a14:foregroundMark x1="68769" y1="32710" x2="69538" y2="39626"/>
                        <a14:foregroundMark x1="69538" y1="39626" x2="70308" y2="33084"/>
                        <a14:foregroundMark x1="62538" y1="32710" x2="64923" y2="39159"/>
                        <a14:foregroundMark x1="64923" y1="39159" x2="62923" y2="34766"/>
                        <a14:foregroundMark x1="62077" y1="29346" x2="63923" y2="28131"/>
                        <a14:foregroundMark x1="71154" y1="30000" x2="69462" y2="28505"/>
                        <a14:foregroundMark x1="81231" y1="55234" x2="87231" y2="52804"/>
                        <a14:foregroundMark x1="87231" y1="52804" x2="91385" y2="47944"/>
                        <a14:foregroundMark x1="91385" y1="47944" x2="91692" y2="45047"/>
                        <a14:foregroundMark x1="91231" y1="41495" x2="88154" y2="39813"/>
                        <a14:foregroundMark x1="87769" y1="39626" x2="92769" y2="43364"/>
                        <a14:foregroundMark x1="92769" y1="43364" x2="97154" y2="38785"/>
                        <a14:foregroundMark x1="97154" y1="38785" x2="97231" y2="38505"/>
                        <a14:foregroundMark x1="90846" y1="43084" x2="95308" y2="35794"/>
                        <a14:foregroundMark x1="91538" y1="38318" x2="88615" y2="36636"/>
                        <a14:foregroundMark x1="49231" y1="60374" x2="45769" y2="63551"/>
                        <a14:foregroundMark x1="40615" y1="65607" x2="43000" y2="67477"/>
                        <a14:foregroundMark x1="44769" y1="70187" x2="39077" y2="68972"/>
                        <a14:foregroundMark x1="39077" y1="68972" x2="38923" y2="67477"/>
                        <a14:foregroundMark x1="46077" y1="65421" x2="43538" y2="64579"/>
                        <a14:foregroundMark x1="27769" y1="59159" x2="27769" y2="49346"/>
                        <a14:foregroundMark x1="40462" y1="63925" x2="36692" y2="58131"/>
                        <a14:foregroundMark x1="36692" y1="58131" x2="33077" y2="56636"/>
                        <a14:foregroundMark x1="27923" y1="31682" x2="22615" y2="34393"/>
                        <a14:foregroundMark x1="22615" y1="34393" x2="21615" y2="33925"/>
                        <a14:foregroundMark x1="21385" y1="33925" x2="25615" y2="38879"/>
                        <a14:foregroundMark x1="25615" y1="38879" x2="29308" y2="33178"/>
                        <a14:foregroundMark x1="29308" y1="33178" x2="29846" y2="31215"/>
                        <a14:foregroundMark x1="28308" y1="27477" x2="30154" y2="28318"/>
                        <a14:foregroundMark x1="22077" y1="28318" x2="23154" y2="27477"/>
                        <a14:foregroundMark x1="6154" y1="33738" x2="6154" y2="26542"/>
                        <a14:foregroundMark x1="6154" y1="26542" x2="5308" y2="25607"/>
                        <a14:foregroundMark x1="2692" y1="30187" x2="6077" y2="36075"/>
                        <a14:foregroundMark x1="6077" y1="36075" x2="8077" y2="31028"/>
                        <a14:foregroundMark x1="44923" y1="69813" x2="44923" y2="67477"/>
                        <a14:foregroundMark x1="13846" y1="97290" x2="22615" y2="96449"/>
                        <a14:foregroundMark x1="21769" y1="83738" x2="25000" y2="96449"/>
                        <a14:foregroundMark x1="23846" y1="92336" x2="22462" y2="83084"/>
                        <a14:foregroundMark x1="27231" y1="97477" x2="29846" y2="83458"/>
                        <a14:foregroundMark x1="29846" y1="83458" x2="30000" y2="83084"/>
                        <a14:foregroundMark x1="29154" y1="96916" x2="35308" y2="96916"/>
                        <a14:foregroundMark x1="35308" y1="96916" x2="37000" y2="96636"/>
                        <a14:foregroundMark x1="49000" y1="61215" x2="52615" y2="55234"/>
                        <a14:foregroundMark x1="55923" y1="96916" x2="61846" y2="96636"/>
                        <a14:foregroundMark x1="61846" y1="96636" x2="63462" y2="96636"/>
                        <a14:foregroundMark x1="72692" y1="97290" x2="81231" y2="97664"/>
                        <a14:foregroundMark x1="68538" y1="97944" x2="70769" y2="84766"/>
                        <a14:foregroundMark x1="62923" y1="85047" x2="66538" y2="96916"/>
                        <a14:foregroundMark x1="6923" y1="36916" x2="11462" y2="41121"/>
                        <a14:foregroundMark x1="6462" y1="37757" x2="10308" y2="41963"/>
                        <a14:backgroundMark x1="10418" y1="41851" x2="10769" y2="42243"/>
                        <a14:backgroundMark x1="6000" y1="36916" x2="6614" y2="376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3363" y="1739522"/>
            <a:ext cx="6218712" cy="511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6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4F8F742-8A41-8A41-817D-C96227FD5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6" b="93333" l="0" r="99844">
                        <a14:foregroundMark x1="156" y1="4167" x2="26641" y2="4444"/>
                        <a14:foregroundMark x1="26641" y1="4444" x2="52812" y2="3194"/>
                        <a14:foregroundMark x1="52812" y1="3194" x2="58203" y2="3333"/>
                        <a14:foregroundMark x1="58203" y1="3333" x2="62031" y2="3194"/>
                        <a14:foregroundMark x1="2109" y1="6528" x2="2891" y2="67361"/>
                        <a14:foregroundMark x1="60156" y1="5000" x2="90859" y2="0"/>
                        <a14:foregroundMark x1="90859" y1="0" x2="94844" y2="972"/>
                        <a14:foregroundMark x1="94844" y1="972" x2="98359" y2="4167"/>
                        <a14:foregroundMark x1="98359" y1="4167" x2="98906" y2="6111"/>
                        <a14:foregroundMark x1="26406" y1="11528" x2="54766" y2="9306"/>
                        <a14:foregroundMark x1="54766" y1="9306" x2="73594" y2="10417"/>
                        <a14:foregroundMark x1="5859" y1="1111" x2="14609" y2="1250"/>
                        <a14:foregroundMark x1="76719" y1="11528" x2="87969" y2="10278"/>
                        <a14:foregroundMark x1="87969" y1="10278" x2="94219" y2="10278"/>
                        <a14:foregroundMark x1="94219" y1="10278" x2="98359" y2="10000"/>
                        <a14:foregroundMark x1="98359" y1="10000" x2="98594" y2="9861"/>
                        <a14:foregroundMark x1="87266" y1="11944" x2="99844" y2="14861"/>
                        <a14:foregroundMark x1="22500" y1="12639" x2="23750" y2="18611"/>
                        <a14:foregroundMark x1="43594" y1="15139" x2="46484" y2="15278"/>
                        <a14:foregroundMark x1="54375" y1="15694" x2="56484" y2="15278"/>
                        <a14:foregroundMark x1="0" y1="59167" x2="25938" y2="58611"/>
                        <a14:foregroundMark x1="25938" y1="58611" x2="33047" y2="58611"/>
                        <a14:foregroundMark x1="33047" y1="58611" x2="41641" y2="58333"/>
                        <a14:foregroundMark x1="41641" y1="58333" x2="43984" y2="58333"/>
                        <a14:foregroundMark x1="4844" y1="7500" x2="3594" y2="17361"/>
                        <a14:foregroundMark x1="57891" y1="13472" x2="85078" y2="13611"/>
                        <a14:foregroundMark x1="85078" y1="13611" x2="90547" y2="12917"/>
                        <a14:foregroundMark x1="90547" y1="12917" x2="91250" y2="12222"/>
                        <a14:foregroundMark x1="80234" y1="8194" x2="85156" y2="8611"/>
                        <a14:foregroundMark x1="156" y1="83750" x2="4297" y2="83472"/>
                        <a14:foregroundMark x1="4297" y1="83472" x2="4766" y2="83472"/>
                        <a14:foregroundMark x1="859" y1="92639" x2="12656" y2="92917"/>
                        <a14:foregroundMark x1="12656" y1="92639" x2="21953" y2="92917"/>
                        <a14:foregroundMark x1="21953" y1="92917" x2="30625" y2="91389"/>
                        <a14:foregroundMark x1="30625" y1="91389" x2="34609" y2="91806"/>
                        <a14:foregroundMark x1="34609" y1="91806" x2="34766" y2="91806"/>
                        <a14:foregroundMark x1="34609" y1="92083" x2="43906" y2="92361"/>
                        <a14:foregroundMark x1="43906" y1="92361" x2="54375" y2="91250"/>
                        <a14:foregroundMark x1="51875" y1="92639" x2="64297" y2="91250"/>
                        <a14:foregroundMark x1="64297" y1="91250" x2="72266" y2="91667"/>
                        <a14:foregroundMark x1="72266" y1="91667" x2="72109" y2="90972"/>
                        <a14:foregroundMark x1="71484" y1="93056" x2="77031" y2="93333"/>
                        <a14:foregroundMark x1="77031" y1="93333" x2="85547" y2="91528"/>
                        <a14:foregroundMark x1="85547" y1="91528" x2="93594" y2="92500"/>
                        <a14:foregroundMark x1="93594" y1="92500" x2="97578" y2="91806"/>
                        <a14:foregroundMark x1="97578" y1="91806" x2="98125" y2="91250"/>
                        <a14:foregroundMark x1="96484" y1="93056" x2="99844" y2="93333"/>
                        <a14:foregroundMark x1="98516" y1="92639" x2="98516" y2="73889"/>
                        <a14:foregroundMark x1="86094" y1="16944" x2="99844" y2="14444"/>
                        <a14:foregroundMark x1="88594" y1="17778" x2="99766" y2="17778"/>
                        <a14:foregroundMark x1="59844" y1="59167" x2="60234" y2="26389"/>
                        <a14:backgroundMark x1="781" y1="97083" x2="8984" y2="95972"/>
                        <a14:backgroundMark x1="8984" y1="95972" x2="10000" y2="95972"/>
                        <a14:backgroundMark x1="87344" y1="95417" x2="91875" y2="95417"/>
                        <a14:backgroundMark x1="87031" y1="95556" x2="90938" y2="95139"/>
                        <a14:backgroundMark x1="90938" y1="95139" x2="92891" y2="95139"/>
                        <a14:backgroundMark x1="87031" y1="95139" x2="91094" y2="95000"/>
                        <a14:backgroundMark x1="91094" y1="95000" x2="92734" y2="9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72866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56C1C31-0BBA-2C47-AF19-3B0B3F99600E}"/>
              </a:ext>
            </a:extLst>
          </p:cNvPr>
          <p:cNvSpPr txBox="1"/>
          <p:nvPr/>
        </p:nvSpPr>
        <p:spPr>
          <a:xfrm>
            <a:off x="1937788" y="-1"/>
            <a:ext cx="8640537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Contemos…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E73B5BC-0858-784A-B322-1F938C7684DF}"/>
              </a:ext>
            </a:extLst>
          </p:cNvPr>
          <p:cNvSpPr/>
          <p:nvPr/>
        </p:nvSpPr>
        <p:spPr>
          <a:xfrm>
            <a:off x="0" y="5846758"/>
            <a:ext cx="451413" cy="4051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8" name="Imagen 3" descr="EEEE.gif">
            <a:extLst>
              <a:ext uri="{FF2B5EF4-FFF2-40B4-BE49-F238E27FC236}">
                <a16:creationId xmlns:a16="http://schemas.microsoft.com/office/drawing/2014/main" id="{C3584C77-CAB6-2E49-9393-706CF7B42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502" y="699558"/>
            <a:ext cx="9713384" cy="545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58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903 C 0.00026 0.00509 0.00013 0.01945 0.00091 0.03403 C 0.00143 0.0463 0.00391 0.05324 0.00664 0.06297 L 0.01042 0.07755 C 0.01628 0.09977 0.00872 0.07222 0.01419 0.08935 C 0.0151 0.09236 0.01641 0.09977 0.01797 0.10162 C 0.01914 0.10301 0.02057 0.10301 0.02174 0.10394 C 0.03138 0.11088 0.01458 0.10486 0.04062 0.10903 C 0.0444 0.10787 0.04831 0.10764 0.05208 0.10625 C 0.05521 0.10533 0.05846 0.09792 0.06068 0.09445 C 0.06432 0.0882 0.06276 0.09144 0.06536 0.08449 C 0.06575 0.08218 0.06589 0.07963 0.06641 0.07755 C 0.0681 0.07037 0.06901 0.07523 0.06927 0.06528 C 0.06953 0.05093 0.06927 0.03634 0.06927 0.02176 " pathEditMode="relative" rAng="0" ptsTypes="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4" y="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7 0.02176 C 0.06953 0.03218 0.06953 0.0426 0.07018 0.05301 C 0.07044 0.05764 0.07266 0.07037 0.07396 0.07524 C 0.07448 0.07686 0.07526 0.07801 0.07591 0.07963 C 0.07656 0.08172 0.07682 0.08473 0.07773 0.08635 C 0.07878 0.08843 0.08034 0.08936 0.08151 0.09098 C 0.08542 0.09977 0.08112 0.09167 0.08724 0.09769 C 0.08828 0.09862 0.08906 0.10116 0.0901 0.10209 C 0.09193 0.10417 0.09388 0.1051 0.09583 0.10649 L 0.10143 0.11112 L 0.1043 0.11343 C 0.10534 0.11389 0.10612 0.11551 0.10716 0.11551 L 0.12708 0.11806 C 0.13216 0.11713 0.13724 0.11713 0.14232 0.11551 C 0.14427 0.11482 0.14609 0.1125 0.14805 0.11112 L 0.15091 0.1088 C 0.15143 0.10718 0.15208 0.10579 0.15273 0.1044 C 0.15872 0.09306 0.15286 0.10625 0.15755 0.09514 C 0.15781 0.09306 0.15794 0.09075 0.15846 0.08889 C 0.16185 0.07524 0.15898 0.09468 0.16224 0.07755 C 0.16302 0.07315 0.16419 0.06389 0.16419 0.06436 C 0.16445 0.05718 0.16458 0.05047 0.1651 0.04399 C 0.16719 0.01922 0.16693 0.0382 0.16693 0.02593 " pathEditMode="relative" rAng="0" ptsTypes="AAAAAAAAAAAAAAAAAAAAA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3" y="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93 0.02592 C 0.16784 0.02986 0.16849 0.03402 0.16966 0.03773 C 0.17044 0.04004 0.17174 0.04074 0.17253 0.04236 C 0.17396 0.04513 0.17487 0.04953 0.1763 0.05208 C 0.17734 0.05347 0.17825 0.05509 0.17917 0.05671 C 0.17995 0.05787 0.18034 0.06018 0.18112 0.06157 C 0.18294 0.06481 0.1849 0.06782 0.18685 0.07106 C 0.18776 0.07268 0.1888 0.07361 0.18958 0.07546 C 0.19023 0.07731 0.19075 0.07916 0.19154 0.08055 C 0.19245 0.08171 0.19336 0.08217 0.1944 0.08263 C 0.19805 0.09213 0.19414 0.08379 0.19909 0.08981 C 0.20013 0.0912 0.20091 0.09351 0.20195 0.0949 C 0.20286 0.09583 0.20391 0.09583 0.20482 0.09699 C 0.20677 0.09976 0.20833 0.10532 0.21055 0.10648 L 0.2181 0.11157 C 0.22474 0.11041 0.23138 0.11088 0.23802 0.10879 C 0.23802 0.10926 0.24518 0.10301 0.24661 0.10162 L 0.24935 0.0993 L 0.25221 0.09699 C 0.25325 0.09537 0.25404 0.09351 0.25508 0.09213 C 0.25599 0.0912 0.25716 0.0912 0.25794 0.08981 C 0.25937 0.08726 0.26042 0.08379 0.26172 0.08055 C 0.26237 0.07893 0.26289 0.07685 0.26367 0.07546 L 0.26641 0.07106 C 0.26706 0.06875 0.26771 0.0662 0.26836 0.06388 C 0.26888 0.06226 0.26979 0.06088 0.27031 0.05902 C 0.27396 0.04351 0.26836 0.05926 0.27305 0.04722 L 0.275 0.03287 C 0.27526 0.03055 0.27539 0.02801 0.27591 0.02592 L 0.27786 0.01875 C 0.27812 0.01481 0.27839 0.01064 0.27878 0.00671 C 0.27904 0.00439 0.27982 4.07407E-6 0.27982 0.00023 " pathEditMode="relative" rAng="0" ptsTypes="AAAAAAAAAAAAAAAAAAAAAAAAAAAAAA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177 0.05255 C 0.28112 0.05811 0.27995 0.06042 0.28177 0.06551 C 0.28216 0.0669 0.28307 0.0676 0.28359 0.06899 C 0.28398 0.07037 0.28437 0.072 0.28464 0.07338 C 0.28529 0.07801 0.28503 0.08287 0.28646 0.08658 L 0.28841 0.09167 C 0.28997 0.1 0.28828 0.09329 0.29128 0.09954 C 0.29193 0.10116 0.29232 0.10301 0.2931 0.1044 C 0.29479 0.10695 0.29661 0.10973 0.29883 0.11088 C 0.30078 0.11204 0.3026 0.11343 0.30456 0.11436 C 0.30924 0.11621 0.30703 0.11528 0.3112 0.11806 L 0.35573 0.11575 C 0.35677 0.11575 0.35768 0.11459 0.35859 0.11436 C 0.3599 0.11366 0.3612 0.11297 0.36237 0.11274 C 0.36445 0.11019 0.36667 0.10834 0.3681 0.1044 C 0.37305 0.09167 0.3651 0.10649 0.37096 0.0963 C 0.37331 0.08403 0.37018 0.09908 0.37383 0.08658 C 0.37422 0.08519 0.37435 0.08334 0.37474 0.08172 C 0.37591 0.07732 0.37682 0.07662 0.37852 0.07338 L 0.38333 0.04931 C 0.38424 0.04468 0.38464 0.04283 0.38516 0.03797 C 0.38529 0.03727 0.38516 0.03681 0.38516 0.03681 " pathEditMode="relative" rAng="0" ptsTypes="AAAAAAAAAAAAAAAAAAAA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516 0.03681 C 0.38555 0.04306 0.38594 0.05278 0.38698 0.05995 C 0.3875 0.06366 0.38776 0.06759 0.38893 0.07083 C 0.38958 0.07269 0.39023 0.07431 0.39075 0.07639 C 0.39128 0.07801 0.39128 0.08009 0.3918 0.08171 C 0.39219 0.0831 0.3931 0.08403 0.39362 0.08519 C 0.39596 0.09074 0.39727 0.09931 0.40117 0.10162 L 0.40404 0.10347 C 0.40508 0.10533 0.40573 0.10764 0.4069 0.10903 C 0.40964 0.11158 0.41771 0.11458 0.42018 0.11597 L 0.42591 0.12014 C 0.43385 0.11898 0.4418 0.11898 0.44961 0.11783 C 0.45065 0.11783 0.45156 0.11667 0.45247 0.11597 C 0.45378 0.11528 0.45508 0.11482 0.45625 0.11435 C 0.45729 0.11389 0.4582 0.11296 0.45911 0.11227 C 0.46159 0.11111 0.46419 0.11042 0.46667 0.10903 C 0.46862 0.10764 0.4707 0.10741 0.4724 0.10533 C 0.47331 0.10394 0.47422 0.10232 0.47526 0.10162 C 0.47708 0.1 0.48099 0.09792 0.48099 0.09815 C 0.4875 0.08982 0.4845 0.09236 0.48945 0.08912 C 0.49049 0.08704 0.49128 0.08519 0.49232 0.08357 C 0.49323 0.08218 0.4944 0.08125 0.49518 0.07986 C 0.49596 0.07847 0.49635 0.07616 0.49714 0.07431 C 0.50247 0.06158 0.49505 0.08218 0.50091 0.06528 C 0.5026 0.05533 0.50247 0.05857 0.50091 0.04167 C 0.50078 0.04097 0.50026 0.04051 0.49987 0.04005 " pathEditMode="relative" rAng="0" ptsTypes="AAAAAAAAAAAAAAAAAAAAAAAA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46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987 0.04005 C 0.5 0.04514 0.49987 0.05764 0.50169 0.06412 C 0.50312 0.06945 0.50742 0.07755 0.50924 0.07987 C 0.51029 0.08102 0.5112 0.08195 0.51211 0.08334 C 0.51289 0.08426 0.51341 0.08565 0.51406 0.08658 C 0.51497 0.08797 0.51602 0.08866 0.51693 0.09028 C 0.52005 0.09468 0.51888 0.097 0.52448 0.1007 C 0.52643 0.10139 0.52852 0.10209 0.53021 0.10394 C 0.53112 0.1051 0.53203 0.10649 0.53307 0.10741 C 0.5349 0.10903 0.53685 0.10973 0.5388 0.11065 C 0.53971 0.11135 0.54062 0.11204 0.54154 0.11274 C 0.54284 0.1132 0.54414 0.11389 0.54544 0.11412 C 0.54766 0.11505 0.54987 0.11551 0.55208 0.11598 C 0.55391 0.11644 0.55586 0.11713 0.55768 0.11806 C 0.56276 0.11713 0.56784 0.1169 0.57292 0.11598 C 0.5763 0.11551 0.57539 0.11412 0.57773 0.11065 C 0.58073 0.10625 0.58177 0.10764 0.58437 0.1007 C 0.58984 0.08565 0.5832 0.1044 0.58724 0.09028 C 0.59089 0.07662 0.58763 0.09283 0.5901 0.07987 C 0.59036 0.07408 0.5918 0.05209 0.59193 0.047 C 0.59206 0.04375 0.59193 0.04005 0.59193 0.03704 " pathEditMode="relative" rAng="0" ptsTypes="AAAAAAAAAAAAAAAA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193 0.03704 C 0.59219 0.04121 0.59245 0.04908 0.59375 0.05371 C 0.59557 0.06019 0.59583 0.05834 0.59844 0.06389 C 0.60117 0.06968 0.59987 0.07061 0.60417 0.0757 C 0.60638 0.07848 0.60872 0.08102 0.61081 0.08426 C 0.61185 0.08565 0.61263 0.08774 0.61367 0.08936 C 0.61549 0.09167 0.61771 0.09306 0.6194 0.09607 C 0.62161 0.1 0.62487 0.10649 0.62786 0.10787 L 0.63555 0.11112 C 0.63672 0.11181 0.63802 0.11204 0.63932 0.11297 C 0.64023 0.11343 0.64115 0.11412 0.64219 0.11459 C 0.64375 0.11528 0.64531 0.11575 0.64687 0.11621 C 0.64818 0.11667 0.64935 0.11737 0.65065 0.11806 C 0.65508 0.11737 0.6595 0.11737 0.66393 0.11621 C 0.66589 0.11575 0.66966 0.11297 0.66966 0.1132 C 0.67031 0.11112 0.6707 0.10926 0.67148 0.10787 C 0.6724 0.10649 0.67357 0.10602 0.67435 0.1044 C 0.68138 0.09028 0.6763 0.09931 0.67917 0.08936 C 0.67969 0.0875 0.68047 0.08612 0.68099 0.08426 C 0.68151 0.08264 0.68164 0.08079 0.68203 0.07917 C 0.68268 0.07454 0.68307 0.06991 0.68385 0.06551 C 0.6862 0.05348 0.68333 0.06875 0.68581 0.05371 C 0.68607 0.05209 0.68646 0.05047 0.68672 0.04885 C 0.68815 0.03936 0.68685 0.04468 0.68867 0.03866 " pathEditMode="relative" rAng="0" ptsTypes="AAAAAAAAAAAAAAAAAAAAAA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1" y="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867 0.03865 C 0.68919 0.0419 0.68971 0.04583 0.69049 0.0493 C 0.69193 0.05555 0.69388 0.05879 0.69622 0.06412 C 0.69648 0.06597 0.69661 0.06852 0.69714 0.07037 C 0.69766 0.07222 0.69844 0.07315 0.69909 0.07453 C 0.69974 0.07639 0.70039 0.07847 0.70091 0.08078 C 0.70143 0.08287 0.70143 0.08518 0.70195 0.08703 C 0.70378 0.09583 0.70339 0.0912 0.70573 0.09745 C 0.70781 0.10393 0.7069 0.1037 0.7095 0.10833 C 0.71276 0.11412 0.71354 0.11342 0.71797 0.11666 L 0.72083 0.11921 L 0.75885 0.11666 C 0.7599 0.11666 0.76602 0.11342 0.76732 0.11273 C 0.76927 0.11111 0.77305 0.10833 0.77305 0.10856 C 0.7737 0.10694 0.77422 0.10532 0.775 0.10393 C 0.77578 0.10254 0.77708 0.10162 0.77773 0.09977 C 0.7793 0.09606 0.78034 0.09166 0.78164 0.08703 L 0.78346 0.08078 L 0.78542 0.06805 C 0.78568 0.06597 0.78581 0.06365 0.78633 0.0618 C 0.78932 0.05185 0.78789 0.05787 0.7901 0.04282 C 0.79115 0.03565 0.79102 0.03865 0.79102 0.03472 " pathEditMode="relative" rAng="0" ptsTypes="AAAAAAAAAAAAAAAAAAAA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102 0.03472 C 0.79232 0.04653 0.79141 0.04028 0.79375 0.05324 C 0.79415 0.05486 0.79401 0.05694 0.7948 0.05833 C 0.79545 0.05949 0.7961 0.06042 0.79662 0.06157 C 0.7974 0.06319 0.79766 0.06551 0.79857 0.06667 C 0.79935 0.06782 0.8004 0.06782 0.80144 0.06829 C 0.80235 0.06944 0.80326 0.07106 0.8043 0.07176 C 0.80612 0.07315 0.80808 0.07407 0.8099 0.07523 L 0.81276 0.07685 L 0.82136 0.08194 C 0.82227 0.08241 0.82318 0.08333 0.82422 0.08356 L 0.82891 0.08542 C 0.83711 0.08472 0.84545 0.08449 0.85365 0.08356 C 0.85599 0.08333 0.85795 0.08125 0.86029 0.08032 C 0.8655 0.07801 0.86576 0.0787 0.87162 0.07685 C 0.87292 0.07639 0.87422 0.07569 0.8754 0.07523 C 0.88347 0.07199 0.87696 0.07546 0.88594 0.07014 L 0.88881 0.06829 L 0.89154 0.06667 C 0.89857 0.05417 0.88776 0.07269 0.89636 0.06157 C 0.89922 0.05787 0.90026 0.05463 0.90209 0.04977 C 0.903 0.03935 0.90339 0.03588 0.90391 0.02454 C 0.90404 0.02222 0.90391 0.01991 0.90391 0.01782 " pathEditMode="relative" rAng="0" ptsTypes="AAAAAAAAAAAAAAAAAAAAA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5482 0.00348 C 0.9599 0.0051 0.96055 0.00649 0.96628 0.00348 C 0.96732 0.00255 0.96823 0.00093 0.96914 -4.44444E-6 C 0.97083 -0.00254 0.97266 -0.0074 0.97383 -0.01018 C 0.97513 -0.01342 0.97695 -0.01643 0.9776 -0.02037 L 0.97956 -0.03032 C 0.97982 -0.03217 0.98034 -0.03379 0.98047 -0.03541 L 0.98151 -0.0456 C 0.98112 -0.05856 0.98099 -0.07152 0.98047 -0.08472 C 0.98034 -0.08912 0.97904 -0.09791 0.97865 -0.103 C 0.97825 -0.10694 0.97812 -0.11111 0.9776 -0.11481 C 0.97747 -0.11643 0.97695 -0.11805 0.97669 -0.12013 C 0.9763 -0.12199 0.97604 -0.1243 0.97578 -0.12662 C 0.97526 -0.13055 0.97461 -0.13773 0.97383 -0.14166 C 0.97331 -0.14467 0.97253 -0.14745 0.972 -0.15023 C 0.97122 -0.15347 0.9707 -0.15694 0.97005 -0.16041 C 0.97005 -0.16018 0.9681 -0.17037 0.9681 -0.17013 C 0.96784 -0.17338 0.96771 -0.17615 0.96719 -0.17893 C 0.9668 -0.18078 0.96575 -0.18217 0.96536 -0.18402 C 0.96133 -0.19791 0.96784 -0.17963 0.9625 -0.19421 C 0.96055 -0.20439 0.96276 -0.19398 0.95964 -0.20416 C 0.9582 -0.20856 0.95664 -0.21296 0.95586 -0.21782 C 0.95495 -0.22245 0.95495 -0.22384 0.95299 -0.22777 C 0.95117 -0.23148 0.94987 -0.23657 0.94727 -0.23796 L 0.9444 -0.23958 C 0.94258 -0.24305 0.94023 -0.24583 0.93867 -0.24976 C 0.93333 -0.26435 0.93984 -0.24606 0.93581 -0.25995 C 0.93542 -0.2618 0.93464 -0.26319 0.93398 -0.26504 C 0.9263 -0.2868 0.93568 -0.26134 0.92825 -0.28009 C 0.92695 -0.28356 0.92578 -0.28703 0.92448 -0.29027 L 0.9207 -0.30046 C 0.92005 -0.30208 0.91953 -0.30416 0.91875 -0.30555 L 0.91589 -0.31064 C 0.91523 -0.31273 0.91484 -0.31527 0.91406 -0.31736 C 0.91289 -0.3199 0.9112 -0.32152 0.91029 -0.32407 C 0.90781 -0.33055 0.90911 -0.32777 0.90638 -0.3324 C 0.90586 -0.33472 0.90547 -0.33726 0.90456 -0.33935 C 0.90378 -0.34074 0.90247 -0.3412 0.90169 -0.34259 C 0.90052 -0.34467 0.89987 -0.34722 0.89883 -0.3493 C 0.8974 -0.35231 0.89544 -0.35463 0.89414 -0.35787 C 0.8931 -0.36018 0.89219 -0.36226 0.89128 -0.36458 C 0.89062 -0.3662 0.8901 -0.36805 0.88932 -0.36967 C 0.88789 -0.37268 0.88594 -0.375 0.88464 -0.378 C 0.88359 -0.38032 0.88268 -0.38263 0.88177 -0.38472 C 0.88112 -0.38657 0.8806 -0.38842 0.87982 -0.38981 C 0.87839 -0.39282 0.87669 -0.3956 0.87513 -0.39838 C 0.87409 -0.4 0.87357 -0.40254 0.87227 -0.40347 C 0.87135 -0.40393 0.87031 -0.40439 0.8694 -0.40509 C 0.86771 -0.40648 0.86628 -0.40833 0.86471 -0.41018 C 0.86367 -0.41111 0.86276 -0.4125 0.86185 -0.41342 C 0.85534 -0.41921 0.86302 -0.40972 0.85521 -0.41851 C 0.85378 -0.42013 0.8526 -0.42199 0.8513 -0.42361 C 0.84948 -0.42592 0.8457 -0.43032 0.8457 -0.43009 C 0.84193 -0.44027 0.84609 -0.43171 0.83997 -0.43703 C 0.83854 -0.43842 0.8375 -0.4405 0.8362 -0.44213 C 0.83529 -0.44328 0.83411 -0.44421 0.83333 -0.4456 L 0.82669 -0.4574 C 0.82578 -0.45902 0.82487 -0.46111 0.82383 -0.4625 C 0.82292 -0.46365 0.82187 -0.46458 0.82096 -0.46574 C 0.82031 -0.46689 0.81979 -0.46828 0.81901 -0.46921 C 0.81784 -0.4706 0.81654 -0.47129 0.81523 -0.47268 C 0.81159 -0.47662 0.80964 -0.48009 0.80573 -0.48263 C 0.80456 -0.48356 0.80325 -0.48356 0.80195 -0.48449 C 0.80065 -0.48518 0.79935 -0.48657 0.79818 -0.48773 C 0.79714 -0.48888 0.79635 -0.49027 0.79531 -0.4912 C 0.79414 -0.49213 0.79271 -0.49213 0.79154 -0.49282 C 0.77943 -0.50092 0.79479 -0.49166 0.7849 -0.49953 C 0.7819 -0.50185 0.77852 -0.50324 0.77539 -0.50463 C 0.76823 -0.51319 0.77852 -0.50185 0.76497 -0.51134 C 0.76289 -0.51296 0.75964 -0.51527 0.75729 -0.51643 C 0.75482 -0.51759 0.75221 -0.51828 0.74974 -0.5199 C 0.74883 -0.52037 0.74792 -0.52106 0.74687 -0.52152 C 0.7444 -0.52268 0.7418 -0.52338 0.73932 -0.525 C 0.73841 -0.52546 0.7375 -0.52615 0.73646 -0.52662 C 0.73424 -0.52731 0.73203 -0.52777 0.72982 -0.52824 C 0.72786 -0.52939 0.72604 -0.53125 0.72409 -0.53171 C 0.71497 -0.53379 0.71901 -0.5324 0.71172 -0.53495 C 0.71055 -0.53611 0.70924 -0.5375 0.70794 -0.53842 C 0.70677 -0.53912 0.70534 -0.53912 0.70417 -0.54004 C 0.70339 -0.54074 0.70299 -0.54259 0.70221 -0.54351 C 0.7 -0.54675 0.69818 -0.54791 0.69557 -0.55023 C 0.69505 -0.55138 0.69453 -0.55277 0.69375 -0.5537 C 0.68919 -0.55902 0.68893 -0.55532 0.68424 -0.56365 C 0.67747 -0.57569 0.68516 -0.56273 0.67852 -0.57222 C 0.67786 -0.57314 0.67734 -0.57453 0.67669 -0.57546 C 0.67487 -0.578 0.67279 -0.58009 0.67096 -0.5824 C 0.67005 -0.58333 0.66914 -0.58518 0.6681 -0.58564 L 0.66432 -0.58726 C 0.65977 -0.59282 0.6625 -0.59004 0.65573 -0.59421 C 0.65391 -0.59513 0.65104 -0.59699 0.64909 -0.59745 C 0.64531 -0.59838 0.64154 -0.59838 0.63776 -0.59907 C 0.62969 -0.60069 0.63281 -0.60069 0.62539 -0.60254 C 0.62253 -0.60324 0.61966 -0.60347 0.6168 -0.60416 C 0.61523 -0.60463 0.61367 -0.60532 0.61211 -0.60601 C 0.60508 -0.60879 0.60638 -0.6081 0.60156 -0.61088 L 0.575 -0.60925 C 0.55872 -0.6081 0.5638 -0.61064 0.55599 -0.60601 C 0.55573 -0.60416 0.5556 -0.60231 0.55508 -0.60092 C 0.55312 -0.59513 0.55273 -0.60023 0.55221 -0.59236 C 0.55208 -0.58912 0.55221 -0.58564 0.55221 -0.5824 " pathEditMode="relative" rAng="0" ptsTypes="AAAAAAAAAAAAAAAAAAAAAAAAAAAAAAAAAAAAAAAAAAAAAAAAAAAAAAAAAAAAAAAAAAAAAAAAAAAAAAAAAAAAAAAAAAAAAAAAAAA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2" y="-3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  <p:bldP spid="2" grpId="7" animBg="1"/>
      <p:bldP spid="2" grpId="8" animBg="1"/>
      <p:bldP spid="2" grpId="9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A50C8-B751-C841-B288-FA8D05184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video del 10.mp4" descr="video del 10.mp4">
            <a:hlinkClick r:id="" action="ppaction://media"/>
            <a:extLst>
              <a:ext uri="{FF2B5EF4-FFF2-40B4-BE49-F238E27FC236}">
                <a16:creationId xmlns:a16="http://schemas.microsoft.com/office/drawing/2014/main" id="{8C07930F-F032-B649-A521-3DDC4432F90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06093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ED566-82F3-6D49-BF75-D11FEC005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966201-1FDE-234C-AA2F-D86895EAB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523400-ABA5-8144-AB3D-2D35D8C61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CF9CC58-42B0-4943-9A0A-0419EE23577D}"/>
              </a:ext>
            </a:extLst>
          </p:cNvPr>
          <p:cNvSpPr txBox="1"/>
          <p:nvPr/>
        </p:nvSpPr>
        <p:spPr>
          <a:xfrm>
            <a:off x="274320" y="22066"/>
            <a:ext cx="1197758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El número diez tiene dos números y se escribe…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30BFA2-752C-9E40-8B4D-AF270D4AE0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25" b="91400" l="6915" r="94326">
                        <a14:foregroundMark x1="7092" y1="26413" x2="23227" y2="15971"/>
                        <a14:foregroundMark x1="23227" y1="15971" x2="23759" y2="15725"/>
                        <a14:foregroundMark x1="54255" y1="9582" x2="63830" y2="7371"/>
                        <a14:foregroundMark x1="63830" y1="7371" x2="75355" y2="9337"/>
                        <a14:foregroundMark x1="57624" y1="89803" x2="67908" y2="91523"/>
                        <a14:foregroundMark x1="67908" y1="91523" x2="76064" y2="88943"/>
                        <a14:foregroundMark x1="88121" y1="76167" x2="94326" y2="45823"/>
                        <a14:foregroundMark x1="94326" y1="45823" x2="92021" y2="357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7100" y="923084"/>
            <a:ext cx="5257799" cy="61564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A5FB148-2A61-694B-8EE0-0280CE440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00" b="93308" l="10000" r="90000">
                        <a14:foregroundMark x1="63077" y1="9769" x2="69769" y2="6692"/>
                        <a14:foregroundMark x1="69769" y1="6692" x2="76231" y2="9538"/>
                        <a14:foregroundMark x1="76231" y1="9538" x2="79077" y2="12462"/>
                        <a14:foregroundMark x1="65769" y1="6000" x2="72000" y2="6000"/>
                        <a14:foregroundMark x1="12692" y1="93308" x2="31538" y2="784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9740" y="956945"/>
            <a:ext cx="1737360" cy="173736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CF9C3F7-42FB-2245-82DF-761875EF04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00" b="93308" l="10000" r="90000">
                        <a14:foregroundMark x1="63077" y1="9769" x2="69769" y2="6692"/>
                        <a14:foregroundMark x1="69769" y1="6692" x2="76231" y2="9538"/>
                        <a14:foregroundMark x1="76231" y1="9538" x2="79077" y2="12462"/>
                        <a14:foregroundMark x1="65769" y1="6000" x2="72000" y2="6000"/>
                        <a14:foregroundMark x1="12692" y1="93308" x2="31538" y2="784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2600" y="1151494"/>
            <a:ext cx="1737360" cy="173736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97CD93A2-E8D9-B749-A45A-02547A552541}"/>
              </a:ext>
            </a:extLst>
          </p:cNvPr>
          <p:cNvSpPr/>
          <p:nvPr/>
        </p:nvSpPr>
        <p:spPr>
          <a:xfrm>
            <a:off x="-59900" y="6355041"/>
            <a:ext cx="53138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Intenta escribirlo en</a:t>
            </a:r>
            <a:r>
              <a:rPr lang="es-E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tu pizarra</a:t>
            </a:r>
            <a:endParaRPr lang="es-E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616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81 0.00093 C 0.17005 -0.00208 0.17253 -0.00439 0.17422 -0.0081 C 0.1763 -0.01203 0.17761 -0.01689 0.1793 -0.02129 L 0.18177 -0.02801 C 0.18255 -0.03032 0.1832 -0.03287 0.18425 -0.03472 C 0.18555 -0.0368 0.18685 -0.03889 0.18802 -0.04143 C 0.18893 -0.04328 0.18958 -0.04606 0.1905 -0.04791 C 0.19284 -0.05277 0.19609 -0.05601 0.19805 -0.06134 C 0.2013 -0.07014 0.19922 -0.06643 0.2043 -0.07245 C 0.21016 -0.08796 0.20677 -0.08287 0.21302 -0.09027 L 0.21797 -0.10347 C 0.21888 -0.10578 0.21927 -0.10879 0.22057 -0.11018 L 0.22422 -0.11458 C 0.22513 -0.11689 0.22565 -0.11944 0.22682 -0.12129 C 0.22787 -0.12314 0.23021 -0.12847 0.23047 -0.12569 C 0.23151 -0.1162 0.22969 -0.10648 0.2293 -0.09699 C 0.22969 -0.07754 0.23008 -0.05833 0.23047 -0.03912 C 0.23203 0.03287 0.23021 0.00371 0.23307 0.04306 C 0.23255 0.0713 0.23268 0.09954 0.23177 0.12755 C 0.23151 0.13519 0.22982 0.14236 0.2293 0.14977 C 0.22748 0.175 0.22839 0.16158 0.22682 0.18982 C 0.22721 0.20602 0.22708 0.22246 0.228 0.23866 C 0.22826 0.24329 0.22969 0.24746 0.23047 0.25209 L 0.23177 0.25857 L 0.23307 0.26528 C 0.23255 0.26829 0.23203 0.2713 0.23177 0.27431 C 0.22748 0.33588 0.23073 0.30116 0.228 0.3632 C 0.22787 0.3676 0.22708 0.37199 0.22682 0.37639 C 0.2263 0.38172 0.22578 0.38681 0.22552 0.3919 C 0.225 0.40093 0.22474 0.40973 0.22422 0.41875 C 0.22474 0.42616 0.225 0.43357 0.22552 0.44098 C 0.22578 0.44537 0.22682 0.44977 0.22682 0.45417 C 0.22682 0.52732 0.22565 0.48172 0.22422 0.52986 C 0.22409 0.53565 0.22422 0.54167 0.22422 0.54769 " pathEditMode="relative" rAng="0" ptsTypes="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2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122 0.19954 C -0.32096 0.18635 -0.32109 0.17292 -0.32031 0.15973 C -0.31979 0.15487 -0.31849 0.15093 -0.31783 0.1463 C -0.31419 0.11852 -0.31888 0.15301 -0.31549 0.13079 C -0.3151 0.12778 -0.31484 0.12477 -0.31432 0.12176 C -0.31354 0.11737 -0.31341 0.1125 -0.31198 0.10857 C -0.31106 0.10625 -0.31002 0.10417 -0.30963 0.10186 C -0.30846 0.09746 -0.30859 0.09237 -0.30716 0.08843 C -0.30039 0.06945 -0.30846 0.09352 -0.30377 0.07524 C -0.30299 0.07269 -0.30182 0.07084 -0.3013 0.06852 L -0.29778 0.04862 C -0.29726 0.0463 -0.29726 0.04375 -0.29648 0.0419 L -0.29414 0.03519 C -0.29179 0.01667 -0.29466 0.03496 -0.29062 0.01968 C -0.28997 0.0176 -0.28997 0.01505 -0.28932 0.01297 C -0.28867 0.01065 -0.28763 0.00857 -0.28698 0.00625 C -0.28658 0.00417 -0.28645 0.00162 -0.2858 -0.00046 C -0.28437 -0.00509 -0.28268 -0.00925 -0.28112 -0.01365 C -0.28033 -0.01597 -0.27994 -0.01898 -0.27877 -0.02037 L -0.27513 -0.02476 C -0.26966 -0.04004 -0.27317 -0.03657 -0.26679 -0.04027 C -0.26614 -0.04259 -0.26575 -0.0456 -0.26458 -0.04699 C -0.2625 -0.04953 -0.25976 -0.05 -0.25729 -0.05138 L -0.25039 -0.05601 C -0.24908 -0.05671 -0.24778 -0.05694 -0.24674 -0.0581 L -0.23958 -0.06713 C -0.23841 -0.06851 -0.23737 -0.0706 -0.23593 -0.07152 L -0.23255 -0.07361 C -0.23007 -0.07291 -0.22734 -0.0743 -0.22539 -0.07152 C -0.21796 -0.06111 -0.22773 -0.0574 -0.2194 -0.0625 C -0.21119 -0.0618 -0.20286 -0.06319 -0.19466 -0.06041 C -0.19179 -0.05949 -0.1875 -0.05138 -0.1875 -0.05115 L -0.1733 -0.01157 L -0.16836 0.00186 C -0.1677 0.00417 -0.16653 0.00602 -0.16614 0.00857 C -0.16328 0.02431 -0.1651 0.01783 -0.16132 0.02848 C -0.15885 0.047 -0.16198 0.02871 -0.15794 0.04399 C -0.15729 0.04607 -0.15716 0.04862 -0.15664 0.0507 C -0.15599 0.05301 -0.15481 0.0551 -0.15429 0.05741 C -0.15377 0.0595 -0.15377 0.06204 -0.15312 0.06412 C -0.15208 0.06667 -0.15065 0.06852 -0.14948 0.07084 C -0.14661 0.0875 -0.15052 0.0669 -0.14596 0.08403 C -0.14557 0.08612 -0.14531 0.08866 -0.14479 0.09075 C -0.14023 0.10787 -0.14427 0.08727 -0.14127 0.10417 C -0.14075 0.11667 -0.14062 0.12917 -0.13997 0.1419 C -0.13971 0.1507 -0.13867 0.1595 -0.13867 0.16852 C -0.13867 0.18866 -0.13919 0.21389 -0.14127 0.23519 C -0.14153 0.2382 -0.14205 0.24121 -0.14231 0.24399 C -0.1427 0.25602 -0.14323 0.26783 -0.14362 0.27963 C -0.14401 0.29445 -0.14401 0.30926 -0.14479 0.32408 C -0.14661 0.35695 -0.14622 0.33658 -0.14843 0.35301 C -0.14882 0.35672 -0.14908 0.36042 -0.14948 0.36412 C -0.14987 0.36644 -0.15039 0.36852 -0.15065 0.37084 C -0.15117 0.37362 -0.15156 0.37662 -0.15182 0.37963 C -0.15546 0.41019 -0.15117 0.37662 -0.15429 0.39746 C -0.15533 0.40487 -0.15599 0.4125 -0.15794 0.41968 C -0.15989 0.42755 -0.16015 0.42755 -0.16132 0.43519 C -0.16328 0.44769 -0.16393 0.46065 -0.16614 0.47292 C -0.16653 0.47524 -0.16666 0.47755 -0.16744 0.47963 C -0.16796 0.48195 -0.16914 0.4838 -0.16966 0.48635 C -0.17031 0.48843 -0.17005 0.49121 -0.17083 0.49306 C -0.17291 0.49792 -0.17513 0.50278 -0.17786 0.50625 L -0.18867 0.51968 L -0.19934 0.53287 C -0.20052 0.5345 -0.20195 0.53542 -0.20286 0.5375 C -0.20403 0.53959 -0.2052 0.54213 -0.20651 0.54399 C -0.20742 0.54584 -0.20885 0.54676 -0.20989 0.54862 C -0.21132 0.55047 -0.21237 0.55325 -0.21354 0.5551 C -0.21862 0.5632 -0.21523 0.55672 -0.2207 0.56181 C -0.22187 0.56297 -0.22291 0.56528 -0.22434 0.56621 C -0.22643 0.56829 -0.23138 0.57084 -0.23138 0.57107 C -0.23958 0.56991 -0.24791 0.56968 -0.25625 0.56852 C -0.25742 0.56829 -0.25872 0.56737 -0.25976 0.56621 C -0.26237 0.56366 -0.26679 0.55741 -0.26679 0.55764 L -0.2763 0.53079 C -0.27721 0.52848 -0.27825 0.52662 -0.27877 0.52408 C -0.28046 0.51436 -0.2789 0.51899 -0.28333 0.51065 C -0.28776 0.48635 -0.28099 0.52315 -0.28698 0.49746 L -0.29062 0.47732 C -0.29101 0.47524 -0.29114 0.47292 -0.29192 0.47084 C -0.29349 0.46436 -0.29453 0.46181 -0.29531 0.4551 C -0.29583 0.45139 -0.29609 0.44769 -0.29648 0.44399 C -0.29674 0.44167 -0.29739 0.43959 -0.29778 0.4375 C -0.29817 0.43287 -0.29856 0.42848 -0.29882 0.42408 C -0.29974 0.41366 -0.30039 0.40325 -0.3013 0.39306 C -0.30169 0.38843 -0.30195 0.38403 -0.30247 0.37963 C -0.30286 0.37662 -0.30325 0.37362 -0.30377 0.37084 C -0.30403 0.36713 -0.30442 0.3632 -0.30481 0.35973 C -0.30599 0.34954 -0.30651 0.34838 -0.30833 0.3375 L -0.3108 0.32408 C -0.31198 0.31713 -0.31224 0.31621 -0.31302 0.30857 C -0.31393 0.30116 -0.31549 0.29375 -0.31549 0.28635 L -0.31549 0.23287 " pathEditMode="relative" rAng="0" ptsTypes="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28" y="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DED35-3387-F14D-94FC-CA8D59A15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21D1C1-A369-8C40-9A13-B477CCB6A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56" y="117408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34BC9F3-863A-EF46-9AF2-871675BAC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740" y="916503"/>
            <a:ext cx="2070100" cy="12739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3AC75D-A591-8C4E-AD4A-AA94CEA48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1880" y="931016"/>
            <a:ext cx="2070100" cy="12739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A29BF26-6F79-D44E-B80E-132846995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3498" y="833932"/>
            <a:ext cx="2070100" cy="12739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EC8D166-AFB2-CE4C-A4DC-5A2EEEB31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0790" y="2172924"/>
            <a:ext cx="2070100" cy="127390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4178611-FADB-BB44-A087-8AED2BF24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910" y="2107840"/>
            <a:ext cx="2070100" cy="12739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6442872-DD9E-D541-B797-8F40AD17C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940" y="3540190"/>
            <a:ext cx="2070100" cy="12739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C5690DA-3192-8E44-BD13-BE8620B27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9995" y="3535256"/>
            <a:ext cx="2070100" cy="127390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79C3155-0938-0348-992F-D60F986C2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91050" y="3546408"/>
            <a:ext cx="2070100" cy="127390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F4707C2-3C80-3E42-94A0-80EFFAAB3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3810" y="4820316"/>
            <a:ext cx="2070100" cy="127390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5384242-5D22-9546-9EE9-99FFD2932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6930" y="4820316"/>
            <a:ext cx="2070100" cy="12739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A13248D-FAC1-3C47-9DD2-8B9A29828130}"/>
              </a:ext>
            </a:extLst>
          </p:cNvPr>
          <p:cNvSpPr txBox="1"/>
          <p:nvPr/>
        </p:nvSpPr>
        <p:spPr>
          <a:xfrm>
            <a:off x="1937788" y="-1"/>
            <a:ext cx="8640537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Contemos…</a:t>
            </a:r>
          </a:p>
        </p:txBody>
      </p:sp>
      <p:pic>
        <p:nvPicPr>
          <p:cNvPr id="20" name="Marcador de contenido 19">
            <a:extLst>
              <a:ext uri="{FF2B5EF4-FFF2-40B4-BE49-F238E27FC236}">
                <a16:creationId xmlns:a16="http://schemas.microsoft.com/office/drawing/2014/main" id="{875050E4-AFD9-6745-812A-496160451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6146103" y="1641566"/>
            <a:ext cx="4110948" cy="3276842"/>
          </a:xfr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B882074-AB2B-2A41-8C48-1DB5E4D6DD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86899" y="1690688"/>
            <a:ext cx="3090529" cy="32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6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7B4C8-ADB0-1D47-A9BF-232BE25E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36B9FC-C7C7-EF4A-B59F-F3E193476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1A90287-5BC3-F64B-8A82-ECD126F156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C2F370-FFF9-394F-AFE3-DBF427D78C4A}"/>
              </a:ext>
            </a:extLst>
          </p:cNvPr>
          <p:cNvSpPr txBox="1"/>
          <p:nvPr/>
        </p:nvSpPr>
        <p:spPr>
          <a:xfrm>
            <a:off x="1480588" y="22066"/>
            <a:ext cx="962937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¿Dónde esta el número 10?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09B9CF3-3F03-BF46-B830-AECEF7D08E25}"/>
              </a:ext>
            </a:extLst>
          </p:cNvPr>
          <p:cNvCxnSpPr>
            <a:cxnSpLocks/>
            <a:stCxn id="4" idx="1"/>
            <a:endCxn id="4" idx="3"/>
          </p:cNvCxnSpPr>
          <p:nvPr/>
        </p:nvCxnSpPr>
        <p:spPr>
          <a:xfrm>
            <a:off x="0" y="3406934"/>
            <a:ext cx="12192000" cy="0"/>
          </a:xfrm>
          <a:prstGeom prst="line">
            <a:avLst/>
          </a:prstGeom>
          <a:ln w="1682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EA1989B0-15B8-D54A-B0F0-77B3D15DF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96705" y="897195"/>
            <a:ext cx="1482990" cy="22870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015ACE6-5637-7848-ACAD-682BE1183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04" y="3889901"/>
            <a:ext cx="1482990" cy="22870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A221807-6E19-544F-92E4-D8AE3AD887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269" l="0" r="95745">
                        <a14:foregroundMark x1="35106" y1="7090" x2="75000" y2="4851"/>
                        <a14:foregroundMark x1="2128" y1="21642" x2="5851" y2="25746"/>
                        <a14:foregroundMark x1="42021" y1="3358" x2="67021" y2="746"/>
                        <a14:foregroundMark x1="87234" y1="20896" x2="92021" y2="35821"/>
                        <a14:foregroundMark x1="7979" y1="93284" x2="85106" y2="96269"/>
                        <a14:foregroundMark x1="92021" y1="95522" x2="95745" y2="82090"/>
                        <a14:foregroundMark x1="1064" y1="85075" x2="0" y2="955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40964">
            <a:off x="6332534" y="1564295"/>
            <a:ext cx="1149034" cy="163798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3BA7176-3615-3F4F-8179-E9A839F631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4201" y="1386714"/>
            <a:ext cx="1188364" cy="20202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D61CC2B-340E-0742-8E51-736E765A26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7042" y="2726300"/>
            <a:ext cx="5640602" cy="4199115"/>
          </a:xfrm>
          <a:prstGeom prst="rect">
            <a:avLst/>
          </a:prstGeom>
        </p:spPr>
      </p:pic>
      <p:pic>
        <p:nvPicPr>
          <p:cNvPr id="15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4227F1ED-CE0D-D347-AAB1-D1489078D9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08740" y="-1662035"/>
            <a:ext cx="812800" cy="812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0F4684-D924-3F47-A3D4-D4442C41C6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9428" y="-314961"/>
            <a:ext cx="5640602" cy="419911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B57FD69-425F-E546-A600-F4BB20B818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1620" y="3871762"/>
            <a:ext cx="1533525" cy="260699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A0DCC64-2D07-8045-88EB-71ECCC8EBDC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43" b="89973" l="9890" r="89973">
                        <a14:foregroundMark x1="32830" y1="14148" x2="61264" y2="7143"/>
                        <a14:foregroundMark x1="37363" y1="40385" x2="59341" y2="35027"/>
                        <a14:foregroundMark x1="59341" y1="35027" x2="62775" y2="28984"/>
                        <a14:foregroundMark x1="62775" y1="28984" x2="62775" y2="28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4918" y="3973635"/>
            <a:ext cx="2444811" cy="2444811"/>
          </a:xfrm>
          <a:prstGeom prst="rect">
            <a:avLst/>
          </a:prstGeom>
        </p:spPr>
      </p:pic>
      <p:pic>
        <p:nvPicPr>
          <p:cNvPr id="1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E892C004-D19F-7845-B350-8B8A678892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514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514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154D52C-EC8C-F34E-860A-EADE0B93C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DD000B8-849E-144E-8225-67A7EFDF8880}"/>
              </a:ext>
            </a:extLst>
          </p:cNvPr>
          <p:cNvSpPr txBox="1"/>
          <p:nvPr/>
        </p:nvSpPr>
        <p:spPr>
          <a:xfrm>
            <a:off x="1404388" y="45720"/>
            <a:ext cx="962937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dirty="0">
                <a:ln w="11430"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¿Dónde hay 10 objetos?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D1D8797-2AAD-0D41-8BFE-761FAE52F529}"/>
              </a:ext>
            </a:extLst>
          </p:cNvPr>
          <p:cNvCxnSpPr>
            <a:cxnSpLocks/>
          </p:cNvCxnSpPr>
          <p:nvPr/>
        </p:nvCxnSpPr>
        <p:spPr>
          <a:xfrm>
            <a:off x="0" y="3574574"/>
            <a:ext cx="12192000" cy="0"/>
          </a:xfrm>
          <a:prstGeom prst="line">
            <a:avLst/>
          </a:prstGeom>
          <a:ln w="63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FE6788A7-E921-5140-893B-AD1E87A22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96705" y="897195"/>
            <a:ext cx="1482990" cy="22870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E6BDAE1-6FAC-4442-8C0B-32242407A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04" y="3889901"/>
            <a:ext cx="1482990" cy="228706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A69F6376-CCCF-7A47-9DA0-F43CC939AF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3031" y="3788241"/>
            <a:ext cx="1583259" cy="118618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C5F401B-27CC-094E-AD0A-89F73EF77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7444" y="3740031"/>
            <a:ext cx="1583259" cy="118618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B6BA552-5760-DF43-BE6F-01C87F190D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1707" y="4786793"/>
            <a:ext cx="1583259" cy="118618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BCD3EBD-1B50-4F48-8FC2-068585CAD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81292" y="3860111"/>
            <a:ext cx="1583259" cy="118618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3EB3F10-F731-CB4B-B059-6C5A36BC08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6326" y="5062266"/>
            <a:ext cx="1583259" cy="118618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1734629-60D0-7E43-8649-5F2DEC092E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5696" y="4990783"/>
            <a:ext cx="1583259" cy="1186180"/>
          </a:xfrm>
          <a:prstGeom prst="rect">
            <a:avLst/>
          </a:prstGeom>
        </p:spPr>
      </p:pic>
      <p:pic>
        <p:nvPicPr>
          <p:cNvPr id="33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C92DBB28-9075-F64B-9725-8054D8A423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5647C1BB-9FBC-CC42-A57B-12967BB1D8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0373" y="938883"/>
            <a:ext cx="1482991" cy="1163975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3929040-80C5-0842-A508-16168D041A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0641" y="894933"/>
            <a:ext cx="1482991" cy="1163975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9C41AFDD-72C7-DD44-BE31-6CF549903E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3781" y="922988"/>
            <a:ext cx="1482991" cy="1163975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7EC52DD2-6586-1342-BABC-CC563482D0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4676" y="925115"/>
            <a:ext cx="1482991" cy="1163975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620FB701-6FF9-DD47-8354-ABADF44989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7667" y="924961"/>
            <a:ext cx="1482991" cy="1163975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C9B83B9-CC56-8448-95CF-113A9DF625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7650" y="2096423"/>
            <a:ext cx="1482991" cy="1163975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8F539648-2288-704C-939A-2731365DB3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2409" y="2077226"/>
            <a:ext cx="1482991" cy="1163975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FD8F674E-0F92-D446-880B-172099F589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8974" y="2092593"/>
            <a:ext cx="1482991" cy="116397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8E08D4BF-C634-AD4B-A8B3-C25B3C65FE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3732" y="2036896"/>
            <a:ext cx="1482991" cy="116397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CBF10537-1847-A842-A23A-9DBEA7BE96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860" y="2005835"/>
            <a:ext cx="1482991" cy="1163975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AD462EBD-94F6-894D-B797-0423165230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4672" y="-459084"/>
            <a:ext cx="5640602" cy="419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7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4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1B864-65DE-FC48-9FE5-0F9B4241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4EAEAD-6C0E-4F49-90FF-0409E7655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D4CFBC-7961-6D47-A7BB-DE25D3497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87A1764-C77A-7A46-9EBF-126EC24BF64F}"/>
              </a:ext>
            </a:extLst>
          </p:cNvPr>
          <p:cNvSpPr txBox="1"/>
          <p:nvPr/>
        </p:nvSpPr>
        <p:spPr>
          <a:xfrm>
            <a:off x="1404388" y="45720"/>
            <a:ext cx="962937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dirty="0">
                <a:ln w="11430"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¿Dónde hay 10 objetos?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B32B342-65A3-AF42-AD7F-B01EF158C4C4}"/>
              </a:ext>
            </a:extLst>
          </p:cNvPr>
          <p:cNvCxnSpPr>
            <a:cxnSpLocks/>
          </p:cNvCxnSpPr>
          <p:nvPr/>
        </p:nvCxnSpPr>
        <p:spPr>
          <a:xfrm>
            <a:off x="0" y="3574574"/>
            <a:ext cx="12192000" cy="0"/>
          </a:xfrm>
          <a:prstGeom prst="line">
            <a:avLst/>
          </a:prstGeom>
          <a:ln w="63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2FAEB1AF-804B-BC4A-9D67-BA05F4368D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398" y="3859421"/>
            <a:ext cx="1683515" cy="13187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6C9CAFB-8154-D848-8745-5A9099A8F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04" y="3889901"/>
            <a:ext cx="1482990" cy="22870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A282CC3-4B4F-D144-98DF-DB7BD5B4B4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96705" y="897195"/>
            <a:ext cx="1482990" cy="22870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1200320-FAC7-C94B-B871-49B35E1B2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5158" y="3886501"/>
            <a:ext cx="1683515" cy="13187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36B2707-91A7-914F-A7F1-2365118D9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1489" y="3889901"/>
            <a:ext cx="1683515" cy="131875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C4AD1FD-0617-7144-B1C6-8020C1AF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28329" y="3982328"/>
            <a:ext cx="1683515" cy="131875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2B49A87-6B43-394A-A4A1-1F90DD570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91369" y="3942452"/>
            <a:ext cx="1683515" cy="131875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438C893-D7A9-E641-A6B2-328CDE9005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4895" y="5244023"/>
            <a:ext cx="1683515" cy="131875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1B11001-7EA6-8648-A664-5A458DBAC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0669" y="5261205"/>
            <a:ext cx="1683515" cy="131875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293673-6FB8-6642-AB33-7C9D66738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96" y="5229515"/>
            <a:ext cx="1683515" cy="131875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E324AB5-E99A-6149-A3B5-E8B40FFB3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4221" y="5277194"/>
            <a:ext cx="1683515" cy="131875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FC8DEFC-88CB-7643-9C23-47BE603A4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7622" y="5289370"/>
            <a:ext cx="1683515" cy="131875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25C2A78-954F-2D40-A28D-43DD858255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1378" y="377843"/>
            <a:ext cx="1834064" cy="183406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9341595-A631-B74C-A61C-E0CFACEE42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6610" y="535506"/>
            <a:ext cx="1834064" cy="183406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BE97271-0E95-0E46-866C-2A7789E954D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7152" y="1707586"/>
            <a:ext cx="1834064" cy="1834064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0D515B7B-9D9F-CE4D-9FB9-2A21F0F1B20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5010" y="1786781"/>
            <a:ext cx="1834064" cy="183406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A112CF1-F61E-BF4A-A76D-3780B76297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1654" y="1816935"/>
            <a:ext cx="1834064" cy="1834064"/>
          </a:xfrm>
          <a:prstGeom prst="rect">
            <a:avLst/>
          </a:prstGeom>
        </p:spPr>
      </p:pic>
      <p:pic>
        <p:nvPicPr>
          <p:cNvPr id="28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83413CA4-F4B7-5246-B9BA-A5A84104C3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A447571A-BF12-9A43-AF8F-D5EEFEF1A05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5408" y="3233437"/>
            <a:ext cx="4533160" cy="33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6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4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C654C-591C-8146-A3D1-6B4D215C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5DE087-022F-D041-8D17-BE34BA57D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414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12" name="Flecha abajo 11">
            <a:extLst>
              <a:ext uri="{FF2B5EF4-FFF2-40B4-BE49-F238E27FC236}">
                <a16:creationId xmlns:a16="http://schemas.microsoft.com/office/drawing/2014/main" id="{B26DAF33-FF8C-FB4F-81C4-A04D9AC17713}"/>
              </a:ext>
            </a:extLst>
          </p:cNvPr>
          <p:cNvSpPr/>
          <p:nvPr/>
        </p:nvSpPr>
        <p:spPr>
          <a:xfrm rot="5400000">
            <a:off x="2323828" y="-785710"/>
            <a:ext cx="1539875" cy="32461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3" name="Flecha abajo 12">
            <a:extLst>
              <a:ext uri="{FF2B5EF4-FFF2-40B4-BE49-F238E27FC236}">
                <a16:creationId xmlns:a16="http://schemas.microsoft.com/office/drawing/2014/main" id="{32537E4F-F7ED-AD4B-B741-EDF31A36C036}"/>
              </a:ext>
            </a:extLst>
          </p:cNvPr>
          <p:cNvSpPr/>
          <p:nvPr/>
        </p:nvSpPr>
        <p:spPr>
          <a:xfrm rot="16200000">
            <a:off x="7924211" y="-718503"/>
            <a:ext cx="1539875" cy="324612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3836B1-53B2-7A4C-B1E0-7BB090FA194F}"/>
              </a:ext>
            </a:extLst>
          </p:cNvPr>
          <p:cNvSpPr txBox="1"/>
          <p:nvPr/>
        </p:nvSpPr>
        <p:spPr>
          <a:xfrm>
            <a:off x="-784589" y="432509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11B7AE-153E-5645-BC7E-7890328ED8AB}"/>
              </a:ext>
            </a:extLst>
          </p:cNvPr>
          <p:cNvSpPr txBox="1"/>
          <p:nvPr/>
        </p:nvSpPr>
        <p:spPr>
          <a:xfrm>
            <a:off x="3970561" y="440605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D11ABED-02EF-8241-BFCF-69CFAB718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1195" l="4082" r="89796">
                        <a14:foregroundMark x1="14577" y1="80503" x2="14577" y2="62893"/>
                        <a14:foregroundMark x1="14577" y1="62893" x2="13120" y2="53459"/>
                        <a14:foregroundMark x1="6414" y1="74214" x2="4082" y2="57233"/>
                        <a14:foregroundMark x1="4082" y1="57233" x2="4373" y2="50943"/>
                        <a14:foregroundMark x1="16035" y1="81761" x2="7872" y2="80503"/>
                        <a14:foregroundMark x1="7872" y1="80503" x2="7872" y2="77987"/>
                        <a14:foregroundMark x1="62682" y1="80503" x2="69679" y2="90566"/>
                        <a14:foregroundMark x1="69679" y1="90566" x2="73469" y2="82390"/>
                        <a14:foregroundMark x1="76676" y1="87421" x2="84840" y2="86792"/>
                        <a14:foregroundMark x1="84840" y1="86792" x2="85423" y2="79874"/>
                        <a14:foregroundMark x1="79883" y1="50943" x2="23615" y2="50314"/>
                        <a14:foregroundMark x1="36443" y1="66038" x2="36443" y2="49057"/>
                        <a14:foregroundMark x1="36443" y1="49057" x2="33236" y2="26415"/>
                        <a14:foregroundMark x1="28280" y1="38994" x2="52478" y2="39623"/>
                        <a14:foregroundMark x1="52478" y1="39623" x2="66181" y2="35849"/>
                        <a14:foregroundMark x1="44898" y1="28302" x2="56560" y2="28302"/>
                        <a14:foregroundMark x1="56560" y1="28302" x2="76968" y2="25786"/>
                        <a14:foregroundMark x1="76968" y1="25786" x2="79883" y2="25786"/>
                        <a14:foregroundMark x1="47230" y1="57233" x2="57143" y2="57233"/>
                        <a14:foregroundMark x1="57143" y1="57233" x2="65598" y2="56604"/>
                        <a14:foregroundMark x1="65598" y1="56604" x2="65889" y2="56604"/>
                        <a14:foregroundMark x1="69971" y1="47799" x2="78426" y2="29560"/>
                        <a14:foregroundMark x1="17201" y1="44025" x2="15452" y2="33962"/>
                        <a14:foregroundMark x1="77843" y1="91195" x2="85131" y2="83648"/>
                        <a14:foregroundMark x1="85131" y1="83648" x2="85131" y2="83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3766" y="3561296"/>
            <a:ext cx="6004467" cy="2783412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EC25B4C-D2C7-5241-B7E3-E90245E3A6F3}"/>
              </a:ext>
            </a:extLst>
          </p:cNvPr>
          <p:cNvSpPr/>
          <p:nvPr/>
        </p:nvSpPr>
        <p:spPr>
          <a:xfrm>
            <a:off x="4632960" y="417576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6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E4CB445-221D-014E-9430-F7CBC06776B1}"/>
              </a:ext>
            </a:extLst>
          </p:cNvPr>
          <p:cNvSpPr/>
          <p:nvPr/>
        </p:nvSpPr>
        <p:spPr>
          <a:xfrm>
            <a:off x="6903720" y="4160520"/>
            <a:ext cx="1066800" cy="1143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24AE26-30D2-E64D-BCC4-B20250343028}"/>
              </a:ext>
            </a:extLst>
          </p:cNvPr>
          <p:cNvSpPr/>
          <p:nvPr/>
        </p:nvSpPr>
        <p:spPr>
          <a:xfrm>
            <a:off x="5776007" y="4160520"/>
            <a:ext cx="1066800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7</a:t>
            </a:r>
          </a:p>
        </p:txBody>
      </p:sp>
      <p:pic>
        <p:nvPicPr>
          <p:cNvPr id="3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64737B9-9853-624E-802C-079CF940E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03B3E18-325A-CF4C-8265-213156F31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500" r="95000">
                        <a14:foregroundMark x1="7000" y1="69500" x2="11000" y2="50500"/>
                        <a14:foregroundMark x1="11000" y1="50500" x2="6000" y2="48500"/>
                        <a14:foregroundMark x1="3500" y1="73000" x2="7500" y2="58000"/>
                        <a14:foregroundMark x1="95000" y1="54500" x2="95000" y2="41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0300" y="2917715"/>
            <a:ext cx="2865368" cy="286536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EA32D258-D158-4A4C-9737-CA585379C2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876" b="89941" l="903" r="98556">
                        <a14:foregroundMark x1="4242" y1="47337" x2="14621" y2="48521"/>
                        <a14:foregroundMark x1="89260" y1="56213" x2="94585" y2="53254"/>
                        <a14:foregroundMark x1="94585" y1="53254" x2="98556" y2="53254"/>
                        <a14:foregroundMark x1="38899" y1="51479" x2="44495" y2="52071"/>
                        <a14:foregroundMark x1="44495" y1="52071" x2="52888" y2="48521"/>
                        <a14:foregroundMark x1="903" y1="16568" x2="4242" y2="177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90" y="1732944"/>
            <a:ext cx="11117580" cy="1695732"/>
          </a:xfrm>
          <a:prstGeom prst="rect">
            <a:avLst/>
          </a:prstGeom>
        </p:spPr>
      </p:pic>
      <p:sp>
        <p:nvSpPr>
          <p:cNvPr id="46" name="Elipse 45">
            <a:extLst>
              <a:ext uri="{FF2B5EF4-FFF2-40B4-BE49-F238E27FC236}">
                <a16:creationId xmlns:a16="http://schemas.microsoft.com/office/drawing/2014/main" id="{95F228A9-497D-4B4C-B7D7-AE7225247CAB}"/>
              </a:ext>
            </a:extLst>
          </p:cNvPr>
          <p:cNvSpPr/>
          <p:nvPr/>
        </p:nvSpPr>
        <p:spPr>
          <a:xfrm>
            <a:off x="7216003" y="1593001"/>
            <a:ext cx="442233" cy="3281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0067EBD0-AC26-9D42-BB88-4CE7C3FD1BE1}"/>
              </a:ext>
            </a:extLst>
          </p:cNvPr>
          <p:cNvSpPr/>
          <p:nvPr/>
        </p:nvSpPr>
        <p:spPr>
          <a:xfrm>
            <a:off x="7216003" y="1607289"/>
            <a:ext cx="442233" cy="3139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4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52 -0.0037 -0.00104 -0.00741 -0.0013 -0.01111 C -0.00182 -0.01759 -0.0013 -0.02477 -0.0026 -0.03102 C -0.00312 -0.03356 -0.00495 -0.03426 -0.00638 -0.03542 C -0.00755 -0.03657 -0.00885 -0.03657 -0.01003 -0.03773 C -0.01979 -0.0463 -0.0082 -0.03866 -0.01758 -0.04421 C -0.04023 -0.0419 -0.03125 -0.04583 -0.04505 -0.03773 C -0.04635 -0.03704 -0.04779 -0.03681 -0.04883 -0.03542 C -0.0513 -0.03241 -0.05352 -0.02824 -0.05638 -0.02662 C -0.05755 -0.02593 -0.05898 -0.02546 -0.06016 -0.02431 C -0.06276 -0.02176 -0.06758 -0.01551 -0.06758 -0.01551 C -0.06797 -0.01319 -0.06823 -0.01088 -0.06888 -0.0088 C -0.07135 -0.00069 -0.0763 0.00741 -0.0763 0.01782 L -0.0763 0.02014 " pathEditMode="relative" ptsTypes="AAAAAAAAAAAAAA"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39 -0.00417 0.00118 -0.01319 0.00248 -0.01782 C 0.00313 -0.02014 0.00378 -0.02268 0.00495 -0.02454 C 0.00717 -0.02801 0.0099 -0.03032 0.0125 -0.03333 C 0.01368 -0.03472 0.01472 -0.03704 0.01615 -0.03773 C 0.01745 -0.03842 0.01875 -0.03889 0.01993 -0.04005 C 0.02136 -0.0412 0.02227 -0.04329 0.0237 -0.04444 C 0.02618 -0.0463 0.02865 -0.04768 0.03125 -0.04884 L 0.04115 -0.05324 C 0.04961 -0.05255 0.05795 -0.05278 0.06628 -0.05116 C 0.06888 -0.05069 0.07149 -0.0493 0.0737 -0.04676 C 0.07813 -0.04143 0.08177 -0.03842 0.08503 -0.03102 C 0.08685 -0.02685 0.08907 -0.02292 0.08998 -0.01782 C 0.09167 -0.00856 0.0905 -0.01319 0.09375 -0.0044 C 0.09506 0.01181 0.09493 0.00579 0.09493 0.01343 " pathEditMode="relative" ptsTypes="AAAAAAAAAAAAAAA">
                                      <p:cBhvr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14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46" grpId="0" animBg="1"/>
      <p:bldP spid="46" grpId="1" animBg="1"/>
      <p:bldP spid="47" grpId="0" animBg="1"/>
      <p:bldP spid="47" grpId="1" animBg="1"/>
      <p:bldP spid="47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53AD1838-D717-CD44-AB7E-ED50263E4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414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AC654C-591C-8146-A3D1-6B4D215C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Flecha abajo 11">
            <a:extLst>
              <a:ext uri="{FF2B5EF4-FFF2-40B4-BE49-F238E27FC236}">
                <a16:creationId xmlns:a16="http://schemas.microsoft.com/office/drawing/2014/main" id="{B26DAF33-FF8C-FB4F-81C4-A04D9AC17713}"/>
              </a:ext>
            </a:extLst>
          </p:cNvPr>
          <p:cNvSpPr/>
          <p:nvPr/>
        </p:nvSpPr>
        <p:spPr>
          <a:xfrm rot="5400000">
            <a:off x="2323828" y="-785710"/>
            <a:ext cx="1539875" cy="32461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3" name="Flecha abajo 12">
            <a:extLst>
              <a:ext uri="{FF2B5EF4-FFF2-40B4-BE49-F238E27FC236}">
                <a16:creationId xmlns:a16="http://schemas.microsoft.com/office/drawing/2014/main" id="{32537E4F-F7ED-AD4B-B741-EDF31A36C036}"/>
              </a:ext>
            </a:extLst>
          </p:cNvPr>
          <p:cNvSpPr/>
          <p:nvPr/>
        </p:nvSpPr>
        <p:spPr>
          <a:xfrm rot="16200000">
            <a:off x="7924211" y="-718503"/>
            <a:ext cx="1539875" cy="324612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3836B1-53B2-7A4C-B1E0-7BB090FA194F}"/>
              </a:ext>
            </a:extLst>
          </p:cNvPr>
          <p:cNvSpPr txBox="1"/>
          <p:nvPr/>
        </p:nvSpPr>
        <p:spPr>
          <a:xfrm>
            <a:off x="-784589" y="432509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11B7AE-153E-5645-BC7E-7890328ED8AB}"/>
              </a:ext>
            </a:extLst>
          </p:cNvPr>
          <p:cNvSpPr txBox="1"/>
          <p:nvPr/>
        </p:nvSpPr>
        <p:spPr>
          <a:xfrm>
            <a:off x="3970561" y="440605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D11ABED-02EF-8241-BFCF-69CFAB718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1195" l="4082" r="89796">
                        <a14:foregroundMark x1="14577" y1="80503" x2="14577" y2="62893"/>
                        <a14:foregroundMark x1="14577" y1="62893" x2="13120" y2="53459"/>
                        <a14:foregroundMark x1="6414" y1="74214" x2="4082" y2="57233"/>
                        <a14:foregroundMark x1="4082" y1="57233" x2="4373" y2="50943"/>
                        <a14:foregroundMark x1="16035" y1="81761" x2="7872" y2="80503"/>
                        <a14:foregroundMark x1="7872" y1="80503" x2="7872" y2="77987"/>
                        <a14:foregroundMark x1="62682" y1="80503" x2="69679" y2="90566"/>
                        <a14:foregroundMark x1="69679" y1="90566" x2="73469" y2="82390"/>
                        <a14:foregroundMark x1="76676" y1="87421" x2="84840" y2="86792"/>
                        <a14:foregroundMark x1="84840" y1="86792" x2="85423" y2="79874"/>
                        <a14:foregroundMark x1="79883" y1="50943" x2="23615" y2="50314"/>
                        <a14:foregroundMark x1="36443" y1="66038" x2="36443" y2="49057"/>
                        <a14:foregroundMark x1="36443" y1="49057" x2="33236" y2="26415"/>
                        <a14:foregroundMark x1="28280" y1="38994" x2="52478" y2="39623"/>
                        <a14:foregroundMark x1="52478" y1="39623" x2="66181" y2="35849"/>
                        <a14:foregroundMark x1="44898" y1="28302" x2="56560" y2="28302"/>
                        <a14:foregroundMark x1="56560" y1="28302" x2="76968" y2="25786"/>
                        <a14:foregroundMark x1="76968" y1="25786" x2="79883" y2="25786"/>
                        <a14:foregroundMark x1="47230" y1="57233" x2="57143" y2="57233"/>
                        <a14:foregroundMark x1="57143" y1="57233" x2="65598" y2="56604"/>
                        <a14:foregroundMark x1="65598" y1="56604" x2="65889" y2="56604"/>
                        <a14:foregroundMark x1="69971" y1="47799" x2="78426" y2="29560"/>
                        <a14:foregroundMark x1="17201" y1="44025" x2="15452" y2="33962"/>
                        <a14:foregroundMark x1="77843" y1="91195" x2="85131" y2="83648"/>
                        <a14:foregroundMark x1="85131" y1="83648" x2="85131" y2="83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3766" y="3561296"/>
            <a:ext cx="6004467" cy="2783412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EC25B4C-D2C7-5241-B7E3-E90245E3A6F3}"/>
              </a:ext>
            </a:extLst>
          </p:cNvPr>
          <p:cNvSpPr/>
          <p:nvPr/>
        </p:nvSpPr>
        <p:spPr>
          <a:xfrm>
            <a:off x="4632960" y="417576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8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E4CB445-221D-014E-9430-F7CBC06776B1}"/>
              </a:ext>
            </a:extLst>
          </p:cNvPr>
          <p:cNvSpPr/>
          <p:nvPr/>
        </p:nvSpPr>
        <p:spPr>
          <a:xfrm>
            <a:off x="6903720" y="4160520"/>
            <a:ext cx="1066800" cy="1143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10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24AE26-30D2-E64D-BCC4-B20250343028}"/>
              </a:ext>
            </a:extLst>
          </p:cNvPr>
          <p:cNvSpPr/>
          <p:nvPr/>
        </p:nvSpPr>
        <p:spPr>
          <a:xfrm>
            <a:off x="5776007" y="4160520"/>
            <a:ext cx="1066800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9</a:t>
            </a:r>
          </a:p>
        </p:txBody>
      </p:sp>
      <p:pic>
        <p:nvPicPr>
          <p:cNvPr id="3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64737B9-9853-624E-802C-079CF940E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03B3E18-325A-CF4C-8265-213156F31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500" r="95000">
                        <a14:foregroundMark x1="7000" y1="69500" x2="11000" y2="50500"/>
                        <a14:foregroundMark x1="11000" y1="50500" x2="6000" y2="48500"/>
                        <a14:foregroundMark x1="3500" y1="73000" x2="7500" y2="58000"/>
                        <a14:foregroundMark x1="95000" y1="54500" x2="95000" y2="41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117" y="2825984"/>
            <a:ext cx="2865368" cy="286536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6AC9613-D3EB-7A4D-AF79-18393379A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876" b="89941" l="903" r="98556">
                        <a14:foregroundMark x1="4242" y1="47337" x2="14621" y2="48521"/>
                        <a14:foregroundMark x1="89260" y1="56213" x2="94585" y2="53254"/>
                        <a14:foregroundMark x1="94585" y1="53254" x2="98556" y2="53254"/>
                        <a14:foregroundMark x1="38899" y1="51479" x2="44495" y2="52071"/>
                        <a14:foregroundMark x1="44495" y1="52071" x2="52888" y2="48521"/>
                        <a14:foregroundMark x1="903" y1="16568" x2="4242" y2="177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90" y="1732944"/>
            <a:ext cx="11117580" cy="1695732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74BEB30E-124C-0C49-8AFA-BC0672F7620B}"/>
              </a:ext>
            </a:extLst>
          </p:cNvPr>
          <p:cNvSpPr/>
          <p:nvPr/>
        </p:nvSpPr>
        <p:spPr>
          <a:xfrm>
            <a:off x="9334363" y="1638233"/>
            <a:ext cx="442233" cy="31390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5E349C3-3D7E-8940-B8DF-BF3D5880F281}"/>
              </a:ext>
            </a:extLst>
          </p:cNvPr>
          <p:cNvSpPr/>
          <p:nvPr/>
        </p:nvSpPr>
        <p:spPr>
          <a:xfrm>
            <a:off x="9322998" y="1638232"/>
            <a:ext cx="442233" cy="3139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6612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52 -0.00416 -0.0013 -0.01319 -0.0026 -0.01782 C -0.00325 -0.02013 -0.00377 -0.02314 -0.00508 -0.02453 C -0.00729 -0.02708 -0.01002 -0.02754 -0.01263 -0.02893 C -0.01719 -0.03171 -0.02135 -0.03425 -0.0263 -0.03564 L -0.03502 -0.03773 C -0.04557 -0.03703 -0.05599 -0.0368 -0.0664 -0.03564 C -0.0681 -0.03541 -0.06966 -0.03425 -0.07135 -0.03333 C -0.07383 -0.03194 -0.07643 -0.03032 -0.0789 -0.02893 C -0.08359 -0.02615 -0.08581 -0.02546 -0.0901 -0.01782 C -0.09114 -0.01597 -0.09609 -0.0081 -0.09635 -0.00439 C -0.097 0.0051 -0.09635 0.01482 -0.09635 0.02454 " pathEditMode="relative" ptsTypes="AA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C 0.00196 -0.00278 0.00443 -0.0051 0.00612 -0.0088 C 0.0142 -0.02547 -0.00091 -0.00556 0.0112 -0.01991 C 0.01576 -0.03218 0.0112 -0.02176 0.01745 -0.03102 C 0.01875 -0.03311 0.01966 -0.03612 0.02123 -0.03774 C 0.02344 -0.04005 0.02643 -0.03959 0.02865 -0.04213 C 0.02995 -0.04352 0.03099 -0.04584 0.03242 -0.04653 C 0.03724 -0.04885 0.0474 -0.05093 0.0474 -0.0507 C 0.05534 -0.05024 0.06328 -0.05 0.0711 -0.04885 C 0.0724 -0.04862 0.0737 -0.04769 0.07487 -0.04653 C 0.07617 -0.04537 0.07735 -0.04352 0.07865 -0.04213 C 0.07943 -0.03982 0.08008 -0.0375 0.08112 -0.03542 C 0.08229 -0.03311 0.08386 -0.03149 0.0849 -0.02871 C 0.08555 -0.02686 0.08542 -0.02408 0.08607 -0.02223 C 0.0875 -0.01737 0.08946 -0.0132 0.09115 -0.0088 C 0.09193 -0.00649 0.0931 -0.00463 0.09362 -0.00209 L 0.0961 0.01111 C 0.09649 0.01342 0.0974 0.0155 0.0974 0.01782 L 0.0974 0.02245 " pathEditMode="relative" rAng="0" ptsTypes="AAAAAAAAAAAAAAAAA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4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C654C-591C-8146-A3D1-6B4D215C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5DE087-022F-D041-8D17-BE34BA57D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414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12" name="Flecha abajo 11">
            <a:extLst>
              <a:ext uri="{FF2B5EF4-FFF2-40B4-BE49-F238E27FC236}">
                <a16:creationId xmlns:a16="http://schemas.microsoft.com/office/drawing/2014/main" id="{B26DAF33-FF8C-FB4F-81C4-A04D9AC17713}"/>
              </a:ext>
            </a:extLst>
          </p:cNvPr>
          <p:cNvSpPr/>
          <p:nvPr/>
        </p:nvSpPr>
        <p:spPr>
          <a:xfrm rot="5400000">
            <a:off x="2323828" y="-785710"/>
            <a:ext cx="1539875" cy="32461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3" name="Flecha abajo 12">
            <a:extLst>
              <a:ext uri="{FF2B5EF4-FFF2-40B4-BE49-F238E27FC236}">
                <a16:creationId xmlns:a16="http://schemas.microsoft.com/office/drawing/2014/main" id="{32537E4F-F7ED-AD4B-B741-EDF31A36C036}"/>
              </a:ext>
            </a:extLst>
          </p:cNvPr>
          <p:cNvSpPr/>
          <p:nvPr/>
        </p:nvSpPr>
        <p:spPr>
          <a:xfrm rot="16200000">
            <a:off x="7924211" y="-718503"/>
            <a:ext cx="1539875" cy="324612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3836B1-53B2-7A4C-B1E0-7BB090FA194F}"/>
              </a:ext>
            </a:extLst>
          </p:cNvPr>
          <p:cNvSpPr txBox="1"/>
          <p:nvPr/>
        </p:nvSpPr>
        <p:spPr>
          <a:xfrm>
            <a:off x="-784589" y="432509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11B7AE-153E-5645-BC7E-7890328ED8AB}"/>
              </a:ext>
            </a:extLst>
          </p:cNvPr>
          <p:cNvSpPr txBox="1"/>
          <p:nvPr/>
        </p:nvSpPr>
        <p:spPr>
          <a:xfrm>
            <a:off x="3970561" y="440605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D11ABED-02EF-8241-BFCF-69CFAB718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1195" l="4082" r="89796">
                        <a14:foregroundMark x1="14577" y1="80503" x2="14577" y2="62893"/>
                        <a14:foregroundMark x1="14577" y1="62893" x2="13120" y2="53459"/>
                        <a14:foregroundMark x1="6414" y1="74214" x2="4082" y2="57233"/>
                        <a14:foregroundMark x1="4082" y1="57233" x2="4373" y2="50943"/>
                        <a14:foregroundMark x1="16035" y1="81761" x2="7872" y2="80503"/>
                        <a14:foregroundMark x1="7872" y1="80503" x2="7872" y2="77987"/>
                        <a14:foregroundMark x1="62682" y1="80503" x2="69679" y2="90566"/>
                        <a14:foregroundMark x1="69679" y1="90566" x2="73469" y2="82390"/>
                        <a14:foregroundMark x1="76676" y1="87421" x2="84840" y2="86792"/>
                        <a14:foregroundMark x1="84840" y1="86792" x2="85423" y2="79874"/>
                        <a14:foregroundMark x1="79883" y1="50943" x2="23615" y2="50314"/>
                        <a14:foregroundMark x1="36443" y1="66038" x2="36443" y2="49057"/>
                        <a14:foregroundMark x1="36443" y1="49057" x2="33236" y2="26415"/>
                        <a14:foregroundMark x1="28280" y1="38994" x2="52478" y2="39623"/>
                        <a14:foregroundMark x1="52478" y1="39623" x2="66181" y2="35849"/>
                        <a14:foregroundMark x1="44898" y1="28302" x2="56560" y2="28302"/>
                        <a14:foregroundMark x1="56560" y1="28302" x2="76968" y2="25786"/>
                        <a14:foregroundMark x1="76968" y1="25786" x2="79883" y2="25786"/>
                        <a14:foregroundMark x1="47230" y1="57233" x2="57143" y2="57233"/>
                        <a14:foregroundMark x1="57143" y1="57233" x2="65598" y2="56604"/>
                        <a14:foregroundMark x1="65598" y1="56604" x2="65889" y2="56604"/>
                        <a14:foregroundMark x1="69971" y1="47799" x2="78426" y2="29560"/>
                        <a14:foregroundMark x1="17201" y1="44025" x2="15452" y2="33962"/>
                        <a14:foregroundMark x1="77843" y1="91195" x2="85131" y2="83648"/>
                        <a14:foregroundMark x1="85131" y1="83648" x2="85131" y2="83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3766" y="3561296"/>
            <a:ext cx="6004467" cy="2783412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EC25B4C-D2C7-5241-B7E3-E90245E3A6F3}"/>
              </a:ext>
            </a:extLst>
          </p:cNvPr>
          <p:cNvSpPr/>
          <p:nvPr/>
        </p:nvSpPr>
        <p:spPr>
          <a:xfrm>
            <a:off x="4632960" y="417576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5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E4CB445-221D-014E-9430-F7CBC06776B1}"/>
              </a:ext>
            </a:extLst>
          </p:cNvPr>
          <p:cNvSpPr/>
          <p:nvPr/>
        </p:nvSpPr>
        <p:spPr>
          <a:xfrm>
            <a:off x="6903720" y="4160520"/>
            <a:ext cx="1066800" cy="1143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24AE26-30D2-E64D-BCC4-B20250343028}"/>
              </a:ext>
            </a:extLst>
          </p:cNvPr>
          <p:cNvSpPr/>
          <p:nvPr/>
        </p:nvSpPr>
        <p:spPr>
          <a:xfrm>
            <a:off x="5776007" y="4160520"/>
            <a:ext cx="1066800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6</a:t>
            </a:r>
          </a:p>
        </p:txBody>
      </p:sp>
      <p:pic>
        <p:nvPicPr>
          <p:cNvPr id="3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64737B9-9853-624E-802C-079CF940E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03B3E18-325A-CF4C-8265-213156F31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500" r="95000">
                        <a14:foregroundMark x1="7000" y1="69500" x2="11000" y2="50500"/>
                        <a14:foregroundMark x1="11000" y1="50500" x2="6000" y2="48500"/>
                        <a14:foregroundMark x1="3500" y1="73000" x2="7500" y2="58000"/>
                        <a14:foregroundMark x1="95000" y1="54500" x2="95000" y2="41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0300" y="2917715"/>
            <a:ext cx="2865368" cy="286536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75C6667-8050-3D4D-ADE3-0E1990EDE1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876" b="89941" l="903" r="98556">
                        <a14:foregroundMark x1="4242" y1="47337" x2="14621" y2="48521"/>
                        <a14:foregroundMark x1="89260" y1="56213" x2="94585" y2="53254"/>
                        <a14:foregroundMark x1="94585" y1="53254" x2="98556" y2="53254"/>
                        <a14:foregroundMark x1="38899" y1="51479" x2="44495" y2="52071"/>
                        <a14:foregroundMark x1="44495" y1="52071" x2="52888" y2="48521"/>
                        <a14:foregroundMark x1="903" y1="16568" x2="4242" y2="177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209" y="1748261"/>
            <a:ext cx="11117580" cy="1695732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80FFFB12-B969-FF4D-B9B4-FCD766B77925}"/>
              </a:ext>
            </a:extLst>
          </p:cNvPr>
          <p:cNvSpPr/>
          <p:nvPr/>
        </p:nvSpPr>
        <p:spPr>
          <a:xfrm>
            <a:off x="6309407" y="1652318"/>
            <a:ext cx="442233" cy="3139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ECBCD03-128E-B14C-B5BC-7774E2799294}"/>
              </a:ext>
            </a:extLst>
          </p:cNvPr>
          <p:cNvSpPr/>
          <p:nvPr/>
        </p:nvSpPr>
        <p:spPr>
          <a:xfrm>
            <a:off x="6309407" y="1652318"/>
            <a:ext cx="442233" cy="31390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0210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C -0.00052 -0.00417 -0.00131 -0.0132 -0.00261 -0.01783 C -0.00326 -0.02014 -0.00378 -0.02315 -0.00508 -0.02454 C -0.00729 -0.02708 -0.01003 -0.02755 -0.01263 -0.02894 C -0.01719 -0.03171 -0.02136 -0.03426 -0.02631 -0.03565 L -0.03503 -0.03773 C -0.04558 -0.03704 -0.05599 -0.03681 -0.06641 -0.03565 C -0.0681 -0.03542 -0.06966 -0.03426 -0.07136 -0.03333 C -0.07383 -0.03195 -0.07644 -0.03033 -0.07891 -0.02894 C -0.0836 -0.02616 -0.08581 -0.02546 -0.09011 -0.01783 C -0.09115 -0.01597 -0.0961 -0.0081 -0.09636 -0.0044 C -0.09701 0.00509 -0.09636 0.01481 -0.09636 0.02454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C 0.00195 -0.00278 0.00442 -0.00509 0.00612 -0.0088 C 0.01419 -0.02546 -0.00091 -0.00556 0.01119 -0.01991 C 0.01575 -0.03218 0.01119 -0.02176 0.01744 -0.03102 C 0.01875 -0.0331 0.01966 -0.03611 0.02122 -0.03773 C 0.02343 -0.04005 0.02643 -0.03958 0.02864 -0.04213 C 0.02994 -0.04352 0.03099 -0.04583 0.03242 -0.04653 C 0.03724 -0.04884 0.04739 -0.05093 0.04739 -0.0507 C 0.05534 -0.05023 0.06328 -0.05 0.07109 -0.04884 C 0.07239 -0.04861 0.07369 -0.04769 0.07487 -0.04653 C 0.07617 -0.04537 0.07734 -0.04352 0.07864 -0.04213 C 0.07942 -0.03982 0.08008 -0.0375 0.08112 -0.03542 C 0.08229 -0.0331 0.08385 -0.03148 0.08489 -0.0287 C 0.08554 -0.02685 0.08541 -0.02408 0.08606 -0.02222 C 0.0875 -0.01736 0.08945 -0.0132 0.09114 -0.0088 C 0.09192 -0.00648 0.0931 -0.00463 0.09362 -0.00208 L 0.09609 0.01111 C 0.09648 0.01342 0.09739 0.01551 0.09739 0.01782 L 0.09739 0.02245 " pathEditMode="relative" rAng="0" ptsTypes="AAAAAAAAAAAAAAAAA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4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E88A6-EF1C-AE4A-B451-6FEE9B5F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10 moscas este si.mp4" descr="10 moscas este si.mp4">
            <a:hlinkClick r:id="" action="ppaction://media"/>
            <a:extLst>
              <a:ext uri="{FF2B5EF4-FFF2-40B4-BE49-F238E27FC236}">
                <a16:creationId xmlns:a16="http://schemas.microsoft.com/office/drawing/2014/main" id="{FE048CD1-1449-7F4C-9EEB-E1D2E35FFE6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381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15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Feliz lindo niño niño y niña llevan pila... | Premium Vector #Freepik #vector #escuela">
            <a:extLst>
              <a:ext uri="{FF2B5EF4-FFF2-40B4-BE49-F238E27FC236}">
                <a16:creationId xmlns:a16="http://schemas.microsoft.com/office/drawing/2014/main" id="{AFBCA566-D3D9-E64E-9DDE-C6AD34258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659473"/>
            <a:ext cx="9570720" cy="5539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EE59179-AD9A-BC46-A253-82B557909C32}"/>
              </a:ext>
            </a:extLst>
          </p:cNvPr>
          <p:cNvSpPr/>
          <p:nvPr/>
        </p:nvSpPr>
        <p:spPr>
          <a:xfrm>
            <a:off x="264462" y="5736862"/>
            <a:ext cx="104035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lvl="2"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BUEN TRABAJO</a:t>
            </a:r>
          </a:p>
        </p:txBody>
      </p:sp>
      <p:pic>
        <p:nvPicPr>
          <p:cNvPr id="7" name="Imagen 6" descr="EE.gif">
            <a:extLst>
              <a:ext uri="{FF2B5EF4-FFF2-40B4-BE49-F238E27FC236}">
                <a16:creationId xmlns:a16="http://schemas.microsoft.com/office/drawing/2014/main" id="{727FA876-C101-6449-AE5F-50AC3021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06" y="872762"/>
            <a:ext cx="8466667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35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-3.7037E-6 L 2.708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64</Words>
  <Application>Microsoft Macintosh PowerPoint</Application>
  <PresentationFormat>Panorámica</PresentationFormat>
  <Paragraphs>31</Paragraphs>
  <Slides>13</Slides>
  <Notes>7</Notes>
  <HiddenSlides>0</HiddenSlides>
  <MMClips>9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katy.menaf@gmail.com</cp:lastModifiedBy>
  <cp:revision>23</cp:revision>
  <dcterms:created xsi:type="dcterms:W3CDTF">2020-08-05T03:19:39Z</dcterms:created>
  <dcterms:modified xsi:type="dcterms:W3CDTF">2020-08-06T18:31:17Z</dcterms:modified>
</cp:coreProperties>
</file>