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73" r:id="rId5"/>
    <p:sldId id="278" r:id="rId6"/>
    <p:sldId id="275" r:id="rId7"/>
    <p:sldId id="276" r:id="rId8"/>
    <p:sldId id="279" r:id="rId9"/>
    <p:sldId id="280" r:id="rId10"/>
    <p:sldId id="262" r:id="rId11"/>
    <p:sldId id="263" r:id="rId12"/>
    <p:sldId id="281" r:id="rId13"/>
    <p:sldId id="282" r:id="rId14"/>
    <p:sldId id="258" r:id="rId15"/>
    <p:sldId id="265" r:id="rId16"/>
    <p:sldId id="257" r:id="rId17"/>
    <p:sldId id="283" r:id="rId18"/>
    <p:sldId id="284" r:id="rId19"/>
    <p:sldId id="285" r:id="rId20"/>
    <p:sldId id="287" r:id="rId21"/>
    <p:sldId id="286" r:id="rId22"/>
    <p:sldId id="288" r:id="rId2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C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52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96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55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64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82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91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879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0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96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51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95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2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EC8E4-D5F1-C240-B1FF-3360755B382D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52C70-DB64-2145-A916-C1DF677DA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3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19.png"/><Relationship Id="rId18" Type="http://schemas.microsoft.com/office/2007/relationships/hdphoto" Target="../media/hdphoto16.wdp"/><Relationship Id="rId3" Type="http://schemas.openxmlformats.org/officeDocument/2006/relationships/image" Target="../media/image14.png"/><Relationship Id="rId21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microsoft.com/office/2007/relationships/hdphoto" Target="../media/hdphoto13.wdp"/><Relationship Id="rId17" Type="http://schemas.openxmlformats.org/officeDocument/2006/relationships/image" Target="../media/image21.png"/><Relationship Id="rId2" Type="http://schemas.openxmlformats.org/officeDocument/2006/relationships/image" Target="../media/image13.png"/><Relationship Id="rId16" Type="http://schemas.microsoft.com/office/2007/relationships/hdphoto" Target="../media/hdphoto15.wdp"/><Relationship Id="rId20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18.png"/><Relationship Id="rId24" Type="http://schemas.microsoft.com/office/2007/relationships/hdphoto" Target="../media/hdphoto19.wdp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10" Type="http://schemas.microsoft.com/office/2007/relationships/hdphoto" Target="../media/hdphoto12.wdp"/><Relationship Id="rId19" Type="http://schemas.openxmlformats.org/officeDocument/2006/relationships/image" Target="../media/image22.png"/><Relationship Id="rId4" Type="http://schemas.microsoft.com/office/2007/relationships/hdphoto" Target="../media/hdphoto9.wdp"/><Relationship Id="rId9" Type="http://schemas.openxmlformats.org/officeDocument/2006/relationships/image" Target="../media/image17.png"/><Relationship Id="rId14" Type="http://schemas.microsoft.com/office/2007/relationships/hdphoto" Target="../media/hdphoto14.wdp"/><Relationship Id="rId22" Type="http://schemas.microsoft.com/office/2007/relationships/hdphoto" Target="../media/hdphoto1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2.wdp"/><Relationship Id="rId11" Type="http://schemas.openxmlformats.org/officeDocument/2006/relationships/image" Target="../media/image5.png"/><Relationship Id="rId5" Type="http://schemas.openxmlformats.org/officeDocument/2006/relationships/image" Target="../media/image17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2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12" Type="http://schemas.microsoft.com/office/2007/relationships/hdphoto" Target="../media/hdphoto2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2.wdp"/><Relationship Id="rId11" Type="http://schemas.openxmlformats.org/officeDocument/2006/relationships/image" Target="../media/image23.png"/><Relationship Id="rId5" Type="http://schemas.openxmlformats.org/officeDocument/2006/relationships/image" Target="../media/image32.png"/><Relationship Id="rId10" Type="http://schemas.microsoft.com/office/2007/relationships/hdphoto" Target="../media/hdphoto24.wdp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12" Type="http://schemas.microsoft.com/office/2007/relationships/hdphoto" Target="../media/hdphoto28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8.wdp"/><Relationship Id="rId11" Type="http://schemas.openxmlformats.org/officeDocument/2006/relationships/image" Target="../media/image38.png"/><Relationship Id="rId5" Type="http://schemas.openxmlformats.org/officeDocument/2006/relationships/image" Target="../media/image12.png"/><Relationship Id="rId10" Type="http://schemas.microsoft.com/office/2007/relationships/hdphoto" Target="../media/hdphoto27.wdp"/><Relationship Id="rId4" Type="http://schemas.openxmlformats.org/officeDocument/2006/relationships/image" Target="../media/image35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12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29.wdp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0" Type="http://schemas.microsoft.com/office/2007/relationships/hdphoto" Target="../media/hdphoto31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2.wdp"/><Relationship Id="rId5" Type="http://schemas.openxmlformats.org/officeDocument/2006/relationships/image" Target="../media/image17.png"/><Relationship Id="rId10" Type="http://schemas.microsoft.com/office/2007/relationships/hdphoto" Target="../media/hdphoto34.wdp"/><Relationship Id="rId4" Type="http://schemas.microsoft.com/office/2007/relationships/hdphoto" Target="../media/hdphoto28.wdp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8.png"/><Relationship Id="rId7" Type="http://schemas.microsoft.com/office/2007/relationships/hdphoto" Target="../media/hdphoto3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37.wdp"/><Relationship Id="rId5" Type="http://schemas.microsoft.com/office/2007/relationships/hdphoto" Target="../media/hdphoto35.wdp"/><Relationship Id="rId10" Type="http://schemas.openxmlformats.org/officeDocument/2006/relationships/image" Target="../media/image49.png"/><Relationship Id="rId4" Type="http://schemas.openxmlformats.org/officeDocument/2006/relationships/image" Target="../media/image18.png"/><Relationship Id="rId9" Type="http://schemas.microsoft.com/office/2007/relationships/hdphoto" Target="../media/hdphoto3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50.png"/><Relationship Id="rId7" Type="http://schemas.openxmlformats.org/officeDocument/2006/relationships/image" Target="../media/image22.png"/><Relationship Id="rId12" Type="http://schemas.microsoft.com/office/2007/relationships/hdphoto" Target="../media/hdphoto1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5.wdp"/><Relationship Id="rId11" Type="http://schemas.openxmlformats.org/officeDocument/2006/relationships/image" Target="../media/image21.png"/><Relationship Id="rId5" Type="http://schemas.openxmlformats.org/officeDocument/2006/relationships/image" Target="../media/image23.png"/><Relationship Id="rId10" Type="http://schemas.microsoft.com/office/2007/relationships/hdphoto" Target="../media/hdphoto40.wdp"/><Relationship Id="rId4" Type="http://schemas.microsoft.com/office/2007/relationships/hdphoto" Target="../media/hdphoto38.wdp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7.mp3"/><Relationship Id="rId7" Type="http://schemas.openxmlformats.org/officeDocument/2006/relationships/image" Target="../media/image53.png"/><Relationship Id="rId12" Type="http://schemas.openxmlformats.org/officeDocument/2006/relationships/image" Target="../media/image5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11" Type="http://schemas.microsoft.com/office/2007/relationships/hdphoto" Target="../media/hdphoto42.wd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4" Type="http://schemas.openxmlformats.org/officeDocument/2006/relationships/audio" Target="../media/media7.mp3"/><Relationship Id="rId9" Type="http://schemas.microsoft.com/office/2007/relationships/hdphoto" Target="../media/hdphoto41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13" Type="http://schemas.openxmlformats.org/officeDocument/2006/relationships/image" Target="../media/image5.png"/><Relationship Id="rId3" Type="http://schemas.microsoft.com/office/2007/relationships/media" Target="../media/media7.mp3"/><Relationship Id="rId7" Type="http://schemas.openxmlformats.org/officeDocument/2006/relationships/image" Target="../media/image56.png"/><Relationship Id="rId12" Type="http://schemas.microsoft.com/office/2007/relationships/hdphoto" Target="../media/hdphoto34.wd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5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44.wdp"/><Relationship Id="rId4" Type="http://schemas.openxmlformats.org/officeDocument/2006/relationships/audio" Target="../media/media7.mp3"/><Relationship Id="rId9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7.mp3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2.png"/><Relationship Id="rId11" Type="http://schemas.microsoft.com/office/2007/relationships/hdphoto" Target="../media/hdphoto25.wd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audio" Target="../media/media7.mp3"/><Relationship Id="rId9" Type="http://schemas.microsoft.com/office/2007/relationships/hdphoto" Target="../media/hdphoto4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7.mp3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3.png"/><Relationship Id="rId4" Type="http://schemas.openxmlformats.org/officeDocument/2006/relationships/audio" Target="../media/media7.mp3"/><Relationship Id="rId9" Type="http://schemas.microsoft.com/office/2007/relationships/hdphoto" Target="../media/hdphoto4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.png"/><Relationship Id="rId5" Type="http://schemas.openxmlformats.org/officeDocument/2006/relationships/image" Target="../media/image59.gif"/><Relationship Id="rId4" Type="http://schemas.openxmlformats.org/officeDocument/2006/relationships/image" Target="../media/image5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19.png"/><Relationship Id="rId18" Type="http://schemas.microsoft.com/office/2007/relationships/hdphoto" Target="../media/hdphoto16.wdp"/><Relationship Id="rId3" Type="http://schemas.openxmlformats.org/officeDocument/2006/relationships/image" Target="../media/image14.png"/><Relationship Id="rId21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microsoft.com/office/2007/relationships/hdphoto" Target="../media/hdphoto13.wdp"/><Relationship Id="rId17" Type="http://schemas.openxmlformats.org/officeDocument/2006/relationships/image" Target="../media/image21.png"/><Relationship Id="rId2" Type="http://schemas.openxmlformats.org/officeDocument/2006/relationships/image" Target="../media/image13.png"/><Relationship Id="rId16" Type="http://schemas.microsoft.com/office/2007/relationships/hdphoto" Target="../media/hdphoto15.wdp"/><Relationship Id="rId20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18.png"/><Relationship Id="rId24" Type="http://schemas.microsoft.com/office/2007/relationships/hdphoto" Target="../media/hdphoto19.wdp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10" Type="http://schemas.microsoft.com/office/2007/relationships/hdphoto" Target="../media/hdphoto12.wdp"/><Relationship Id="rId19" Type="http://schemas.openxmlformats.org/officeDocument/2006/relationships/image" Target="../media/image22.png"/><Relationship Id="rId4" Type="http://schemas.microsoft.com/office/2007/relationships/hdphoto" Target="../media/hdphoto9.wdp"/><Relationship Id="rId9" Type="http://schemas.openxmlformats.org/officeDocument/2006/relationships/image" Target="../media/image17.png"/><Relationship Id="rId14" Type="http://schemas.microsoft.com/office/2007/relationships/hdphoto" Target="../media/hdphoto14.wdp"/><Relationship Id="rId22" Type="http://schemas.microsoft.com/office/2007/relationships/hdphoto" Target="../media/hdphoto1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66" b="89888" l="533" r="99112">
                        <a14:foregroundMark x1="66075" y1="43371" x2="69982" y2="49663"/>
                        <a14:foregroundMark x1="22202" y1="49438" x2="27353" y2="49438"/>
                      </a14:backgroundRemoval>
                    </a14:imgEffect>
                  </a14:imgLayer>
                </a14:imgProps>
              </a:ext>
            </a:extLst>
          </a:blip>
          <a:srcRect t="5982" b="16918"/>
          <a:stretch/>
        </p:blipFill>
        <p:spPr>
          <a:xfrm flipH="1">
            <a:off x="-1" y="4571580"/>
            <a:ext cx="3069315" cy="21452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106" l="0" r="100000">
                        <a14:foregroundMark x1="65743" y1="56383" x2="69307" y2="614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275" y="0"/>
            <a:ext cx="2387980" cy="22224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783" l="0" r="100000">
                        <a14:foregroundMark x1="84220" y1="79690" x2="90426" y2="79690"/>
                        <a14:foregroundMark x1="87766" y1="75814" x2="89894" y2="75039"/>
                        <a14:foregroundMark x1="93085" y1="77674" x2="95390" y2="77984"/>
                        <a14:foregroundMark x1="21986" y1="65891" x2="26241" y2="65891"/>
                        <a14:foregroundMark x1="29610" y1="67442" x2="32447" y2="699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6255" y="3256833"/>
            <a:ext cx="3148928" cy="360116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281675" y="2287337"/>
            <a:ext cx="654538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LOS MEDIOS </a:t>
            </a:r>
            <a:r>
              <a:rPr lang="es-ES_tradnl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DE </a:t>
            </a:r>
          </a:p>
          <a:p>
            <a:pPr algn="ctr"/>
            <a:r>
              <a:rPr lang="es-ES_tradnl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oper Black"/>
                <a:cs typeface="Cooper Black"/>
              </a:rPr>
              <a:t>TRANSPORTES</a:t>
            </a:r>
          </a:p>
        </p:txBody>
      </p:sp>
      <p:pic>
        <p:nvPicPr>
          <p:cNvPr id="8" name="y2mate.com - Sonidos_ Pacman_V94GoX8O8a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5600" y="55276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0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82931" y="0"/>
            <a:ext cx="8229600" cy="769585"/>
          </a:xfrm>
        </p:spPr>
        <p:txBody>
          <a:bodyPr>
            <a:noAutofit/>
          </a:bodyPr>
          <a:lstStyle/>
          <a:p>
            <a:r>
              <a:rPr lang="es-ES" sz="1800" dirty="0">
                <a:latin typeface="Comic Sans MS"/>
                <a:cs typeface="Comic Sans MS"/>
              </a:rPr>
              <a:t>Antes las personas tenían que caminar largas distancias para ir de un lugar a otro a veces ocupaban animales como los caballos.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" b="97586" l="5684" r="89876">
                        <a14:foregroundMark x1="47247" y1="43260" x2="48135" y2="45473"/>
                        <a14:backgroundMark x1="20604" y1="24547" x2="6927" y2="54930"/>
                        <a14:backgroundMark x1="48668" y1="30382" x2="53286" y2="42455"/>
                        <a14:backgroundMark x1="38188" y1="76056" x2="47069" y2="76056"/>
                        <a14:backgroundMark x1="41918" y1="39839" x2="43339" y2="43260"/>
                        <a14:backgroundMark x1="45471" y1="48491" x2="45293" y2="51308"/>
                        <a14:backgroundMark x1="32149" y1="47686" x2="32149" y2="448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1183" y="2734235"/>
            <a:ext cx="4197479" cy="37054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35" b="92218" l="2837" r="96986">
                        <a14:backgroundMark x1="47872" y1="36576" x2="50355" y2="365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6823" y="2673515"/>
            <a:ext cx="2300941" cy="20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0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2 0.26505 C 0.07118 0.27407 0.15902 0.28333 0.22152 0.26505 C 0.28402 0.24699 0.38402 0.18912 0.3585 0.15648 C 0.33281 0.12384 0.11875 0.09745 0.06823 0.06875 C 0.01771 0.03981 0.00955 0.01134 0.05521 -0.01667 C 0.10104 -0.04468 0.24427 -0.08009 0.34218 -0.09954 C 0.44027 -0.11852 0.54184 -0.12569 0.64375 -0.13264 " pathEditMode="relative" rAng="0" ptsTypes="aaa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3" y="-189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C -0.08976 0.01806 -0.17951 0.03634 -0.23524 0.05671 C -0.29097 0.07708 -0.33212 0.09954 -0.3349 0.12199 C -0.33767 0.14445 -0.30903 0.1713 -0.25156 0.19167 C -0.1941 0.21204 -0.00573 0.22847 0.00972 0.24398 C 0.02517 0.25949 -0.08142 0.28333 -0.15851 0.28542 C -0.23559 0.2875 -0.40365 0.26158 -0.4526 0.25718 " pathEditMode="relative" ptsTypes="aaaaaaA">
                                      <p:cBhvr>
                                        <p:cTn id="1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2979" y1="84046" x2="32979" y2="92832"/>
                        <a14:foregroundMark x1="24291" y1="89133" x2="31915" y2="94798"/>
                        <a14:foregroundMark x1="59929" y1="91561" x2="75000" y2="91561"/>
                        <a14:foregroundMark x1="59397" y1="83931" x2="67730" y2="83006"/>
                        <a14:foregroundMark x1="53014" y1="83931" x2="54965" y2="85434"/>
                        <a14:foregroundMark x1="77660" y1="82775" x2="77660" y2="85896"/>
                        <a14:foregroundMark x1="28191" y1="81503" x2="40957" y2="81503"/>
                        <a14:foregroundMark x1="22872" y1="96994" x2="36348" y2="98266"/>
                        <a14:foregroundMark x1="62057" y1="97572" x2="68617" y2="97572"/>
                        <a14:foregroundMark x1="42021" y1="29364" x2="58333" y2="29364"/>
                        <a14:foregroundMark x1="28014" y1="9595" x2="20567" y2="17919"/>
                        <a14:foregroundMark x1="38298" y1="85896" x2="38298" y2="94104"/>
                        <a14:foregroundMark x1="63298" y1="81272" x2="71631" y2="817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9642" y="1528915"/>
            <a:ext cx="3274358" cy="524493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43" b="90000" l="9752" r="89894">
                        <a14:foregroundMark x1="47518" y1="76066" x2="57092" y2="76393"/>
                        <a14:foregroundMark x1="49291" y1="80000" x2="59752" y2="80000"/>
                        <a14:foregroundMark x1="24468" y1="45246" x2="14716" y2="48361"/>
                        <a14:foregroundMark x1="23227" y1="33115" x2="14007" y2="30492"/>
                        <a14:foregroundMark x1="30674" y1="20984" x2="25355" y2="14426"/>
                        <a14:foregroundMark x1="46986" y1="16066" x2="46809" y2="7869"/>
                        <a14:foregroundMark x1="66489" y1="19016" x2="69326" y2="11967"/>
                        <a14:foregroundMark x1="76418" y1="28033" x2="84397" y2="24590"/>
                        <a14:foregroundMark x1="77837" y1="42951" x2="86879" y2="44262"/>
                        <a14:foregroundMark x1="69149" y1="53115" x2="66844" y2="58033"/>
                        <a14:foregroundMark x1="38121" y1="59508" x2="40248" y2="63607"/>
                        <a14:foregroundMark x1="49645" y1="84098" x2="56738" y2="88033"/>
                        <a14:backgroundMark x1="51418" y1="83443" x2="56206" y2="82623"/>
                        <a14:backgroundMark x1="50709" y1="81639" x2="53191" y2="82787"/>
                      </a14:backgroundRemoval>
                    </a14:imgEffect>
                  </a14:imgLayer>
                </a14:imgProps>
              </a:ext>
            </a:extLst>
          </a:blip>
          <a:srcRect l="3416" t="4005" r="5864" b="5883"/>
          <a:stretch/>
        </p:blipFill>
        <p:spPr>
          <a:xfrm rot="18652245">
            <a:off x="3951162" y="-60622"/>
            <a:ext cx="2637452" cy="283350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66" r="100000">
                        <a14:foregroundMark x1="88455" y1="31965" x2="92895" y2="37243"/>
                        <a14:foregroundMark x1="10302" y1="63050" x2="14565" y2="64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9071" y="3305360"/>
            <a:ext cx="4140571" cy="2507877"/>
          </a:xfrm>
          <a:prstGeom prst="rect">
            <a:avLst/>
          </a:prstGeom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88259" y="126342"/>
            <a:ext cx="4383741" cy="727252"/>
          </a:xfrm>
        </p:spPr>
        <p:txBody>
          <a:bodyPr>
            <a:normAutofit fontScale="90000"/>
          </a:bodyPr>
          <a:lstStyle/>
          <a:p>
            <a:pPr algn="l"/>
            <a:r>
              <a:rPr lang="es-ES" sz="1800" dirty="0">
                <a:latin typeface="Comic Sans MS"/>
                <a:cs typeface="Comic Sans MS"/>
              </a:rPr>
              <a:t>Pero con el tiempo las personas tuvieron una gran idea e inventaron el motor </a:t>
            </a:r>
            <a:br>
              <a:rPr lang="es-ES" sz="1800" dirty="0">
                <a:latin typeface="Comic Sans MS"/>
                <a:cs typeface="Comic Sans MS"/>
              </a:rPr>
            </a:br>
            <a:r>
              <a:rPr lang="es-ES" sz="1800" dirty="0">
                <a:latin typeface="Comic Sans MS"/>
                <a:cs typeface="Comic Sans MS"/>
              </a:rPr>
              <a:t>que es lo que permite que funcionen los medios de trasportes.</a:t>
            </a:r>
          </a:p>
        </p:txBody>
      </p:sp>
    </p:spTree>
    <p:extLst>
      <p:ext uri="{BB962C8B-B14F-4D97-AF65-F5344CB8AC3E}">
        <p14:creationId xmlns:p14="http://schemas.microsoft.com/office/powerpoint/2010/main" val="349608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9144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2433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Comic Sans MS"/>
                <a:cs typeface="Comic Sans MS"/>
              </a:rPr>
              <a:t>Crearon medios de trasportes aéreos, acuáticos y terrestres que son los que ocupamos el día de hoy.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8993230" y="172701"/>
            <a:ext cx="2925323" cy="178459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-2095155" y="4139920"/>
            <a:ext cx="1722421" cy="237564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3179821" y="2915082"/>
            <a:ext cx="3179822" cy="18794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6190">
            <a:off x="7383454" y="7072714"/>
            <a:ext cx="2079008" cy="207900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9144001" y="2700578"/>
            <a:ext cx="2913381" cy="2064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1376128" y="2700578"/>
            <a:ext cx="2293583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3510222" y="2212764"/>
            <a:ext cx="2689257" cy="221295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9412461" y="5000062"/>
            <a:ext cx="2506092" cy="17320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2338" y="4425721"/>
            <a:ext cx="2630582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179821" y="4794565"/>
            <a:ext cx="2134225" cy="23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6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68E-6 -0.00092 C 0.05881 0.00695 0.1171 0.01575 0.17574 0.00417 C 0.23438 -0.00648 0.33258 -0.02849 0.35322 -0.06741 C 0.37387 -0.10586 0.30742 -0.18045 0.29771 -0.2277 C 0.28817 -0.27496 0.24965 -0.31827 0.29563 -0.35001 C 0.34091 -0.38174 0.52168 -0.38174 0.57373 -0.41973 C 0.62647 -0.45772 0.60322 -0.55038 0.60912 -0.57609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-27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183 L 0.00191 -1.382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59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4566E-8 1.53811E-6 C -0.04389 -0.05235 -0.08779 -0.10447 -0.13827 -0.10633 C -0.18858 -0.10818 -0.25503 -0.03266 -0.30222 -0.01089 C -0.34924 0.01089 -0.38289 0.03266 -0.42124 0.02455 C -0.45975 0.01645 -0.49202 -0.0454 -0.53296 -0.06 C -0.57373 -0.07459 -0.62942 -0.07505 -0.6662 -0.06278 C -0.70298 -0.0505 -0.71704 -0.00116 -0.75434 0.01343 C -0.79146 0.02803 -0.85618 0.02942 -0.88983 0.02455 C -0.92332 0.01969 -0.94015 -0.00834 -0.95628 -0.01645 C -0.97241 -0.02456 -0.98213 -0.02317 -0.98716 -0.02456 " pathEditMode="relative" rAng="0" ptsTypes="aaaaaaaa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8" y="-37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49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47" b="89894" l="0" r="100000">
                        <a14:foregroundMark x1="17376" y1="39761" x2="27128" y2="39229"/>
                        <a14:foregroundMark x1="36170" y1="34840" x2="36702" y2="37367"/>
                      </a14:backgroundRemoval>
                    </a14:imgEffect>
                  </a14:imgLayer>
                </a14:imgProps>
              </a:ext>
            </a:extLst>
          </a:blip>
          <a:srcRect t="6698" b="27703"/>
          <a:stretch/>
        </p:blipFill>
        <p:spPr>
          <a:xfrm>
            <a:off x="0" y="148610"/>
            <a:ext cx="8985238" cy="67093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722096" y="1301941"/>
            <a:ext cx="5530023" cy="19543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Vamos a jugar a las </a:t>
            </a:r>
          </a:p>
          <a:p>
            <a:pPr algn="ctr"/>
            <a:r>
              <a:rPr lang="es-ES_tradnl" sz="5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        </a:t>
            </a:r>
            <a:r>
              <a:rPr lang="es-ES_tradnl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adivinanzas</a:t>
            </a:r>
            <a:endParaRPr lang="es-ES_tradnl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60553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9144000" y="1071995"/>
            <a:ext cx="7105938" cy="439946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b="7965"/>
          <a:stretch/>
        </p:blipFill>
        <p:spPr>
          <a:xfrm>
            <a:off x="489523" y="2072806"/>
            <a:ext cx="1777470" cy="2450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875" b="96931" l="32813" r="82422">
                        <a14:foregroundMark x1="69336" y1="91560" x2="62695" y2="91560"/>
                        <a14:foregroundMark x1="71875" y1="92072" x2="77344" y2="89258"/>
                        <a14:foregroundMark x1="72266" y1="73913" x2="65625" y2="66496"/>
                        <a14:foregroundMark x1="60156" y1="56010" x2="56445" y2="50384"/>
                        <a14:foregroundMark x1="55273" y1="85166" x2="46289" y2="70844"/>
                        <a14:backgroundMark x1="58594" y1="46547" x2="70508" y2="40921"/>
                        <a14:backgroundMark x1="36328" y1="57801" x2="34766" y2="58568"/>
                        <a14:backgroundMark x1="57227" y1="47315" x2="59766" y2="47315"/>
                      </a14:backgroundRemoval>
                    </a14:imgEffect>
                  </a14:imgLayer>
                </a14:imgProps>
              </a:ext>
            </a:extLst>
          </a:blip>
          <a:srcRect l="32534" t="38987" r="19215"/>
          <a:stretch/>
        </p:blipFill>
        <p:spPr>
          <a:xfrm>
            <a:off x="2409140" y="2072806"/>
            <a:ext cx="3006757" cy="29034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897" y="1846275"/>
            <a:ext cx="3465466" cy="31300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/>
          <p:cNvSpPr txBox="1"/>
          <p:nvPr/>
        </p:nvSpPr>
        <p:spPr>
          <a:xfrm>
            <a:off x="1045829" y="104341"/>
            <a:ext cx="3697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Tiene ventanas pequeñas, dos alas y muchos asientos para sus pasajero.</a:t>
            </a:r>
          </a:p>
        </p:txBody>
      </p:sp>
      <p:pic>
        <p:nvPicPr>
          <p:cNvPr id="2" name="y2mate.com - Avión grande (Efecto de Sonido) Aircraft large Sound Effect_oDnTLr4MDr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2306" y="5156622"/>
            <a:ext cx="812800" cy="8128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576469" y="4766417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avión</a:t>
            </a:r>
          </a:p>
        </p:txBody>
      </p:sp>
    </p:spTree>
    <p:extLst>
      <p:ext uri="{BB962C8B-B14F-4D97-AF65-F5344CB8AC3E}">
        <p14:creationId xmlns:p14="http://schemas.microsoft.com/office/powerpoint/2010/main" val="22538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00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922E-6 -4.87144E-6 L -0.95923 0.01622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70" y="8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44444E-6 4.44444E-6 L -4.44444E-6 -0.07223 " pathEditMode="relative" rAng="0" ptsTypes="AA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1" grpId="1"/>
      <p:bldP spid="1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8080" y="30654"/>
            <a:ext cx="3697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CARACTERÍSTICA:</a:t>
            </a:r>
          </a:p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Se guía por un faro, tiene un ancla y un timón.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5" b="95827" l="800" r="99400">
                        <a14:foregroundMark x1="42800" y1="17680" x2="57400" y2="18246"/>
                        <a14:foregroundMark x1="4600" y1="85219" x2="13500" y2="88190"/>
                        <a14:foregroundMark x1="27800" y1="86563" x2="57400" y2="87977"/>
                        <a14:backgroundMark x1="12700" y1="24752" x2="32800" y2="25884"/>
                        <a14:backgroundMark x1="65100" y1="29137" x2="87100" y2="33522"/>
                        <a14:backgroundMark x1="75500" y1="50919" x2="75500" y2="68105"/>
                        <a14:backgroundMark x1="73600" y1="12801" x2="66300" y2="12801"/>
                        <a14:backgroundMark x1="31600" y1="13861" x2="13900" y2="11952"/>
                        <a14:backgroundMark x1="36200" y1="21782" x2="19700" y2="22843"/>
                        <a14:backgroundMark x1="96300" y1="13366" x2="96300" y2="228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080" y="1288500"/>
            <a:ext cx="3163921" cy="44737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0080" y="2083087"/>
            <a:ext cx="2224796" cy="27534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936" l="10000" r="90000">
                        <a14:foregroundMark x1="49500" y1="83617" x2="49500" y2="94894"/>
                        <a14:foregroundMark x1="50500" y1="34255" x2="50500" y2="44255"/>
                        <a14:foregroundMark x1="41667" y1="38511" x2="44167" y2="44255"/>
                        <a14:foregroundMark x1="37333" y1="49574" x2="43000" y2="49574"/>
                        <a14:foregroundMark x1="42000" y1="61064" x2="44333" y2="60213"/>
                        <a14:foregroundMark x1="49833" y1="60426" x2="49833" y2="65106"/>
                        <a14:foregroundMark x1="55667" y1="57021" x2="56667" y2="60426"/>
                        <a14:foregroundMark x1="56667" y1="42979" x2="57667" y2="42553"/>
                        <a14:foregroundMark x1="58667" y1="49574" x2="63500" y2="49574"/>
                        <a14:foregroundMark x1="48333" y1="47234" x2="48500" y2="51915"/>
                        <a14:foregroundMark x1="32333" y1="32553" x2="30167" y2="36383"/>
                        <a14:foregroundMark x1="37333" y1="26383" x2="41167" y2="24255"/>
                        <a14:foregroundMark x1="51833" y1="22340" x2="57167" y2="22553"/>
                        <a14:foregroundMark x1="68167" y1="33830" x2="70333" y2="38298"/>
                        <a14:foregroundMark x1="71833" y1="45319" x2="71833" y2="54468"/>
                        <a14:foregroundMark x1="70167" y1="61277" x2="68667" y2="68511"/>
                        <a14:foregroundMark x1="64000" y1="72553" x2="59833" y2="77021"/>
                        <a14:foregroundMark x1="63000" y1="40000" x2="64833" y2="45106"/>
                        <a14:foregroundMark x1="58833" y1="33830" x2="54000" y2="33830"/>
                        <a14:foregroundMark x1="54000" y1="31277" x2="47833" y2="31277"/>
                        <a14:foregroundMark x1="44667" y1="31915" x2="38333" y2="37234"/>
                        <a14:backgroundMark x1="54167" y1="38298" x2="54167" y2="34255"/>
                      </a14:backgroundRemoval>
                    </a14:imgEffect>
                  </a14:imgLayer>
                </a14:imgProps>
              </a:ext>
            </a:extLst>
          </a:blip>
          <a:srcRect l="11567" r="11966" b="3581"/>
          <a:stretch/>
        </p:blipFill>
        <p:spPr>
          <a:xfrm>
            <a:off x="5998744" y="1729897"/>
            <a:ext cx="3145256" cy="31066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3889" y="1897287"/>
            <a:ext cx="5910423" cy="4544458"/>
          </a:xfrm>
          <a:prstGeom prst="rect">
            <a:avLst/>
          </a:prstGeom>
        </p:spPr>
      </p:pic>
      <p:pic>
        <p:nvPicPr>
          <p:cNvPr id="8" name="y2mate.com - Efecto de sonido_ bocina de barco de vapor_s7QCEbzKrv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05911" y="5468759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865832" y="35239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barco</a:t>
            </a:r>
          </a:p>
        </p:txBody>
      </p:sp>
    </p:spTree>
    <p:extLst>
      <p:ext uri="{BB962C8B-B14F-4D97-AF65-F5344CB8AC3E}">
        <p14:creationId xmlns:p14="http://schemas.microsoft.com/office/powerpoint/2010/main" val="350367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1943E-6 6.53231E-7 L -0.89816 -0.00278 " pathEditMode="relative" ptsTypes="AA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-4.07407E-6 L -3.61111E-6 -0.07222 " pathEditMode="relative" rAng="0" ptsTypes="AA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4" y="0"/>
            <a:ext cx="9144000" cy="687667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66" r="100000">
                        <a14:foregroundMark x1="88455" y1="31965" x2="92895" y2="37243"/>
                        <a14:foregroundMark x1="10302" y1="63050" x2="14565" y2="64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65101">
            <a:off x="-74702" y="2357067"/>
            <a:ext cx="3436295" cy="208130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17" b="94675" l="4438" r="94675">
                        <a14:backgroundMark x1="40828" y1="88462" x2="54142" y2="90533"/>
                      </a14:backgroundRemoval>
                    </a14:imgEffect>
                  </a14:imgLayer>
                </a14:imgProps>
              </a:ext>
            </a:extLst>
          </a:blip>
          <a:srcRect l="7010" t="4921" r="7282" b="9379"/>
          <a:stretch/>
        </p:blipFill>
        <p:spPr>
          <a:xfrm>
            <a:off x="3073727" y="2946518"/>
            <a:ext cx="3025434" cy="302517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418" b="97802" l="9753" r="89973">
                        <a14:backgroundMark x1="65797" y1="17170" x2="64973" y2="18269"/>
                        <a14:backgroundMark x1="64423" y1="21016" x2="65797" y2="23077"/>
                        <a14:backgroundMark x1="64973" y1="25275" x2="64973" y2="26648"/>
                        <a14:backgroundMark x1="65247" y1="33516" x2="65247" y2="34341"/>
                        <a14:backgroundMark x1="64973" y1="37912" x2="64973" y2="40522"/>
                        <a14:backgroundMark x1="64698" y1="41621" x2="64698" y2="43819"/>
                        <a14:backgroundMark x1="64973" y1="45742" x2="64973" y2="471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5055" y="373479"/>
            <a:ext cx="3621592" cy="4892569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224106" y="67631"/>
            <a:ext cx="3697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Tiene un motor y cuatro ruedas para llenar el estanque necesitas gasolina.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07" b="89894" l="3369" r="96809">
                        <a14:backgroundMark x1="90603" y1="20745" x2="90603" y2="47872"/>
                        <a14:backgroundMark x1="90603" y1="67819" x2="90603" y2="72473"/>
                      </a14:backgroundRemoval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8915301" y="1783395"/>
            <a:ext cx="6868973" cy="4867855"/>
          </a:xfrm>
          <a:prstGeom prst="rect">
            <a:avLst/>
          </a:prstGeom>
        </p:spPr>
      </p:pic>
      <p:pic>
        <p:nvPicPr>
          <p:cNvPr id="6" name="y2mate.com - Encender coche y arrancar (Efecto de Sonido) car start and drive away snow Sound Effect_D5uT7Q5rxL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99386" y="5266048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407534" y="147672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auto</a:t>
            </a:r>
          </a:p>
        </p:txBody>
      </p:sp>
    </p:spTree>
    <p:extLst>
      <p:ext uri="{BB962C8B-B14F-4D97-AF65-F5344CB8AC3E}">
        <p14:creationId xmlns:p14="http://schemas.microsoft.com/office/powerpoint/2010/main" val="85005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0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83334 -0.01111 " pathEditMode="relative" ptsTypes="AA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94444E-6 4.07407E-6 L 1.94444E-6 -0.07223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04" b="95238" l="3371" r="95880">
                        <a14:foregroundMark x1="71536" y1="34392" x2="73783" y2="41270"/>
                        <a14:foregroundMark x1="55056" y1="37037" x2="60674" y2="38095"/>
                        <a14:foregroundMark x1="37453" y1="38095" x2="43446" y2="38095"/>
                        <a14:foregroundMark x1="19476" y1="40212" x2="26966" y2="40212"/>
                        <a14:backgroundMark x1="33708" y1="85714" x2="32210" y2="85714"/>
                        <a14:backgroundMark x1="36330" y1="84656" x2="36330" y2="87302"/>
                        <a14:backgroundMark x1="74532" y1="84127" x2="73783" y2="85714"/>
                        <a14:backgroundMark x1="77154" y1="85185" x2="77154" y2="867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9795" y="3983381"/>
            <a:ext cx="3034035" cy="2589905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224106" y="67631"/>
            <a:ext cx="3697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CARACTERÍSTICAS:</a:t>
            </a:r>
          </a:p>
          <a:p>
            <a:r>
              <a:rPr lang="es-ES" b="1" dirty="0">
                <a:solidFill>
                  <a:srgbClr val="000090"/>
                </a:solidFill>
                <a:latin typeface="Comic Sans MS"/>
                <a:cs typeface="Comic Sans MS"/>
              </a:rPr>
              <a:t>Se mueve por rieles, tiene vagones y una locomotora.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83" l="2222" r="962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1677" y="2554672"/>
            <a:ext cx="2861472" cy="380692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500" r="94333">
                        <a14:foregroundMark x1="76833" y1="9362" x2="85667" y2="13617"/>
                        <a14:foregroundMark x1="78000" y1="13617" x2="84833" y2="13617"/>
                        <a14:foregroundMark x1="52667" y1="10000" x2="59000" y2="15106"/>
                        <a14:foregroundMark x1="56167" y1="6809" x2="62667" y2="6809"/>
                        <a14:foregroundMark x1="40167" y1="12979" x2="40500" y2="189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4507" y="3581155"/>
            <a:ext cx="3549494" cy="278043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0" y="2098441"/>
            <a:ext cx="9144000" cy="4474845"/>
          </a:xfrm>
          <a:prstGeom prst="rect">
            <a:avLst/>
          </a:prstGeom>
        </p:spPr>
      </p:pic>
      <p:pic>
        <p:nvPicPr>
          <p:cNvPr id="20" name="y2mate.com - Tren de la Araucania y El Valdiviano...Guerra de Silbatos_TtPQ3Jky-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34667" y="5545939"/>
            <a:ext cx="812800" cy="812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691082" y="308141"/>
            <a:ext cx="52046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tren</a:t>
            </a:r>
          </a:p>
        </p:txBody>
      </p:sp>
    </p:spTree>
    <p:extLst>
      <p:ext uri="{BB962C8B-B14F-4D97-AF65-F5344CB8AC3E}">
        <p14:creationId xmlns:p14="http://schemas.microsoft.com/office/powerpoint/2010/main" val="446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03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3311E-7 1.26447E-6 L -1.00954 0.01297 " pathEditMode="relative" rAng="0" ptsTypes="AA">
                                      <p:cBhvr>
                                        <p:cTn id="29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77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44444E-6 4.44444E-6 L -4.44444E-6 -0.07223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7107" y="1991081"/>
            <a:ext cx="671389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</a:t>
            </a:r>
          </a:p>
          <a:p>
            <a:pPr algn="ctr"/>
            <a:r>
              <a:rPr lang="es-ES_tradnl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PERTENECE?</a:t>
            </a:r>
          </a:p>
        </p:txBody>
      </p:sp>
    </p:spTree>
    <p:extLst>
      <p:ext uri="{BB962C8B-B14F-4D97-AF65-F5344CB8AC3E}">
        <p14:creationId xmlns:p14="http://schemas.microsoft.com/office/powerpoint/2010/main" val="19364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2"/>
          <a:srcRect b="88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28540" y="417397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7" b="89894" l="3369" r="96809">
                        <a14:backgroundMark x1="90603" y1="20745" x2="90603" y2="47872"/>
                        <a14:backgroundMark x1="90603" y1="67819" x2="90603" y2="72473"/>
                      </a14:backgroundRemoval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-176397" y="3980441"/>
            <a:ext cx="4921488" cy="287755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694964" y="1638037"/>
            <a:ext cx="4050127" cy="250753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5088" b="45922"/>
          <a:stretch/>
        </p:blipFill>
        <p:spPr>
          <a:xfrm>
            <a:off x="5080246" y="1280284"/>
            <a:ext cx="4398910" cy="270015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4527839" y="3980441"/>
            <a:ext cx="4616162" cy="261089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-176397" y="543037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terrestres</a:t>
            </a:r>
          </a:p>
        </p:txBody>
      </p:sp>
    </p:spTree>
    <p:extLst>
      <p:ext uri="{BB962C8B-B14F-4D97-AF65-F5344CB8AC3E}">
        <p14:creationId xmlns:p14="http://schemas.microsoft.com/office/powerpoint/2010/main" val="1936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4.81481E-6 L -3.33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33931" y="589611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8184">
            <a:off x="-3324" y="2835507"/>
            <a:ext cx="3174749" cy="317474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>
            <a:off x="2661699" y="4388629"/>
            <a:ext cx="3988483" cy="246937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6173908" y="2570162"/>
            <a:ext cx="2970092" cy="409649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4841" y1="31111" x2="90698" y2="35556"/>
                        <a14:foregroundMark x1="76956" y1="8444" x2="83087" y2="29333"/>
                        <a14:foregroundMark x1="24313" y1="32444" x2="48414" y2="32444"/>
                        <a14:foregroundMark x1="17548" y1="26667" x2="35095" y2="22667"/>
                        <a14:foregroundMark x1="57294" y1="45333" x2="62579" y2="46222"/>
                        <a14:foregroundMark x1="60465" y1="16889" x2="65539" y2="18667"/>
                        <a14:foregroundMark x1="15011" y1="59556" x2="41860" y2="69778"/>
                        <a14:foregroundMark x1="48203" y1="68889" x2="80338" y2="66667"/>
                        <a14:foregroundMark x1="72516" y1="5333" x2="72516" y2="26667"/>
                        <a14:foregroundMark x1="65962" y1="46222" x2="68499" y2="47111"/>
                        <a14:foregroundMark x1="34038" y1="9778" x2="39323" y2="11111"/>
                        <a14:backgroundMark x1="53066" y1="94222" x2="47780" y2="98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0002" y="1526384"/>
            <a:ext cx="3763906" cy="222317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33706" y="516771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aéreos</a:t>
            </a:r>
          </a:p>
        </p:txBody>
      </p:sp>
    </p:spTree>
    <p:extLst>
      <p:ext uri="{BB962C8B-B14F-4D97-AF65-F5344CB8AC3E}">
        <p14:creationId xmlns:p14="http://schemas.microsoft.com/office/powerpoint/2010/main" val="239567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1.11111E-6 L 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99591" y="555094"/>
            <a:ext cx="8491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¿CU</a:t>
            </a:r>
            <a:r>
              <a:rPr lang="es-ES_tradn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Á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L 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NO</a:t>
            </a:r>
            <a:r>
              <a:rPr lang="es-ES_tradnl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 PERTENECE?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5" b="89749" l="0" r="100000"/>
                    </a14:imgEffect>
                  </a14:imgLayer>
                </a14:imgProps>
              </a:ext>
            </a:extLst>
          </a:blip>
          <a:srcRect t="26897" b="13933"/>
          <a:stretch/>
        </p:blipFill>
        <p:spPr>
          <a:xfrm>
            <a:off x="0" y="2822585"/>
            <a:ext cx="9144000" cy="40354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96" y="2389381"/>
            <a:ext cx="2814957" cy="2590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2141810" y="4126317"/>
            <a:ext cx="4822105" cy="269468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0865" y="2389381"/>
            <a:ext cx="2570056" cy="333560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 flipH="1">
            <a:off x="2529099" y="1531347"/>
            <a:ext cx="4168644" cy="2840228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46796" y="543037"/>
            <a:ext cx="850768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11500" b="1" i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acuáticos</a:t>
            </a:r>
          </a:p>
        </p:txBody>
      </p:sp>
    </p:spTree>
    <p:extLst>
      <p:ext uri="{BB962C8B-B14F-4D97-AF65-F5344CB8AC3E}">
        <p14:creationId xmlns:p14="http://schemas.microsoft.com/office/powerpoint/2010/main" val="239567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4.81481E-6 L -3.33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26713" y="2308621"/>
            <a:ext cx="619692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EC61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ESCUCHA Y</a:t>
            </a:r>
          </a:p>
          <a:p>
            <a:pPr algn="ctr"/>
            <a:r>
              <a:rPr lang="es-ES_tradnl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EC61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ADIVINA</a:t>
            </a:r>
            <a:endParaRPr lang="es-ES_tradnl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5EC61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47734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51F517E-B34A-E140-83C5-77245D452C6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40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78889" y="4671270"/>
            <a:ext cx="1030456" cy="10304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6173" y1="32222" x2="76173" y2="36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2183" y="575128"/>
            <a:ext cx="4720194" cy="5374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9144000" y="575128"/>
            <a:ext cx="6969130" cy="4251517"/>
          </a:xfrm>
          <a:prstGeom prst="rect">
            <a:avLst/>
          </a:prstGeom>
        </p:spPr>
      </p:pic>
      <p:pic>
        <p:nvPicPr>
          <p:cNvPr id="7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312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7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03 0.06621 L -0.45052 0.12848 C -0.47969 0.1426 -0.52413 0.1507 -0.57084 0.1507 C -0.62361 0.1507 -0.66563 0.1426 -0.69497 0.12848 L -0.83646 0.06621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72" y="42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2075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sonido de moto (online-audio-converter.com).mp3" descr="sonido de mot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6A9510A-3E18-8A44-89EE-FEFB6A37F5D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9681" y="4124902"/>
            <a:ext cx="1219200" cy="1219200"/>
          </a:xfrm>
        </p:spPr>
      </p:pic>
      <p:pic>
        <p:nvPicPr>
          <p:cNvPr id="6" name="Imagen 5" descr="Captura de pantalla 2020-07-12 a las 16.25.25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3558" y1="5741" x2="43269" y2="22963"/>
                        <a14:foregroundMark x1="35577" y1="21667" x2="31250" y2="41852"/>
                        <a14:foregroundMark x1="50721" y1="26481" x2="78846" y2="16111"/>
                        <a14:foregroundMark x1="89423" y1="21296" x2="80048" y2="11296"/>
                        <a14:foregroundMark x1="29808" y1="8519" x2="11058" y2="9259"/>
                        <a14:foregroundMark x1="8413" y1="9259" x2="11538" y2="23333"/>
                        <a14:foregroundMark x1="81490" y1="32963" x2="75240" y2="35926"/>
                        <a14:foregroundMark x1="76683" y1="37778" x2="74760" y2="38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95" y="979059"/>
            <a:ext cx="4410758" cy="52675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8838881" y="717442"/>
            <a:ext cx="7772112" cy="4903073"/>
          </a:xfrm>
          <a:prstGeom prst="rect">
            <a:avLst/>
          </a:prstGeom>
        </p:spPr>
      </p:pic>
      <p:pic>
        <p:nvPicPr>
          <p:cNvPr id="8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31200" y="1662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8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02151E-7 3.79103E-6 L -0.8586 0.010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39" y="5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32075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y2mate.com - Efecto de sonido_ bocina de barco de vapor_s7QCEbzKrv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99511" y="4655959"/>
            <a:ext cx="812800" cy="81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6173" y1="32222" x2="76173" y2="36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2183" y="575128"/>
            <a:ext cx="4720194" cy="5374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1840" y="1223764"/>
            <a:ext cx="5520948" cy="4244995"/>
          </a:xfrm>
          <a:prstGeom prst="rect">
            <a:avLst/>
          </a:prstGeom>
        </p:spPr>
      </p:pic>
      <p:pic>
        <p:nvPicPr>
          <p:cNvPr id="7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2311" y="1687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0111E-6 0.04438 C -0.02689 0.00323 -0.05361 -0.03791 -0.10895 -0.04277 C -0.1643 -0.04762 -0.27377 -0.01272 -0.33224 0.01595 C -0.3907 0.04461 -0.40666 0.11604 -0.45975 0.12898 C -0.51284 0.14193 -0.60757 0.12043 -0.65111 0.09362 C -0.69449 0.06703 -0.6839 -0.00833 -0.72016 -0.03098 C -0.75625 -0.05363 -0.84421 -0.04092 -0.86884 -0.04277 " pathEditMode="relative" rAng="0" ptsTypes="aaaa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42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9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32075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y2mate.com - Tren de la Araucania y El Valdiviano...Guerra de Silbatos_TtPQ3Jky-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93549" y="5139539"/>
            <a:ext cx="812800" cy="812800"/>
          </a:xfrm>
          <a:prstGeom prst="rect">
            <a:avLst/>
          </a:prstGeom>
        </p:spPr>
      </p:pic>
      <p:pic>
        <p:nvPicPr>
          <p:cNvPr id="6" name="Imagen 5" descr="Captura de pantalla 2020-07-12 a las 16.25.25.pn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3558" y1="5741" x2="43269" y2="22963"/>
                        <a14:foregroundMark x1="35577" y1="21667" x2="31250" y2="41852"/>
                        <a14:foregroundMark x1="50721" y1="26481" x2="78846" y2="16111"/>
                        <a14:foregroundMark x1="89423" y1="21296" x2="80048" y2="11296"/>
                        <a14:foregroundMark x1="29808" y1="8519" x2="11058" y2="9259"/>
                        <a14:foregroundMark x1="8413" y1="9259" x2="11538" y2="23333"/>
                        <a14:foregroundMark x1="81490" y1="32963" x2="75240" y2="35926"/>
                        <a14:foregroundMark x1="76683" y1="37778" x2="74760" y2="38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95" y="979059"/>
            <a:ext cx="4410758" cy="52675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2005" y="845918"/>
            <a:ext cx="9144000" cy="4474845"/>
          </a:xfrm>
          <a:prstGeom prst="rect">
            <a:avLst/>
          </a:prstGeom>
        </p:spPr>
      </p:pic>
      <p:pic>
        <p:nvPicPr>
          <p:cNvPr id="8" name="y2mate.com - 🎶 Efecto _ VARITA MÁGICA 🎆_iZgdaaMwr5k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99949" y="331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0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9653E-7 -3.546E-6 L -1.08154 0.0129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77" y="6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0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2075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ri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710" y="3098800"/>
            <a:ext cx="3409950" cy="3759200"/>
          </a:xfrm>
          <a:prstGeom prst="rect">
            <a:avLst/>
          </a:prstGeom>
        </p:spPr>
      </p:pic>
      <p:pic>
        <p:nvPicPr>
          <p:cNvPr id="10" name="y2mate.com - Sonido de Mario Bros para Whatsapp_SdrWmLW8Yj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39685" y="55404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49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617736" y="1054480"/>
            <a:ext cx="5849864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A trabajar</a:t>
            </a:r>
            <a:endParaRPr lang="es-ES_tradnl" sz="1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03200" y="2624140"/>
            <a:ext cx="78740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Clasificamos medios </a:t>
            </a:r>
          </a:p>
          <a:p>
            <a:pPr algn="ctr"/>
            <a:r>
              <a:rPr lang="es-ES_tradnl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badi MT Condensed Extra Bold"/>
                <a:cs typeface="Abadi MT Condensed Extra Bold"/>
              </a:rPr>
              <a:t>de transportes</a:t>
            </a:r>
            <a:endParaRPr lang="es-ES_tradnl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3388614"/>
            <a:ext cx="3147060" cy="346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98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2020-07-12 a las 17.43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pic>
        <p:nvPicPr>
          <p:cNvPr id="6" name="Imagen 5" descr="Macintosh HD:Users:katherinemenafuentealba:Downloads:IMG_155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53"/>
          <a:stretch/>
        </p:blipFill>
        <p:spPr bwMode="auto">
          <a:xfrm rot="16200000">
            <a:off x="3619500" y="1536699"/>
            <a:ext cx="6629400" cy="401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966113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9144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2433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Comic Sans MS"/>
                <a:cs typeface="Comic Sans MS"/>
              </a:rPr>
              <a:t>Crearon medios de trasportes aéreos, acuáticos y terrestres que son los que ocupamos el día de hoy.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8993230" y="172701"/>
            <a:ext cx="2925323" cy="178459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0338" t="9111" r="18860" b="27994"/>
          <a:stretch/>
        </p:blipFill>
        <p:spPr>
          <a:xfrm>
            <a:off x="-2095155" y="4139920"/>
            <a:ext cx="1722421" cy="237564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3179821" y="2915082"/>
            <a:ext cx="3179822" cy="18794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8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006190">
            <a:off x="7383454" y="7072714"/>
            <a:ext cx="2079008" cy="207900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9144001" y="2700578"/>
            <a:ext cx="2913381" cy="2064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1376128" y="2700578"/>
            <a:ext cx="2293583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3510222" y="2212764"/>
            <a:ext cx="2689257" cy="221295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081" b="92568" l="0" r="100000"/>
                    </a14:imgEffect>
                  </a14:imgLayer>
                </a14:imgProps>
              </a:ext>
            </a:extLst>
          </a:blip>
          <a:srcRect t="6270" b="5937"/>
          <a:stretch/>
        </p:blipFill>
        <p:spPr>
          <a:xfrm>
            <a:off x="9412461" y="5000062"/>
            <a:ext cx="2506092" cy="17320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2338" y="4425721"/>
            <a:ext cx="2630582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179821" y="4794565"/>
            <a:ext cx="2134225" cy="23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3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68E-6 -0.00092 C 0.05881 0.00695 0.1171 0.01575 0.17574 0.00417 C 0.23438 -0.00648 0.33258 -0.02849 0.35322 -0.06741 C 0.37387 -0.10586 0.30742 -0.18045 0.29771 -0.2277 C 0.28817 -0.27496 0.24965 -0.31827 0.29563 -0.35001 C 0.34091 -0.38174 0.52168 -0.38174 0.57373 -0.41973 C 0.62647 -0.45772 0.60322 -0.55038 0.60912 -0.57609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-27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183 L 0.00191 -1.382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59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4566E-8 1.53811E-6 C -0.04389 -0.05235 -0.08779 -0.10447 -0.13827 -0.10633 C -0.18858 -0.10818 -0.25503 -0.03266 -0.30222 -0.01089 C -0.34924 0.01089 -0.38289 0.03266 -0.42124 0.02455 C -0.45975 0.01645 -0.49202 -0.0454 -0.53296 -0.06 C -0.57373 -0.07459 -0.62942 -0.07505 -0.6662 -0.06278 C -0.70298 -0.0505 -0.71704 -0.00116 -0.75434 0.01343 C -0.79146 0.02803 -0.85618 0.02942 -0.88983 0.02455 C -0.92332 0.01969 -0.94015 -0.00834 -0.95628 -0.01645 C -0.97241 -0.02456 -0.98213 -0.02317 -0.98716 -0.02456 " pathEditMode="relative" rAng="0" ptsTypes="aaaaaaaa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8" y="-37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193</Words>
  <Application>Microsoft Macintosh PowerPoint</Application>
  <PresentationFormat>Presentación en pantalla (4:3)</PresentationFormat>
  <Paragraphs>33</Paragraphs>
  <Slides>22</Slides>
  <Notes>0</Notes>
  <HiddenSlides>0</HiddenSlides>
  <MMClips>14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Abadi MT Condensed Extra Bold</vt:lpstr>
      <vt:lpstr>Arial</vt:lpstr>
      <vt:lpstr>Arial Black</vt:lpstr>
      <vt:lpstr>Calibri</vt:lpstr>
      <vt:lpstr>Comic Sans MS</vt:lpstr>
      <vt:lpstr>Cooper Black</vt:lpstr>
      <vt:lpstr>Tema de Office</vt:lpstr>
      <vt:lpstr>Presentación de PowerPoint</vt:lpstr>
      <vt:lpstr>Antes las personas tenían que caminar largas distancias para ir de un lugar a otro a veces ocupaban animales como los caballos. </vt:lpstr>
      <vt:lpstr>Pero con el tiempo las personas tuvieron una gran idea e inventaron el motor  que es lo que permite que funcionen los medios de trasportes.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Microsoft Office User</cp:lastModifiedBy>
  <cp:revision>71</cp:revision>
  <dcterms:created xsi:type="dcterms:W3CDTF">2020-07-11T16:28:00Z</dcterms:created>
  <dcterms:modified xsi:type="dcterms:W3CDTF">2020-08-10T16:20:29Z</dcterms:modified>
</cp:coreProperties>
</file>