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572692" cy="1071570"/>
          </a:xfrm>
          <a:prstGeom prst="rect">
            <a:avLst/>
          </a:prstGeom>
        </p:spPr>
      </p:pic>
      <p:pic>
        <p:nvPicPr>
          <p:cNvPr id="5" name="4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5929330"/>
            <a:ext cx="9572692" cy="107157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945927" y="1571612"/>
            <a:ext cx="565238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8800" dirty="0" smtClean="0"/>
              <a:t>Consonante</a:t>
            </a:r>
            <a:endParaRPr lang="es-CL" sz="8800" dirty="0" smtClean="0"/>
          </a:p>
          <a:p>
            <a:r>
              <a:rPr lang="es-CL" sz="8800" dirty="0" smtClean="0"/>
              <a:t>        </a:t>
            </a:r>
            <a:endParaRPr lang="es-CL" sz="8800" dirty="0"/>
          </a:p>
        </p:txBody>
      </p:sp>
      <p:sp>
        <p:nvSpPr>
          <p:cNvPr id="1026" name="AutoShape 2" descr="Resultado de imagen para frog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9" name="8 Imagen" descr="Frog 1 by Mahua Sarka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1428760" cy="1385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4151251"/>
            <a:ext cx="1809736" cy="1809736"/>
          </a:xfrm>
          <a:prstGeom prst="rect">
            <a:avLst/>
          </a:prstGeom>
          <a:noFill/>
        </p:spPr>
      </p:pic>
      <p:pic>
        <p:nvPicPr>
          <p:cNvPr id="1032" name="Picture 8" descr="Resultado de imagen para watermelon clip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9523" y="2933979"/>
            <a:ext cx="1560605" cy="1217272"/>
          </a:xfrm>
          <a:prstGeom prst="rect">
            <a:avLst/>
          </a:prstGeom>
          <a:noFill/>
        </p:spPr>
      </p:pic>
      <p:pic>
        <p:nvPicPr>
          <p:cNvPr id="1034" name="Picture 10" descr="Resultado de imagen para sun clipa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9143" y="757242"/>
            <a:ext cx="1492923" cy="1523391"/>
          </a:xfrm>
          <a:prstGeom prst="rect">
            <a:avLst/>
          </a:prstGeom>
          <a:noFill/>
        </p:spPr>
      </p:pic>
      <p:pic>
        <p:nvPicPr>
          <p:cNvPr id="1040" name="Picture 16" descr="Imagen relacionad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19427" y="2742073"/>
            <a:ext cx="1157771" cy="1214446"/>
          </a:xfrm>
          <a:prstGeom prst="rect">
            <a:avLst/>
          </a:prstGeom>
          <a:noFill/>
        </p:spPr>
      </p:pic>
      <p:pic>
        <p:nvPicPr>
          <p:cNvPr id="1042" name="Picture 18" descr="Imagen relacionad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71670" y="4527217"/>
            <a:ext cx="1541328" cy="1381118"/>
          </a:xfrm>
          <a:prstGeom prst="rect">
            <a:avLst/>
          </a:prstGeom>
          <a:noFill/>
        </p:spPr>
      </p:pic>
      <p:pic>
        <p:nvPicPr>
          <p:cNvPr id="2051" name="Picture 3" descr="C:\Users\Carolina\Desktop\letra-mayuscula-s-smileys-colores-36313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18039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57224" y="1428736"/>
            <a:ext cx="3062057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 err="1" smtClean="0">
                <a:solidFill>
                  <a:prstClr val="black"/>
                </a:solidFill>
              </a:rPr>
              <a:t>Sa</a:t>
            </a:r>
            <a:endParaRPr lang="es-CL" sz="23900" dirty="0">
              <a:solidFill>
                <a:prstClr val="black"/>
              </a:solidFill>
            </a:endParaRPr>
          </a:p>
        </p:txBody>
      </p:sp>
      <p:sp>
        <p:nvSpPr>
          <p:cNvPr id="14338" name="AutoShape 2" descr="Resultado de imagen para frog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" name="4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572692" cy="1071570"/>
          </a:xfrm>
          <a:prstGeom prst="rect">
            <a:avLst/>
          </a:prstGeom>
        </p:spPr>
      </p:pic>
      <p:pic>
        <p:nvPicPr>
          <p:cNvPr id="6" name="5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6000768"/>
            <a:ext cx="9572692" cy="1071570"/>
          </a:xfrm>
          <a:prstGeom prst="rect">
            <a:avLst/>
          </a:prstGeom>
        </p:spPr>
      </p:pic>
      <p:pic>
        <p:nvPicPr>
          <p:cNvPr id="9" name="8 Imagen" descr="Imagen relacionad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785926"/>
            <a:ext cx="3786182" cy="2874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572692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6000768"/>
            <a:ext cx="9572692" cy="107157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714348" y="1428736"/>
            <a:ext cx="3118161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 smtClean="0">
                <a:solidFill>
                  <a:prstClr val="black"/>
                </a:solidFill>
              </a:rPr>
              <a:t>Se</a:t>
            </a:r>
            <a:endParaRPr lang="es-CL" sz="23900" dirty="0">
              <a:solidFill>
                <a:prstClr val="black"/>
              </a:solidFill>
            </a:endParaRPr>
          </a:p>
        </p:txBody>
      </p:sp>
      <p:pic>
        <p:nvPicPr>
          <p:cNvPr id="18434" name="Picture 2" descr="Resultado de imagen para serpiente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714488"/>
            <a:ext cx="3799452" cy="3219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6000768"/>
            <a:ext cx="9572692" cy="107157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928662" y="1500174"/>
            <a:ext cx="2297424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 smtClean="0">
                <a:solidFill>
                  <a:prstClr val="black"/>
                </a:solidFill>
              </a:rPr>
              <a:t>Si</a:t>
            </a:r>
            <a:endParaRPr lang="es-CL" sz="23900" dirty="0">
              <a:solidFill>
                <a:prstClr val="black"/>
              </a:solidFill>
            </a:endParaRPr>
          </a:p>
        </p:txBody>
      </p:sp>
      <p:pic>
        <p:nvPicPr>
          <p:cNvPr id="17410" name="Picture 2" descr="Resultado de imagen para sirenita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500174"/>
            <a:ext cx="2247900" cy="3857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6000768"/>
            <a:ext cx="9644130" cy="107157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928662" y="1500174"/>
            <a:ext cx="3209533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 smtClean="0">
                <a:solidFill>
                  <a:prstClr val="black"/>
                </a:solidFill>
              </a:rPr>
              <a:t>So</a:t>
            </a:r>
            <a:endParaRPr lang="es-CL" sz="23900" dirty="0">
              <a:solidFill>
                <a:prstClr val="black"/>
              </a:solidFill>
            </a:endParaRPr>
          </a:p>
        </p:txBody>
      </p:sp>
      <p:pic>
        <p:nvPicPr>
          <p:cNvPr id="16386" name="Picture 2" descr="Imagen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000240"/>
            <a:ext cx="3781425" cy="254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6000768"/>
            <a:ext cx="9644130" cy="1071570"/>
          </a:xfrm>
          <a:prstGeom prst="rect">
            <a:avLst/>
          </a:prstGeom>
        </p:spPr>
      </p:pic>
      <p:sp>
        <p:nvSpPr>
          <p:cNvPr id="15362" name="AutoShape 2" descr="Imagen relaciona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6" name="5 Imagen" descr="Free Clip Art Superher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8"/>
            <a:ext cx="3317840" cy="3441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857224" y="1357298"/>
            <a:ext cx="3204723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 smtClean="0">
                <a:solidFill>
                  <a:prstClr val="black"/>
                </a:solidFill>
              </a:rPr>
              <a:t>Su</a:t>
            </a:r>
            <a:endParaRPr lang="es-CL" sz="239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  <a:endParaRPr lang="es-CL" sz="4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57554" y="928670"/>
            <a:ext cx="240642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 err="1" smtClean="0"/>
              <a:t>sa</a:t>
            </a:r>
            <a:endParaRPr lang="es-CL" sz="19900" dirty="0"/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8" name="7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23554" name="Picture 2" descr="Resultado de imagen para frog clip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143636" y="3643314"/>
            <a:ext cx="2282047" cy="1785951"/>
          </a:xfrm>
          <a:prstGeom prst="rect">
            <a:avLst/>
          </a:prstGeom>
          <a:noFill/>
        </p:spPr>
      </p:pic>
      <p:pic>
        <p:nvPicPr>
          <p:cNvPr id="23556" name="Picture 4" descr="Resultado de imagen para duck clipa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928662" y="3500438"/>
            <a:ext cx="2000264" cy="2178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  <a:endParaRPr lang="es-CL" sz="4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357554" y="928670"/>
            <a:ext cx="245291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 smtClean="0"/>
              <a:t>se</a:t>
            </a:r>
            <a:endParaRPr lang="es-CL" sz="19900" dirty="0"/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22530" name="Picture 2" descr="Resultado de imagen para semaforo clip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214686"/>
            <a:ext cx="1885950" cy="2428875"/>
          </a:xfrm>
          <a:prstGeom prst="rect">
            <a:avLst/>
          </a:prstGeom>
          <a:noFill/>
        </p:spPr>
      </p:pic>
      <p:pic>
        <p:nvPicPr>
          <p:cNvPr id="22534" name="Picture 6" descr="Imagen relacionad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3571876"/>
            <a:ext cx="1911302" cy="1905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  <a:endParaRPr lang="es-CL" sz="4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357554" y="928670"/>
            <a:ext cx="176843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 smtClean="0"/>
              <a:t>si</a:t>
            </a:r>
            <a:endParaRPr lang="es-CL" sz="19900" dirty="0"/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21506" name="Picture 2" descr="Resultado de imagen para chair clip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1142976" y="3286124"/>
            <a:ext cx="1739507" cy="2357424"/>
          </a:xfrm>
          <a:prstGeom prst="rect">
            <a:avLst/>
          </a:prstGeom>
          <a:noFill/>
        </p:spPr>
      </p:pic>
      <p:pic>
        <p:nvPicPr>
          <p:cNvPr id="21508" name="Picture 4" descr="Resultado de imagen para book clipa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3857628"/>
            <a:ext cx="2866705" cy="1481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  <a:endParaRPr lang="es-CL" sz="4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357554" y="928670"/>
            <a:ext cx="2529860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 smtClean="0"/>
              <a:t>so</a:t>
            </a:r>
            <a:endParaRPr lang="es-CL" sz="19900" dirty="0"/>
          </a:p>
        </p:txBody>
      </p:sp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8" name="7 Imagen" descr="Flight Path 1 The Doodle Ov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20482" name="Picture 2" descr="Resultado de imagen para sol clip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928662" y="3357562"/>
            <a:ext cx="2286016" cy="2265219"/>
          </a:xfrm>
          <a:prstGeom prst="rect">
            <a:avLst/>
          </a:prstGeom>
          <a:noFill/>
        </p:spPr>
      </p:pic>
      <p:pic>
        <p:nvPicPr>
          <p:cNvPr id="20484" name="Picture 4" descr="Resultado de imagen para flor clipa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88847" y="3286124"/>
            <a:ext cx="1694468" cy="237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  <a:endParaRPr lang="es-CL" sz="4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286116" y="928670"/>
            <a:ext cx="252344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 smtClean="0"/>
              <a:t>su</a:t>
            </a:r>
            <a:endParaRPr lang="es-CL" sz="19900" dirty="0"/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19458" name="Picture 2" descr="Resultado de imagen para sushi clip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857628"/>
            <a:ext cx="3149951" cy="1547413"/>
          </a:xfrm>
          <a:prstGeom prst="rect">
            <a:avLst/>
          </a:prstGeom>
          <a:noFill/>
        </p:spPr>
      </p:pic>
      <p:pic>
        <p:nvPicPr>
          <p:cNvPr id="19462" name="Picture 6" descr="Resultado de imagen para moon clipa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3357562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Carolina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602779"/>
            <a:ext cx="6535259" cy="5706541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85720" y="6215082"/>
            <a:ext cx="24320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Lectura compartida</a:t>
            </a:r>
            <a:endParaRPr lang="es-CL" sz="32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5602" name="AutoShape 2" descr="Resultado de imagen para sapito sentado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5604" name="AutoShape 4" descr="Resultado de imagen para sapito sentado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25606" name="Picture 6" descr="Imagen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71480"/>
            <a:ext cx="1224868" cy="1236627"/>
          </a:xfrm>
          <a:prstGeom prst="rect">
            <a:avLst/>
          </a:prstGeom>
          <a:noFill/>
        </p:spPr>
      </p:pic>
      <p:pic>
        <p:nvPicPr>
          <p:cNvPr id="25610" name="Picture 10" descr="Resultado de imagen para sopa clip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4717" y="4093886"/>
            <a:ext cx="1357354" cy="1670590"/>
          </a:xfrm>
          <a:prstGeom prst="rect">
            <a:avLst/>
          </a:prstGeom>
          <a:noFill/>
        </p:spPr>
      </p:pic>
      <p:pic>
        <p:nvPicPr>
          <p:cNvPr id="25612" name="Picture 12" descr="Imagen relacionad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3805" y="4929181"/>
            <a:ext cx="1285901" cy="1285901"/>
          </a:xfrm>
          <a:prstGeom prst="rect">
            <a:avLst/>
          </a:prstGeom>
          <a:noFill/>
        </p:spPr>
      </p:pic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37103" y="2348880"/>
            <a:ext cx="11239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44</Words>
  <Application>Microsoft Office PowerPoint</Application>
  <PresentationFormat>Presentación en pantalla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Carolina</cp:lastModifiedBy>
  <cp:revision>12</cp:revision>
  <dcterms:created xsi:type="dcterms:W3CDTF">2018-11-02T03:05:30Z</dcterms:created>
  <dcterms:modified xsi:type="dcterms:W3CDTF">2020-08-24T15:21:47Z</dcterms:modified>
</cp:coreProperties>
</file>