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95" r:id="rId3"/>
    <p:sldId id="257" r:id="rId4"/>
    <p:sldId id="273" r:id="rId5"/>
    <p:sldId id="258" r:id="rId6"/>
    <p:sldId id="259" r:id="rId7"/>
    <p:sldId id="406" r:id="rId8"/>
    <p:sldId id="407" r:id="rId9"/>
    <p:sldId id="408" r:id="rId10"/>
    <p:sldId id="398" r:id="rId11"/>
    <p:sldId id="399" r:id="rId12"/>
    <p:sldId id="403" r:id="rId13"/>
    <p:sldId id="402" r:id="rId14"/>
    <p:sldId id="400" r:id="rId15"/>
    <p:sldId id="401" r:id="rId16"/>
    <p:sldId id="405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4FF"/>
    <a:srgbClr val="FF40FF"/>
    <a:srgbClr val="26F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588"/>
  </p:normalViewPr>
  <p:slideViewPr>
    <p:cSldViewPr snapToGrid="0" snapToObjects="1">
      <p:cViewPr>
        <p:scale>
          <a:sx n="73" d="100"/>
          <a:sy n="73" d="100"/>
        </p:scale>
        <p:origin x="32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82FF4-401D-2948-A79D-233F6F63E05D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14997-1B05-C349-B68B-BE829B12851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915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4997-1B05-C349-B68B-BE829B128517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5422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A254B-D0C7-EA4B-96BC-632F3058B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40B12A-05C6-7F48-AF7D-B1527210E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616533-917B-7748-B543-A4847195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4B2DD-B448-F145-92EC-A6E272A7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22FA8F-0B6F-EC4B-88A8-A490D21B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5801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484C3-178D-4240-A681-0587EB9D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F362B0-F534-9642-9AC1-B8D384A2D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6E0B10-0CE7-C445-983B-DEC14DB44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CBFCB-71FF-F140-8DC5-434181BB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E7538C-CF77-9941-B157-74E74601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287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57E29-68FE-0F4A-AD55-28992E5B3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D70705-F088-7849-84B8-F5D4F1908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5B2B87-02DB-5B4D-9D85-337ABC3DB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45F831-8604-E541-B34E-8E1056940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8719B-2DA4-EB4A-A4A2-29A86695B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823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43BB6-BE53-0A4B-A62C-96F392A73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370AC1-5C81-CC41-85F9-BDFDED468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0BE2B1-5755-264C-935A-5EB643D27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A57F4F-EB3F-3E4D-AEF9-881FD591F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0EDFCB-064B-AE48-801C-75777774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A3C129-6687-BE47-9CBC-D3EFDD8D8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061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B577D-8452-EE40-853E-07F66466A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4B1AC0-7457-644D-9A33-877F5D644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B6DB12-D797-3148-82D9-3128E210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13040FE-35E0-064E-BBE7-DC77FB1C1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697B89-B05A-3E44-9C30-3C244FD14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FE2B8AF-6962-0D48-8E68-BAF12A50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3344CA-7012-F94E-9A84-7F3504E9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121D66-671C-2147-AF91-8634EB699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388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23C04-DEB5-9447-9A07-AAB5A6B86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2CD11FB-0293-174B-AF7B-582A1DE8C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F048FA-B1B9-704D-A6F8-50A8144F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305BA8-5B4D-1A42-A299-F1328F4A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94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30F2EDF-5402-014E-9D43-EDF125EE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DDA9A69-CF84-1D48-BA71-31DCCD4C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A32EE5-E75A-064A-9C42-4CC2D5F7B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4735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3DEE8-E12D-AC4F-A403-D06561957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ED88D3-7750-5A43-8B3E-2529F0331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3A8FB7-EF52-BC42-8056-6967E5921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F542AB-48B0-DA45-AFF3-3FABD17B6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F1F719-0FAA-F34A-B6CF-89FD884E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F43D1E-F271-8E4F-BC89-D3EC6672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837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E2534-5ECC-7844-A557-8B078F4A9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CCA3D9-7495-F744-886E-3B08EBA120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E92879-9C2B-7943-80D9-100FF636D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F20EE1-ABEB-8543-9EF6-A90D90DD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F8ABDF-F278-0A4B-8A57-ED442BB4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271321-238D-A641-BCD0-E12E10E3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012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99ADA-3542-1A45-A482-277F541E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7F7EEC-43C2-6741-A99C-908B0DB2A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099AC7-DAB6-8844-86CF-B013F4947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4C78FA-7C92-F146-BE94-CD586441B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6EAEC6-1D13-2547-A4A1-7CE516C2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751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337CEB0-5DDD-CA42-BA54-F73E78544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E9813D-92F4-8A4C-AE2C-DC746C88E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D5FA3B-E621-4340-91FE-4DC4F0395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18557E-F972-AB49-BC25-261FE1C5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92204E-7981-9940-9985-5FFEB9D17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7325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42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17657F6-E8D7-6048-9596-143C50319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A4459B-2A83-494C-B9E9-C0F57F2E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AEEA12-2A23-AF44-92C5-BE84CC271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AB54-899B-224E-B1F4-2C9CCCD641FA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7CB769-75B0-CC4D-A253-3FD2615A5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31B56C-1F6D-A14C-B5A1-53E6087A7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166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6.wdp"/><Relationship Id="rId1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17" Type="http://schemas.microsoft.com/office/2007/relationships/hdphoto" Target="../media/hdphoto8.wdp"/><Relationship Id="rId2" Type="http://schemas.openxmlformats.org/officeDocument/2006/relationships/audio" Target="../media/audio1.wav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10.png"/><Relationship Id="rId19" Type="http://schemas.microsoft.com/office/2007/relationships/hdphoto" Target="../media/hdphoto9.wdp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jpeg"/><Relationship Id="rId7" Type="http://schemas.microsoft.com/office/2007/relationships/hdphoto" Target="../media/hdphoto12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1.wdp"/><Relationship Id="rId4" Type="http://schemas.openxmlformats.org/officeDocument/2006/relationships/image" Target="../media/image19.png"/><Relationship Id="rId9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4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4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5.jpeg"/><Relationship Id="rId7" Type="http://schemas.microsoft.com/office/2007/relationships/hdphoto" Target="../media/hdphoto17.wdp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microsoft.com/office/2007/relationships/hdphoto" Target="../media/hdphoto16.wdp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39.gif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3.gif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jpe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23.wdp"/><Relationship Id="rId3" Type="http://schemas.openxmlformats.org/officeDocument/2006/relationships/image" Target="../media/image45.jpeg"/><Relationship Id="rId7" Type="http://schemas.microsoft.com/office/2007/relationships/hdphoto" Target="../media/hdphoto20.wdp"/><Relationship Id="rId12" Type="http://schemas.openxmlformats.org/officeDocument/2006/relationships/image" Target="../media/image5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11" Type="http://schemas.microsoft.com/office/2007/relationships/hdphoto" Target="../media/hdphoto22.wdp"/><Relationship Id="rId5" Type="http://schemas.microsoft.com/office/2007/relationships/hdphoto" Target="../media/hdphoto19.wdp"/><Relationship Id="rId15" Type="http://schemas.microsoft.com/office/2007/relationships/hdphoto" Target="../media/hdphoto24.wdp"/><Relationship Id="rId10" Type="http://schemas.openxmlformats.org/officeDocument/2006/relationships/image" Target="../media/image49.png"/><Relationship Id="rId4" Type="http://schemas.openxmlformats.org/officeDocument/2006/relationships/image" Target="../media/image46.png"/><Relationship Id="rId9" Type="http://schemas.microsoft.com/office/2007/relationships/hdphoto" Target="../media/hdphoto21.wdp"/><Relationship Id="rId1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image" Target="../media/image53.gif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2.jpeg"/><Relationship Id="rId3" Type="http://schemas.openxmlformats.org/officeDocument/2006/relationships/image" Target="../media/image48.png"/><Relationship Id="rId7" Type="http://schemas.openxmlformats.org/officeDocument/2006/relationships/image" Target="../media/image31.jpeg"/><Relationship Id="rId12" Type="http://schemas.microsoft.com/office/2007/relationships/hdphoto" Target="../media/hdphoto14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26.wdp"/><Relationship Id="rId11" Type="http://schemas.openxmlformats.org/officeDocument/2006/relationships/image" Target="../media/image23.png"/><Relationship Id="rId5" Type="http://schemas.openxmlformats.org/officeDocument/2006/relationships/image" Target="../media/image37.png"/><Relationship Id="rId10" Type="http://schemas.microsoft.com/office/2007/relationships/hdphoto" Target="../media/hdphoto15.wdp"/><Relationship Id="rId4" Type="http://schemas.microsoft.com/office/2007/relationships/hdphoto" Target="../media/hdphoto25.wdp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ED69C7-6D2D-2840-9040-7C5578E2D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365"/>
            <a:ext cx="12192000" cy="677526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56747C-BF2A-814D-9139-CA5CB1668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642" y="1122363"/>
            <a:ext cx="9779358" cy="2387600"/>
          </a:xfrm>
        </p:spPr>
        <p:txBody>
          <a:bodyPr>
            <a:prstTxWarp prst="textArchUp">
              <a:avLst/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CL" sz="8000" b="1" dirty="0">
                <a:ln/>
                <a:solidFill>
                  <a:schemeClr val="accent4"/>
                </a:solidFill>
                <a:effectLst>
                  <a:glow rad="368300">
                    <a:schemeClr val="bg1"/>
                  </a:glow>
                </a:effectLst>
                <a:latin typeface="Marker Felt Thin" panose="02000400000000000000" pitchFamily="2" charset="77"/>
              </a:rPr>
              <a:t>LA CIUDAD DONDE VIVO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F3F264-0B1A-AF4C-8920-3024B1FA75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09" b="99867" l="2837" r="94149">
                        <a14:foregroundMark x1="6915" y1="47473" x2="6915" y2="61037"/>
                        <a14:foregroundMark x1="15780" y1="94016" x2="18972" y2="96543"/>
                        <a14:foregroundMark x1="6560" y1="95612" x2="8156" y2="99734"/>
                        <a14:foregroundMark x1="67376" y1="76330" x2="74291" y2="76596"/>
                        <a14:foregroundMark x1="92553" y1="91356" x2="91135" y2="91090"/>
                        <a14:foregroundMark x1="4255" y1="64096" x2="6738" y2="66356"/>
                        <a14:foregroundMark x1="3014" y1="51463" x2="3014" y2="55163"/>
                        <a14:foregroundMark x1="7979" y1="87367" x2="6206" y2="94282"/>
                        <a14:foregroundMark x1="6206" y1="94282" x2="6915" y2="99867"/>
                        <a14:foregroundMark x1="92553" y1="51463" x2="92553" y2="54388"/>
                        <a14:foregroundMark x1="87766" y1="89096" x2="92908" y2="91356"/>
                        <a14:foregroundMark x1="93617" y1="51862" x2="93617" y2="55984"/>
                        <a14:foregroundMark x1="12234" y1="99468" x2="24468" y2="99601"/>
                        <a14:foregroundMark x1="86348" y1="92952" x2="93085" y2="90824"/>
                        <a14:foregroundMark x1="8688" y1="67686" x2="9929" y2="67553"/>
                        <a14:foregroundMark x1="85816" y1="71277" x2="90603" y2="69548"/>
                        <a14:foregroundMark x1="93262" y1="90426" x2="93262" y2="92952"/>
                        <a14:foregroundMark x1="93617" y1="90691" x2="88121" y2="89096"/>
                        <a14:foregroundMark x1="87943" y1="88697" x2="92553" y2="89761"/>
                        <a14:foregroundMark x1="90071" y1="88564" x2="92908" y2="90027"/>
                        <a14:foregroundMark x1="91312" y1="88830" x2="94149" y2="90824"/>
                        <a14:foregroundMark x1="25709" y1="99734" x2="29610" y2="99867"/>
                        <a14:foregroundMark x1="31915" y1="99468" x2="37057" y2="99734"/>
                        <a14:foregroundMark x1="37411" y1="96543" x2="39184" y2="99335"/>
                        <a14:foregroundMark x1="46454" y1="97074" x2="50355" y2="96277"/>
                        <a14:foregroundMark x1="53014" y1="89894" x2="51950" y2="96809"/>
                        <a14:foregroundMark x1="40426" y1="86037" x2="42021" y2="87234"/>
                        <a14:foregroundMark x1="41489" y1="88697" x2="41489" y2="90160"/>
                        <a14:foregroundMark x1="41312" y1="90824" x2="40780" y2="92686"/>
                        <a14:foregroundMark x1="42199" y1="92553" x2="42908" y2="94415"/>
                        <a14:foregroundMark x1="42021" y1="92952" x2="43972" y2="94947"/>
                        <a14:foregroundMark x1="42021" y1="92553" x2="43617" y2="92952"/>
                        <a14:foregroundMark x1="42908" y1="93351" x2="44858" y2="95479"/>
                        <a14:foregroundMark x1="91489" y1="89096" x2="93617" y2="90160"/>
                        <a14:foregroundMark x1="93440" y1="89894" x2="91844" y2="88963"/>
                        <a14:backgroundMark x1="7270" y1="44947" x2="532" y2="44947"/>
                        <a14:backgroundMark x1="89184" y1="99734" x2="96809" y2="99468"/>
                        <a14:backgroundMark x1="2660" y1="46543" x2="2660" y2="48537"/>
                        <a14:backgroundMark x1="1418" y1="54920" x2="1418" y2="57048"/>
                        <a14:backgroundMark x1="1418" y1="55718" x2="2660" y2="57580"/>
                      </a14:backgroundRemoval>
                    </a14:imgEffect>
                  </a14:imgLayer>
                </a14:imgProps>
              </a:ext>
            </a:extLst>
          </a:blip>
          <a:srcRect t="38269"/>
          <a:stretch/>
        </p:blipFill>
        <p:spPr>
          <a:xfrm>
            <a:off x="3524249" y="2177348"/>
            <a:ext cx="5686697" cy="4680652"/>
          </a:xfrm>
          <a:prstGeom prst="rect">
            <a:avLst/>
          </a:prstGeom>
        </p:spPr>
      </p:pic>
      <p:pic>
        <p:nvPicPr>
          <p:cNvPr id="6" name="y2mate.com - Jolly Roger's Lagoon (NewYorkBrass Cover)_i-bBYrXyrNk" descr="y2mate.com - Jolly Roger's Lagoon (NewYorkBrass Cover)_i-bBYrXyrNk">
            <a:hlinkClick r:id="" action="ppaction://media"/>
            <a:extLst>
              <a:ext uri="{FF2B5EF4-FFF2-40B4-BE49-F238E27FC236}">
                <a16:creationId xmlns:a16="http://schemas.microsoft.com/office/drawing/2014/main" id="{13BA592F-0424-024C-803A-578D9709A3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16.2218" end="100275.3938"/>
                  <p14:fade in="303.1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2242" y="13645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2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qui-vivo-yo-me-encanta-aprender-canciones-para-ninos-playkids-en-espanol_dGQpYn1b_jRYz" descr="aqui-vivo-yo-me-encanta-aprender-canciones-para-ninos-playkids-en-espanol_dGQpYn1b_jRYz">
            <a:hlinkClick r:id="" action="ppaction://media"/>
            <a:extLst>
              <a:ext uri="{FF2B5EF4-FFF2-40B4-BE49-F238E27FC236}">
                <a16:creationId xmlns:a16="http://schemas.microsoft.com/office/drawing/2014/main" id="{32A184E9-5EAB-134B-976C-DA3509F9EA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0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D17B92-321C-2E44-A262-B7D7D44EF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120" y="1112272"/>
            <a:ext cx="4203130" cy="77636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Marker Felt Thin" panose="02000400000000000000" pitchFamily="2" charset="77"/>
              </a:rPr>
              <a:t>VIVEN MUCHAS FAMILIAS</a:t>
            </a:r>
          </a:p>
        </p:txBody>
      </p:sp>
      <p:pic>
        <p:nvPicPr>
          <p:cNvPr id="4" name="Imagen 3" descr="Imagen que contiene recamara, cuarto, tabla&#10;&#10;Descripción generada automáticamente">
            <a:extLst>
              <a:ext uri="{FF2B5EF4-FFF2-40B4-BE49-F238E27FC236}">
                <a16:creationId xmlns:a16="http://schemas.microsoft.com/office/drawing/2014/main" id="{51E0C849-5CF5-494C-8B7A-EA05947920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59" r="1594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7649839-E489-534F-8813-CC7F485F43E0}"/>
              </a:ext>
            </a:extLst>
          </p:cNvPr>
          <p:cNvSpPr txBox="1">
            <a:spLocks/>
          </p:cNvSpPr>
          <p:nvPr/>
        </p:nvSpPr>
        <p:spPr>
          <a:xfrm>
            <a:off x="7257351" y="2332528"/>
            <a:ext cx="4934649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  <a:latin typeface="Marker Felt Thin" panose="02000400000000000000" pitchFamily="2" charset="77"/>
              </a:rPr>
              <a:t>SE </a:t>
            </a:r>
            <a:r>
              <a:rPr lang="en-US" sz="2800">
                <a:solidFill>
                  <a:srgbClr val="00B0F0"/>
                </a:solidFill>
                <a:latin typeface="Marker Felt Thin" panose="02000400000000000000" pitchFamily="2" charset="77"/>
              </a:rPr>
              <a:t>VEN DISTINTOS MEDIOS </a:t>
            </a:r>
            <a:r>
              <a:rPr lang="en-US" sz="2800" dirty="0">
                <a:solidFill>
                  <a:srgbClr val="00B0F0"/>
                </a:solidFill>
                <a:latin typeface="Marker Felt Thin" panose="02000400000000000000" pitchFamily="2" charset="77"/>
              </a:rPr>
              <a:t>DE TRANSPORTES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D6A2E5-95D9-844D-915D-974E5A89EB75}"/>
              </a:ext>
            </a:extLst>
          </p:cNvPr>
          <p:cNvSpPr txBox="1">
            <a:spLocks/>
          </p:cNvSpPr>
          <p:nvPr/>
        </p:nvSpPr>
        <p:spPr>
          <a:xfrm>
            <a:off x="7028496" y="3409936"/>
            <a:ext cx="5044378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  <a:latin typeface="Marker Felt Thin" panose="02000400000000000000" pitchFamily="2" charset="77"/>
              </a:rPr>
              <a:t>LUZ ELECTRICA EN LAS CALLES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4BF3765-6170-3F4B-8AD1-5C553582591A}"/>
              </a:ext>
            </a:extLst>
          </p:cNvPr>
          <p:cNvSpPr txBox="1">
            <a:spLocks/>
          </p:cNvSpPr>
          <p:nvPr/>
        </p:nvSpPr>
        <p:spPr>
          <a:xfrm>
            <a:off x="6562248" y="4829589"/>
            <a:ext cx="4203130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40FF"/>
                </a:solidFill>
                <a:latin typeface="Marker Felt Thin" panose="02000400000000000000" pitchFamily="2" charset="77"/>
              </a:rPr>
              <a:t>SERVICIOS PÚBLICOS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1FD4FBE-9B19-0C45-8DCF-FBFC868FA549}"/>
              </a:ext>
            </a:extLst>
          </p:cNvPr>
          <p:cNvSpPr txBox="1">
            <a:spLocks/>
          </p:cNvSpPr>
          <p:nvPr/>
        </p:nvSpPr>
        <p:spPr>
          <a:xfrm>
            <a:off x="6096000" y="5881922"/>
            <a:ext cx="4203130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6F00D"/>
                </a:solidFill>
                <a:latin typeface="Marker Felt Thin" panose="02000400000000000000" pitchFamily="2" charset="77"/>
              </a:rPr>
              <a:t>TIPOS DE VIVIENDAS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05DC636-42CB-4440-A01F-35556D156E95}"/>
              </a:ext>
            </a:extLst>
          </p:cNvPr>
          <p:cNvSpPr txBox="1">
            <a:spLocks/>
          </p:cNvSpPr>
          <p:nvPr/>
        </p:nvSpPr>
        <p:spPr>
          <a:xfrm>
            <a:off x="7623110" y="-13793"/>
            <a:ext cx="2676020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1B24FF"/>
                </a:solidFill>
                <a:latin typeface="Marker Felt Thin" panose="02000400000000000000" pitchFamily="2" charset="77"/>
              </a:rPr>
              <a:t>EN LA CIUDAD</a:t>
            </a:r>
            <a:endParaRPr lang="en-US" sz="2800" dirty="0">
              <a:solidFill>
                <a:srgbClr val="1B24FF"/>
              </a:solidFill>
              <a:latin typeface="Marker Felt Thin" panose="020004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64182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>
            <a:off x="0" y="1"/>
            <a:ext cx="12192000" cy="55282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16" b="89539" l="0" r="100000">
                        <a14:foregroundMark x1="92553" y1="66844" x2="85106" y2="78191"/>
                        <a14:foregroundMark x1="62411" y1="74645" x2="58865" y2="76241"/>
                        <a14:foregroundMark x1="40248" y1="78014" x2="35816" y2="77128"/>
                        <a14:foregroundMark x1="18617" y1="77482" x2="14184" y2="75000"/>
                        <a14:foregroundMark x1="11170" y1="84929" x2="38475" y2="86879"/>
                        <a14:foregroundMark x1="10106" y1="85993" x2="2660" y2="85993"/>
                        <a14:foregroundMark x1="53191" y1="86525" x2="88830" y2="86525"/>
                        <a14:backgroundMark x1="14362" y1="52837" x2="25000" y2="53191"/>
                        <a14:backgroundMark x1="7801" y1="50532" x2="1596" y2="47872"/>
                        <a14:backgroundMark x1="26773" y1="48759" x2="35106" y2="52660"/>
                        <a14:backgroundMark x1="22518" y1="42730" x2="30674" y2="42730"/>
                        <a14:backgroundMark x1="44681" y1="42908" x2="50532" y2="42908"/>
                        <a14:backgroundMark x1="46809" y1="49113" x2="57447" y2="51773"/>
                        <a14:backgroundMark x1="56028" y1="45035" x2="65957" y2="46809"/>
                        <a14:backgroundMark x1="66312" y1="43972" x2="70390" y2="43972"/>
                        <a14:backgroundMark x1="75177" y1="48936" x2="75177" y2="48936"/>
                        <a14:backgroundMark x1="75177" y1="48936" x2="91667" y2="46454"/>
                        <a14:backgroundMark x1="70922" y1="49291" x2="73404" y2="44149"/>
                      </a14:backgroundRemoval>
                    </a14:imgEffect>
                  </a14:imgLayer>
                </a14:imgProps>
              </a:ext>
            </a:extLst>
          </a:blip>
          <a:srcRect t="36820" b="10239"/>
          <a:stretch/>
        </p:blipFill>
        <p:spPr>
          <a:xfrm>
            <a:off x="0" y="3854824"/>
            <a:ext cx="12192000" cy="30031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" y="6467977"/>
            <a:ext cx="733386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veo muchos medios de transportes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11990975" y="172702"/>
            <a:ext cx="3900431" cy="178459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 flipH="1">
            <a:off x="-4239762" y="2915083"/>
            <a:ext cx="4239763" cy="187948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07" b="89894" l="3369" r="96809"/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12192003" y="2700577"/>
            <a:ext cx="3884508" cy="206463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15168172" y="2700580"/>
            <a:ext cx="3058111" cy="16717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>
            <a:off x="-4680296" y="2212764"/>
            <a:ext cx="3585676" cy="221295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89784" y="4425722"/>
            <a:ext cx="3507443" cy="202262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4239761" y="4794566"/>
            <a:ext cx="2845633" cy="234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0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96423 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2" y="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1 -0.4 L 0.275 -0.16644 C 0.32951 -0.1125 0.41093 -0.08264 0.49548 -0.08264 C 0.59201 -0.08264 0.66944 -0.1125 0.72378 -0.16644 L 0.9835 -0.4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51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646E-6 7.00486E-6 L -0.97554 0.0109 " pathEditMode="relative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6 2.39055E-6 L -0.85895 -0.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56" y="-9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57668E-7 -4.65369E-6 L 0.98196 0.010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8" y="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8E-7 4.97104E-6 C -0.03053 -0.02386 -0.06072 -0.04749 -0.09143 -0.03799 C -0.12196 -0.0285 -0.15475 0.04215 -0.18425 0.05721 C -0.21374 0.07227 -0.24913 0.06231 -0.26787 0.05188 C -0.28661 0.04146 -0.27325 0.00185 -0.2965 -0.00533 C -0.31957 -0.01251 -0.37908 -0.00742 -0.40718 0.00833 C -0.43511 0.02409 -0.4365 0.08408 -0.4653 0.08987 C -0.49427 0.09566 -0.54858 0.05165 -0.58067 0.04354 C -0.61294 0.03544 -0.63602 0.03961 -0.6584 0.041 C -0.68078 0.04239 -0.70593 0.05003 -0.71513 0.05188 " pathEditMode="relative" rAng="0" ptsTypes="aaaaaaaaaA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6" y="24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641E-6 -2.877E-6 C 0.08692 -0.01922 0.17419 -0.03845 0.23421 -0.06532 C 0.29459 -0.09219 0.32478 -0.16168 0.3626 -0.16076 C 0.40025 -0.15983 0.41707 -0.08084 0.45993 -0.05999 C 0.50278 -0.03914 0.57946 -0.02501 0.61936 -0.03544 C 0.65944 -0.04586 0.66291 -0.10678 0.70021 -0.12254 C 0.73768 -0.13829 0.81142 -0.14524 0.84317 -0.13064 C 0.87492 -0.11605 0.86503 -0.04447 0.89088 -0.03544 C 0.91673 -0.0264 0.98074 -0.06949 0.99879 -0.07621 " pathEditMode="relative" rAng="0" ptsTypes="aaaaaaa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31" y="-80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00D6EA-0F03-C34B-A80A-F1BD48BA18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9A70E81-A83A-A944-85A1-E75C71C0F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0076" y="180967"/>
            <a:ext cx="3209680" cy="58734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3FC968-E0E3-394A-911B-45AD1DCDA9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3" b="93554" l="3125" r="89844">
                        <a14:foregroundMark x1="8764" y1="10465" x2="18229" y2="10579"/>
                        <a14:foregroundMark x1="18229" y1="10579" x2="29948" y2="9256"/>
                        <a14:foregroundMark x1="29948" y1="9256" x2="37500" y2="10413"/>
                        <a14:foregroundMark x1="9115" y1="4793" x2="20833" y2="5124"/>
                        <a14:foregroundMark x1="20833" y1="5124" x2="25260" y2="7603"/>
                        <a14:foregroundMark x1="72396" y1="5785" x2="72396" y2="5785"/>
                        <a14:foregroundMark x1="72396" y1="5785" x2="72396" y2="5785"/>
                        <a14:foregroundMark x1="15625" y1="93554" x2="29948" y2="93719"/>
                        <a14:foregroundMark x1="78906" y1="4628" x2="87500" y2="4628"/>
                        <a14:foregroundMark x1="3125" y1="6116" x2="5208" y2="6116"/>
                        <a14:backgroundMark x1="3906" y1="8760" x2="4427" y2="11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889076"/>
            <a:ext cx="3678049" cy="51653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F625D3F-BABD-3A46-9A36-323CA76F59E7}"/>
              </a:ext>
            </a:extLst>
          </p:cNvPr>
          <p:cNvSpPr/>
          <p:nvPr/>
        </p:nvSpPr>
        <p:spPr>
          <a:xfrm>
            <a:off x="0" y="6512767"/>
            <a:ext cx="1043162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existen  señaléticas y semáforos para cruzar la calle con seguridad.</a:t>
            </a:r>
          </a:p>
        </p:txBody>
      </p:sp>
    </p:spTree>
    <p:extLst>
      <p:ext uri="{BB962C8B-B14F-4D97-AF65-F5344CB8AC3E}">
        <p14:creationId xmlns:p14="http://schemas.microsoft.com/office/powerpoint/2010/main" val="115915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9 0.09375 L 0.42591 0.1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30" y="5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7A890A0-7AC3-BC40-94A0-81D08C83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60" y="0"/>
            <a:ext cx="12201615" cy="6858000"/>
          </a:xfrm>
          <a:prstGeom prst="rect">
            <a:avLst/>
          </a:prstGeom>
        </p:spPr>
      </p:pic>
      <p:pic>
        <p:nvPicPr>
          <p:cNvPr id="6" name="Picture 4" descr="Comisaría de policías ilustración conceptual diseño - Descargar ...">
            <a:extLst>
              <a:ext uri="{FF2B5EF4-FFF2-40B4-BE49-F238E27FC236}">
                <a16:creationId xmlns:a16="http://schemas.microsoft.com/office/drawing/2014/main" id="{486A805F-1A81-AC4E-A3FB-FBF3E6EA4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510" r="91633">
                        <a14:backgroundMark x1="27959" y1="38367" x2="27959" y2="38367"/>
                        <a14:backgroundMark x1="27959" y1="38367" x2="27959" y2="38367"/>
                        <a14:backgroundMark x1="34082" y1="33878" x2="34082" y2="33878"/>
                        <a14:backgroundMark x1="34286" y1="32041" x2="34286" y2="32041"/>
                        <a14:backgroundMark x1="36735" y1="38571" x2="36735" y2="38571"/>
                        <a14:backgroundMark x1="38163" y1="44286" x2="38163" y2="44286"/>
                        <a14:backgroundMark x1="37551" y1="50204" x2="37551" y2="50204"/>
                        <a14:backgroundMark x1="38163" y1="55102" x2="38163" y2="55102"/>
                        <a14:backgroundMark x1="38980" y1="57143" x2="38980" y2="57143"/>
                        <a14:backgroundMark x1="31633" y1="49184" x2="31633" y2="49184"/>
                        <a14:backgroundMark x1="29592" y1="46531" x2="29592" y2="46531"/>
                        <a14:backgroundMark x1="27347" y1="40612" x2="27347" y2="40612"/>
                        <a14:backgroundMark x1="30612" y1="36327" x2="30612" y2="36327"/>
                        <a14:backgroundMark x1="36122" y1="44694" x2="36122" y2="44694"/>
                        <a14:backgroundMark x1="32653" y1="43673" x2="32653" y2="43673"/>
                        <a14:backgroundMark x1="26327" y1="45306" x2="26327" y2="45306"/>
                        <a14:backgroundMark x1="22857" y1="41224" x2="22857" y2="41224"/>
                        <a14:backgroundMark x1="28980" y1="33469" x2="28980" y2="33469"/>
                        <a14:backgroundMark x1="38163" y1="20612" x2="38163" y2="20612"/>
                        <a14:backgroundMark x1="38776" y1="22245" x2="38776" y2="22245"/>
                        <a14:backgroundMark x1="38571" y1="30612" x2="38571" y2="30612"/>
                        <a14:backgroundMark x1="38367" y1="31020" x2="38367" y2="31020"/>
                        <a14:backgroundMark x1="37755" y1="34898" x2="37755" y2="34898"/>
                        <a14:backgroundMark x1="35510" y1="30816" x2="34694" y2="30612"/>
                        <a14:backgroundMark x1="31837" y1="29592" x2="31837" y2="29592"/>
                        <a14:backgroundMark x1="29592" y1="29796" x2="29592" y2="29796"/>
                        <a14:backgroundMark x1="28163" y1="31429" x2="28163" y2="31429"/>
                        <a14:backgroundMark x1="22857" y1="37143" x2="22857" y2="37143"/>
                        <a14:backgroundMark x1="21837" y1="39592" x2="21837" y2="39592"/>
                        <a14:backgroundMark x1="27143" y1="23061" x2="27143" y2="23061"/>
                        <a14:backgroundMark x1="32653" y1="22857" x2="32653" y2="22857"/>
                        <a14:backgroundMark x1="34490" y1="22857" x2="34490" y2="22857"/>
                        <a14:backgroundMark x1="42245" y1="22857" x2="42245" y2="22857"/>
                        <a14:backgroundMark x1="44082" y1="22245" x2="44082" y2="22245"/>
                        <a14:backgroundMark x1="46531" y1="21633" x2="46531" y2="21633"/>
                        <a14:backgroundMark x1="50000" y1="21020" x2="50000" y2="21020"/>
                        <a14:backgroundMark x1="28776" y1="22245" x2="28776" y2="22245"/>
                        <a14:backgroundMark x1="24082" y1="20816" x2="24898" y2="20816"/>
                        <a14:backgroundMark x1="30408" y1="20408" x2="30408" y2="20408"/>
                        <a14:backgroundMark x1="36735" y1="22653" x2="36735" y2="22653"/>
                        <a14:backgroundMark x1="21429" y1="22653" x2="21429" y2="22653"/>
                        <a14:backgroundMark x1="21429" y1="22653" x2="21429" y2="22653"/>
                        <a14:backgroundMark x1="21429" y1="22653" x2="21429" y2="22653"/>
                        <a14:backgroundMark x1="20612" y1="19592" x2="20612" y2="19592"/>
                        <a14:backgroundMark x1="20612" y1="18367" x2="20612" y2="18367"/>
                        <a14:backgroundMark x1="18776" y1="19592" x2="18776" y2="19592"/>
                        <a14:backgroundMark x1="16327" y1="24082" x2="16327" y2="24082"/>
                        <a14:backgroundMark x1="14898" y1="24490" x2="14898" y2="24490"/>
                        <a14:backgroundMark x1="24286" y1="38367" x2="24286" y2="38367"/>
                        <a14:backgroundMark x1="26122" y1="44286" x2="26122" y2="44286"/>
                        <a14:backgroundMark x1="24286" y1="47143" x2="24286" y2="47143"/>
                        <a14:backgroundMark x1="26735" y1="52245" x2="26735" y2="52245"/>
                        <a14:backgroundMark x1="32653" y1="54898" x2="32653" y2="54898"/>
                        <a14:backgroundMark x1="33673" y1="53265" x2="33673" y2="53265"/>
                        <a14:backgroundMark x1="33878" y1="51429" x2="33878" y2="51429"/>
                        <a14:backgroundMark x1="35102" y1="49184" x2="35102" y2="49184"/>
                        <a14:backgroundMark x1="38163" y1="58776" x2="38163" y2="58776"/>
                        <a14:backgroundMark x1="40612" y1="59592" x2="40612" y2="59592"/>
                        <a14:backgroundMark x1="24898" y1="57959" x2="24898" y2="57959"/>
                        <a14:backgroundMark x1="25714" y1="57959" x2="25714" y2="57959"/>
                        <a14:backgroundMark x1="26122" y1="57959" x2="26122" y2="57959"/>
                        <a14:backgroundMark x1="26122" y1="58367" x2="26122" y2="58367"/>
                        <a14:backgroundMark x1="57143" y1="21633" x2="57143" y2="21633"/>
                        <a14:backgroundMark x1="57143" y1="21633" x2="57143" y2="21633"/>
                        <a14:backgroundMark x1="61837" y1="20612" x2="61837" y2="20612"/>
                        <a14:backgroundMark x1="63673" y1="23061" x2="63673" y2="23061"/>
                        <a14:backgroundMark x1="65918" y1="23673" x2="66939" y2="24082"/>
                        <a14:backgroundMark x1="81224" y1="43469" x2="81224" y2="43469"/>
                        <a14:backgroundMark x1="81224" y1="43469" x2="81224" y2="43469"/>
                        <a14:backgroundMark x1="81429" y1="41429" x2="81429" y2="41429"/>
                        <a14:backgroundMark x1="81429" y1="40408" x2="81429" y2="40408"/>
                        <a14:backgroundMark x1="81020" y1="54898" x2="81020" y2="54898"/>
                        <a14:backgroundMark x1="81020" y1="54898" x2="81020" y2="54898"/>
                        <a14:backgroundMark x1="80612" y1="56735" x2="80612" y2="56735"/>
                        <a14:backgroundMark x1="79796" y1="61224" x2="79796" y2="612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86" b="14685"/>
          <a:stretch/>
        </p:blipFill>
        <p:spPr bwMode="auto">
          <a:xfrm>
            <a:off x="6873766" y="2169316"/>
            <a:ext cx="5618117" cy="383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omberosPicture 4" descr="Edificio de la estación de bomberos y camiones de bomberos ilustración. varios camiones de bomberos rojos cerca del servicio municipal de rescate de emergencia. Vector Premium ">
            <a:extLst>
              <a:ext uri="{FF2B5EF4-FFF2-40B4-BE49-F238E27FC236}">
                <a16:creationId xmlns:a16="http://schemas.microsoft.com/office/drawing/2014/main" id="{A42EBA3C-1427-FB4F-BD70-D05F77688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75" b="98011" l="1438" r="97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60" y="572701"/>
            <a:ext cx="5868922" cy="571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hospitalPicture 2" descr="Edificio del hospital, icono médico. Vector Premium ">
            <a:extLst>
              <a:ext uri="{FF2B5EF4-FFF2-40B4-BE49-F238E27FC236}">
                <a16:creationId xmlns:a16="http://schemas.microsoft.com/office/drawing/2014/main" id="{A6FAB0A8-D0D2-7745-BE54-84BEC1411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55" b="88406" l="3514" r="97604">
                        <a14:foregroundMark x1="86422" y1="71014" x2="86422" y2="71014"/>
                        <a14:foregroundMark x1="88818" y1="73913" x2="88818" y2="73913"/>
                        <a14:foregroundMark x1="90415" y1="79089" x2="90415" y2="79089"/>
                        <a14:foregroundMark x1="89776" y1="77019" x2="89776" y2="76398"/>
                        <a14:foregroundMark x1="89617" y1="75362" x2="89457" y2="74327"/>
                        <a14:foregroundMark x1="81310" y1="74120" x2="81310" y2="74120"/>
                        <a14:foregroundMark x1="80990" y1="74327" x2="80990" y2="74327"/>
                        <a14:foregroundMark x1="80990" y1="74327" x2="80990" y2="74327"/>
                        <a14:foregroundMark x1="81629" y1="77226" x2="81629" y2="78261"/>
                        <a14:foregroundMark x1="80831" y1="78054" x2="80671" y2="75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066" y="2711669"/>
            <a:ext cx="6405867" cy="508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80E52E8-EE48-504E-B362-A5C0CD996B0C}"/>
              </a:ext>
            </a:extLst>
          </p:cNvPr>
          <p:cNvSpPr/>
          <p:nvPr/>
        </p:nvSpPr>
        <p:spPr>
          <a:xfrm>
            <a:off x="2505001" y="186357"/>
            <a:ext cx="694523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INSTITUCIONES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B44970B-0077-1842-8C2D-A09FE78418C8}"/>
              </a:ext>
            </a:extLst>
          </p:cNvPr>
          <p:cNvSpPr/>
          <p:nvPr/>
        </p:nvSpPr>
        <p:spPr>
          <a:xfrm>
            <a:off x="0" y="6467977"/>
            <a:ext cx="890140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instituciones que nos ayudan en alguna emergencia.</a:t>
            </a:r>
          </a:p>
        </p:txBody>
      </p:sp>
    </p:spTree>
    <p:extLst>
      <p:ext uri="{BB962C8B-B14F-4D97-AF65-F5344CB8AC3E}">
        <p14:creationId xmlns:p14="http://schemas.microsoft.com/office/powerpoint/2010/main" val="26584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7A890A0-7AC3-BC40-94A0-81D08C83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60" y="0"/>
            <a:ext cx="12201615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0FEEC90-CF47-B946-A1BD-3ABDD222E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23060" cy="60452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46511BC-CBE5-9B40-8F93-5855C51FE5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20" b="89968" l="2000" r="97778">
                        <a14:foregroundMark x1="51333" y1="9061" x2="56667" y2="7120"/>
                        <a14:foregroundMark x1="56667" y1="7120" x2="59556" y2="7443"/>
                        <a14:foregroundMark x1="68000" y1="40453" x2="31333" y2="43042"/>
                        <a14:foregroundMark x1="7111" y1="52104" x2="7111" y2="72816"/>
                        <a14:foregroundMark x1="2000" y1="87055" x2="17778" y2="87379"/>
                        <a14:foregroundMark x1="26667" y1="86731" x2="34667" y2="87055"/>
                        <a14:foregroundMark x1="40444" y1="88997" x2="50444" y2="89320"/>
                        <a14:foregroundMark x1="60889" y1="86731" x2="72222" y2="87055"/>
                        <a14:foregroundMark x1="78444" y1="87379" x2="88000" y2="86408"/>
                        <a14:foregroundMark x1="93556" y1="76375" x2="97778" y2="81553"/>
                        <a14:foregroundMark x1="97778" y1="81553" x2="97778" y2="81877"/>
                      </a14:backgroundRemoval>
                    </a14:imgEffect>
                  </a14:imgLayer>
                </a14:imgProps>
              </a:ext>
            </a:extLst>
          </a:blip>
          <a:srcRect b="13190"/>
          <a:stretch/>
        </p:blipFill>
        <p:spPr>
          <a:xfrm>
            <a:off x="5674021" y="1914265"/>
            <a:ext cx="6720480" cy="45433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BD197D1-81E1-4F42-9417-072342F92C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5603" y="2304288"/>
            <a:ext cx="3752088" cy="4127297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25FEEDB-DBA6-6A4D-B12B-962942BFCACD}"/>
              </a:ext>
            </a:extLst>
          </p:cNvPr>
          <p:cNvSpPr/>
          <p:nvPr/>
        </p:nvSpPr>
        <p:spPr>
          <a:xfrm>
            <a:off x="0" y="6467977"/>
            <a:ext cx="953588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existen servicios públicos como el supermercado y el correo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8344DAA-8EA1-834D-9BD7-4F98C6B53987}"/>
              </a:ext>
            </a:extLst>
          </p:cNvPr>
          <p:cNvSpPr/>
          <p:nvPr/>
        </p:nvSpPr>
        <p:spPr>
          <a:xfrm>
            <a:off x="218128" y="44148"/>
            <a:ext cx="692054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cap="none" spc="0" dirty="0">
                <a:ln/>
                <a:solidFill>
                  <a:srgbClr val="FF40FF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SERVICIOS PÚBLICOS</a:t>
            </a:r>
          </a:p>
        </p:txBody>
      </p:sp>
    </p:spTree>
    <p:extLst>
      <p:ext uri="{BB962C8B-B14F-4D97-AF65-F5344CB8AC3E}">
        <p14:creationId xmlns:p14="http://schemas.microsoft.com/office/powerpoint/2010/main" val="271126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08EE3875-956B-C04C-A3D5-C5D19D98E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5931B1-9F35-5840-8DBE-345D2EE98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93133"/>
            <a:ext cx="12192000" cy="561840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F9EC422-FD53-134A-B910-2E0002AE9C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778" r="97111">
                        <a14:foregroundMark x1="4778" y1="47444" x2="7778" y2="76000"/>
                        <a14:foregroundMark x1="27000" y1="62444" x2="28556" y2="72000"/>
                        <a14:foregroundMark x1="69111" y1="63222" x2="69111" y2="79444"/>
                        <a14:foregroundMark x1="92000" y1="50889" x2="92000" y2="72222"/>
                        <a14:foregroundMark x1="94667" y1="49111" x2="97111" y2="50444"/>
                        <a14:foregroundMark x1="56556" y1="78889" x2="31000" y2="80778"/>
                        <a14:foregroundMark x1="24556" y1="80778" x2="22667" y2="81111"/>
                        <a14:foregroundMark x1="27000" y1="57111" x2="27000" y2="62111"/>
                        <a14:foregroundMark x1="27222" y1="57111" x2="27222" y2="65111"/>
                        <a14:foregroundMark x1="27778" y1="56222" x2="27778" y2="66444"/>
                      </a14:backgroundRemoval>
                    </a14:imgEffect>
                  </a14:imgLayer>
                </a14:imgProps>
              </a:ext>
            </a:extLst>
          </a:blip>
          <a:srcRect t="18235" b="15781"/>
          <a:stretch/>
        </p:blipFill>
        <p:spPr>
          <a:xfrm>
            <a:off x="1659466" y="808204"/>
            <a:ext cx="8873067" cy="5392386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50FDA1E5-F6B5-6140-A316-FD26740F5E60}"/>
              </a:ext>
            </a:extLst>
          </p:cNvPr>
          <p:cNvSpPr/>
          <p:nvPr/>
        </p:nvSpPr>
        <p:spPr>
          <a:xfrm>
            <a:off x="0" y="6200590"/>
            <a:ext cx="1156995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entretenciones como el portal donde hay muchas tiendas y también el cine.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91F6582-3398-A641-A08C-87D9044710E2}"/>
              </a:ext>
            </a:extLst>
          </p:cNvPr>
          <p:cNvSpPr/>
          <p:nvPr/>
        </p:nvSpPr>
        <p:spPr>
          <a:xfrm>
            <a:off x="118533" y="-51738"/>
            <a:ext cx="680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ENTRETENCIÓN</a:t>
            </a:r>
          </a:p>
        </p:txBody>
      </p:sp>
    </p:spTree>
    <p:extLst>
      <p:ext uri="{BB962C8B-B14F-4D97-AF65-F5344CB8AC3E}">
        <p14:creationId xmlns:p14="http://schemas.microsoft.com/office/powerpoint/2010/main" val="381302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8C956C4-9A54-CA4B-93E8-BD790234B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E91F6582-3398-A641-A08C-87D9044710E2}"/>
              </a:ext>
            </a:extLst>
          </p:cNvPr>
          <p:cNvSpPr/>
          <p:nvPr/>
        </p:nvSpPr>
        <p:spPr>
          <a:xfrm>
            <a:off x="118533" y="-51738"/>
            <a:ext cx="680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ENTRETENCIÓN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5987E45-F754-A14A-9E0F-F42914E10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168" y="1994776"/>
            <a:ext cx="3766865" cy="35519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527D05D-5A91-5244-8B48-E3E36FEA3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07" y="1994776"/>
            <a:ext cx="3766865" cy="3766865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66C9675-849A-8C44-B5D8-1516F139F01C}"/>
              </a:ext>
            </a:extLst>
          </p:cNvPr>
          <p:cNvSpPr/>
          <p:nvPr/>
        </p:nvSpPr>
        <p:spPr>
          <a:xfrm>
            <a:off x="0" y="6309867"/>
            <a:ext cx="1156995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encontramos un estadio de futbol donde podemos recrearnos. </a:t>
            </a:r>
          </a:p>
        </p:txBody>
      </p:sp>
    </p:spTree>
    <p:extLst>
      <p:ext uri="{BB962C8B-B14F-4D97-AF65-F5344CB8AC3E}">
        <p14:creationId xmlns:p14="http://schemas.microsoft.com/office/powerpoint/2010/main" val="282301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2849893-574D-0948-8C2B-D263BFA83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4335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A0C36A-A893-4F4C-94EB-24D908804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500" y="3879385"/>
            <a:ext cx="2681780" cy="26817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880F7A-C139-B84C-8DCD-AB54A1E8D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61" y="4298458"/>
            <a:ext cx="3438179" cy="26817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3AE6F9-90D0-464E-B216-D2D389D8E7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4339" y="4706938"/>
            <a:ext cx="5080000" cy="22733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C270E13-670F-3544-A166-99768B518174}"/>
              </a:ext>
            </a:extLst>
          </p:cNvPr>
          <p:cNvSpPr/>
          <p:nvPr/>
        </p:nvSpPr>
        <p:spPr>
          <a:xfrm>
            <a:off x="29288" y="722653"/>
            <a:ext cx="680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ENTRETENCIÓN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5A2BF64-7936-E541-A4FF-C1D466D76A4E}"/>
              </a:ext>
            </a:extLst>
          </p:cNvPr>
          <p:cNvSpPr/>
          <p:nvPr/>
        </p:nvSpPr>
        <p:spPr>
          <a:xfrm>
            <a:off x="217660" y="79366"/>
            <a:ext cx="1197433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muchos parques en donde podemos entretenernos y compartir con otros niños</a:t>
            </a:r>
          </a:p>
        </p:txBody>
      </p:sp>
      <p:pic>
        <p:nvPicPr>
          <p:cNvPr id="2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id="{73A3DFE4-7DCD-3E4D-ADB5-63F4CCA54C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5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2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FAF8AD0-C1DA-104D-8CCC-4E43AADB3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92001" cy="686534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45410C7-D229-A541-A0B3-C3003E45C43E}"/>
              </a:ext>
            </a:extLst>
          </p:cNvPr>
          <p:cNvSpPr/>
          <p:nvPr/>
        </p:nvSpPr>
        <p:spPr>
          <a:xfrm>
            <a:off x="1820855" y="331469"/>
            <a:ext cx="842929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La ciudad de noche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22CB13-F52C-9B45-948B-1810490DFC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23" b="89979" l="9752" r="90071">
                        <a14:foregroundMark x1="88652" y1="7036" x2="88652" y2="11087"/>
                        <a14:foregroundMark x1="89007" y1="42431" x2="90071" y2="54158"/>
                      </a14:backgroundRemoval>
                    </a14:imgEffect>
                  </a14:imgLayer>
                </a14:imgProps>
              </a:ext>
            </a:extLst>
          </a:blip>
          <a:srcRect l="77653" b="39773"/>
          <a:stretch/>
        </p:blipFill>
        <p:spPr>
          <a:xfrm>
            <a:off x="-160877" y="1156324"/>
            <a:ext cx="3682772" cy="63794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31216FB-9B19-9444-A851-1C5D071A37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85" b="99681" l="319" r="99840">
                        <a14:foregroundMark x1="10064" y1="71725" x2="10064" y2="87220"/>
                        <a14:foregroundMark x1="11182" y1="93450" x2="41214" y2="94888"/>
                        <a14:foregroundMark x1="15335" y1="67891" x2="17891" y2="89297"/>
                        <a14:foregroundMark x1="58307" y1="93131" x2="80831" y2="93450"/>
                        <a14:foregroundMark x1="36581" y1="89297" x2="48083" y2="89617"/>
                        <a14:foregroundMark x1="48083" y1="89617" x2="66773" y2="89137"/>
                        <a14:foregroundMark x1="66773" y1="89137" x2="67252" y2="89137"/>
                        <a14:foregroundMark x1="68211" y1="84345" x2="73962" y2="84665"/>
                        <a14:foregroundMark x1="68690" y1="64856" x2="78115" y2="65176"/>
                        <a14:foregroundMark x1="91853" y1="47764" x2="91534" y2="95687"/>
                        <a14:foregroundMark x1="83067" y1="67891" x2="83866" y2="95048"/>
                        <a14:foregroundMark x1="96166" y1="92652" x2="96166" y2="99521"/>
                        <a14:foregroundMark x1="46645" y1="95048" x2="51118" y2="99521"/>
                        <a14:foregroundMark x1="1278" y1="66454" x2="1278" y2="86262"/>
                        <a14:foregroundMark x1="8466" y1="91054" x2="1118" y2="95687"/>
                        <a14:foregroundMark x1="1118" y1="95687" x2="1118" y2="95687"/>
                        <a14:foregroundMark x1="12620" y1="92652" x2="2236" y2="96486"/>
                        <a14:foregroundMark x1="16454" y1="97604" x2="35463" y2="97923"/>
                        <a14:foregroundMark x1="14058" y1="99042" x2="8466" y2="99201"/>
                        <a14:foregroundMark x1="41693" y1="93131" x2="48403" y2="99840"/>
                        <a14:foregroundMark x1="32907" y1="91214" x2="19169" y2="91534"/>
                        <a14:foregroundMark x1="95367" y1="85783" x2="99840" y2="93770"/>
                        <a14:foregroundMark x1="99840" y1="93770" x2="99840" y2="93770"/>
                        <a14:foregroundMark x1="70288" y1="98722" x2="88818" y2="96486"/>
                        <a14:foregroundMark x1="50000" y1="93770" x2="53035" y2="99521"/>
                        <a14:foregroundMark x1="53035" y1="94569" x2="58466" y2="99840"/>
                        <a14:foregroundMark x1="85942" y1="89137" x2="90415" y2="94888"/>
                        <a14:foregroundMark x1="15655" y1="91054" x2="1597" y2="89297"/>
                        <a14:foregroundMark x1="15655" y1="63738" x2="18850" y2="71885"/>
                        <a14:foregroundMark x1="18850" y1="71885" x2="19010" y2="72045"/>
                        <a14:foregroundMark x1="479" y1="50319" x2="479" y2="64058"/>
                        <a14:foregroundMark x1="5431" y1="48882" x2="5431" y2="60703"/>
                        <a14:foregroundMark x1="5431" y1="62141" x2="5431" y2="72524"/>
                        <a14:foregroundMark x1="5431" y1="72364" x2="5431" y2="81310"/>
                        <a14:foregroundMark x1="479" y1="44569" x2="479" y2="53674"/>
                        <a14:foregroundMark x1="1278" y1="43131" x2="10064" y2="43450"/>
                        <a14:foregroundMark x1="88179" y1="42652" x2="97284" y2="42812"/>
                        <a14:foregroundMark x1="89297" y1="41214" x2="98722" y2="39297"/>
                        <a14:foregroundMark x1="83067" y1="38978" x2="82109" y2="33227"/>
                        <a14:foregroundMark x1="87700" y1="60224" x2="89297" y2="68530"/>
                        <a14:foregroundMark x1="89297" y1="68530" x2="90735" y2="71246"/>
                        <a14:foregroundMark x1="87061" y1="69010" x2="88978" y2="83866"/>
                        <a14:foregroundMark x1="83866" y1="99201" x2="90096" y2="99521"/>
                        <a14:foregroundMark x1="97604" y1="48403" x2="99840" y2="68211"/>
                        <a14:foregroundMark x1="97284" y1="68690" x2="97284" y2="79233"/>
                        <a14:foregroundMark x1="97284" y1="80032" x2="97284" y2="88019"/>
                        <a14:foregroundMark x1="50000" y1="77796" x2="52716" y2="78115"/>
                        <a14:foregroundMark x1="27955" y1="78115" x2="21086" y2="78275"/>
                        <a14:foregroundMark x1="18530" y1="24760" x2="27636" y2="24441"/>
                        <a14:foregroundMark x1="27636" y1="24441" x2="34345" y2="24760"/>
                        <a14:foregroundMark x1="67891" y1="24441" x2="80511" y2="24601"/>
                        <a14:foregroundMark x1="18051" y1="22045" x2="26518" y2="22204"/>
                        <a14:foregroundMark x1="26518" y1="22204" x2="35304" y2="21885"/>
                        <a14:foregroundMark x1="35304" y1="21885" x2="38818" y2="22204"/>
                        <a14:foregroundMark x1="47240" y1="22113" x2="54952" y2="22204"/>
                        <a14:foregroundMark x1="41534" y1="22045" x2="44228" y2="22077"/>
                        <a14:foregroundMark x1="59265" y1="22045" x2="70128" y2="22204"/>
                        <a14:foregroundMark x1="71885" y1="22045" x2="80671" y2="22045"/>
                        <a14:foregroundMark x1="81150" y1="22045" x2="82109" y2="23802"/>
                        <a14:backgroundMark x1="45367" y1="20288" x2="48403" y2="20288"/>
                      </a14:backgroundRemoval>
                    </a14:imgEffect>
                  </a14:imgLayer>
                </a14:imgProps>
              </a:ext>
            </a:extLst>
          </a:blip>
          <a:srcRect t="16927"/>
          <a:stretch/>
        </p:blipFill>
        <p:spPr>
          <a:xfrm>
            <a:off x="2874939" y="1595454"/>
            <a:ext cx="6321129" cy="5251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B0C0673-E128-D748-85C8-65400B1B3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23" b="89979" l="9752" r="90071">
                        <a14:foregroundMark x1="88652" y1="7036" x2="88652" y2="11087"/>
                        <a14:foregroundMark x1="89007" y1="42431" x2="90071" y2="54158"/>
                      </a14:backgroundRemoval>
                    </a14:imgEffect>
                  </a14:imgLayer>
                </a14:imgProps>
              </a:ext>
            </a:extLst>
          </a:blip>
          <a:srcRect l="77653" b="39773"/>
          <a:stretch/>
        </p:blipFill>
        <p:spPr>
          <a:xfrm>
            <a:off x="8251680" y="1156324"/>
            <a:ext cx="3682772" cy="637949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4785EF4-FFF4-034A-9CBF-268C89FD0602}"/>
              </a:ext>
            </a:extLst>
          </p:cNvPr>
          <p:cNvSpPr/>
          <p:nvPr/>
        </p:nvSpPr>
        <p:spPr>
          <a:xfrm>
            <a:off x="-160877" y="16501"/>
            <a:ext cx="125590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luz artificial que alumbran durante toda la noche, también algunos restaurant funcionan por las noches</a:t>
            </a:r>
          </a:p>
        </p:txBody>
      </p:sp>
    </p:spTree>
    <p:extLst>
      <p:ext uri="{BB962C8B-B14F-4D97-AF65-F5344CB8AC3E}">
        <p14:creationId xmlns:p14="http://schemas.microsoft.com/office/powerpoint/2010/main" val="247611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775C055-585A-594F-B7F0-52337040F5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81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45410C7-D229-A541-A0B3-C3003E45C43E}"/>
              </a:ext>
            </a:extLst>
          </p:cNvPr>
          <p:cNvSpPr/>
          <p:nvPr/>
        </p:nvSpPr>
        <p:spPr>
          <a:xfrm>
            <a:off x="2254948" y="467401"/>
            <a:ext cx="76821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La ciudad de noche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0C29427-A6FE-7B42-8787-7DF95E892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041635" cy="23332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225DCC-6684-E241-9419-BC84AA1CD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051" y="-37527"/>
            <a:ext cx="2041635" cy="233329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0E024D4-DB9C-9744-806F-D56F86A17626}"/>
              </a:ext>
            </a:extLst>
          </p:cNvPr>
          <p:cNvSpPr/>
          <p:nvPr/>
        </p:nvSpPr>
        <p:spPr>
          <a:xfrm>
            <a:off x="1168527" y="87745"/>
            <a:ext cx="985494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también hay lugares donde las personas adultas se entretienen.</a:t>
            </a:r>
          </a:p>
        </p:txBody>
      </p:sp>
      <p:pic>
        <p:nvPicPr>
          <p:cNvPr id="3" name="y2mate.com - Kool &amp; The Gang - Celebration (Official Video)_3GwjfUFyY6M" descr="y2mate.com - Kool &amp; The Gang - Celebration (Official Video)_3GwjfUFyY6M">
            <a:hlinkClick r:id="" action="ppaction://media"/>
            <a:extLst>
              <a:ext uri="{FF2B5EF4-FFF2-40B4-BE49-F238E27FC236}">
                <a16:creationId xmlns:a16="http://schemas.microsoft.com/office/drawing/2014/main" id="{7B3708E0-317F-F843-8305-FB84F4D3360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795.6241" end="215976.573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08494" y="10529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8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069D429-7417-114F-8FF6-0B6EFFFF6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9513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43E54B-A83E-9D4F-B8D1-229D2AE9E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5608" y="2026187"/>
            <a:ext cx="3996392" cy="39486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736829D-08F7-B848-96C4-132707FE9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061" y="1658733"/>
            <a:ext cx="2997838" cy="4496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6C7A80-BBB9-F04A-AAE1-13737D428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50" y="4000500"/>
            <a:ext cx="12122150" cy="28575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0E9D845-2D0D-AF44-AC75-4C8111DEF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2341" y="1102054"/>
            <a:ext cx="5507317" cy="288472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3835016-E9A5-F343-A087-B6DCCBAD37C9}"/>
              </a:ext>
            </a:extLst>
          </p:cNvPr>
          <p:cNvSpPr/>
          <p:nvPr/>
        </p:nvSpPr>
        <p:spPr>
          <a:xfrm>
            <a:off x="69850" y="147313"/>
            <a:ext cx="76821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La ciudad de noche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F513E94-91D0-5E42-8D99-CC792179EBE0}"/>
              </a:ext>
            </a:extLst>
          </p:cNvPr>
          <p:cNvSpPr/>
          <p:nvPr/>
        </p:nvSpPr>
        <p:spPr>
          <a:xfrm>
            <a:off x="622042" y="6388561"/>
            <a:ext cx="1156995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parques de diversiones nos visitan y atienden en el día y en la noche.</a:t>
            </a:r>
          </a:p>
        </p:txBody>
      </p:sp>
      <p:pic>
        <p:nvPicPr>
          <p:cNvPr id="2" name="Los Sonidos de los Animales P.1 - Discriminación Auditiva - Juego Educativo - Niños y Niñas #" descr="Los Sonidos de los Animales P.1 - Discriminación Auditiva - Juego Educativo - Niños y Niñas #">
            <a:hlinkClick r:id="" action="ppaction://media"/>
            <a:extLst>
              <a:ext uri="{FF2B5EF4-FFF2-40B4-BE49-F238E27FC236}">
                <a16:creationId xmlns:a16="http://schemas.microsoft.com/office/drawing/2014/main" id="{4416B249-1956-C64F-BF58-08096B7AFD8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680.960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1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3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322FF2B-65DE-B746-8ADB-D45DF6327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8D90BD-AFAF-9D4E-8219-439E0664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62" b="99603" l="0" r="94043">
                        <a14:foregroundMark x1="46809" y1="7540" x2="20000" y2="27381"/>
                        <a14:foregroundMark x1="20000" y1="27381" x2="8085" y2="41667"/>
                        <a14:foregroundMark x1="48511" y1="5159" x2="60851" y2="8333"/>
                        <a14:foregroundMark x1="60851" y1="8333" x2="77021" y2="32540"/>
                        <a14:foregroundMark x1="88511" y1="39683" x2="94043" y2="46429"/>
                        <a14:foregroundMark x1="94043" y1="46429" x2="94043" y2="46429"/>
                        <a14:foregroundMark x1="75745" y1="4762" x2="75745" y2="15079"/>
                        <a14:foregroundMark x1="9787" y1="78175" x2="11489" y2="86905"/>
                        <a14:foregroundMark x1="11489" y1="86905" x2="17021" y2="91667"/>
                        <a14:foregroundMark x1="28085" y1="93254" x2="63830" y2="91667"/>
                        <a14:foregroundMark x1="63830" y1="91667" x2="70638" y2="91667"/>
                        <a14:foregroundMark x1="85957" y1="98413" x2="71064" y2="98413"/>
                        <a14:foregroundMark x1="2128" y1="43254" x2="0" y2="43651"/>
                        <a14:foregroundMark x1="8085" y1="98810" x2="17447" y2="996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0419" y="-105396"/>
            <a:ext cx="5414682" cy="58014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0F705FF-3522-4846-A544-D8679B06E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6765" l="2119" r="97458">
                        <a14:foregroundMark x1="45339" y1="52353" x2="57627" y2="57941"/>
                        <a14:foregroundMark x1="56356" y1="52353" x2="47881" y2="55588"/>
                        <a14:foregroundMark x1="47881" y1="55588" x2="47034" y2="56176"/>
                        <a14:foregroundMark x1="46610" y1="64412" x2="51695" y2="68824"/>
                        <a14:foregroundMark x1="55085" y1="64706" x2="55085" y2="72647"/>
                        <a14:foregroundMark x1="47034" y1="70882" x2="46186" y2="71176"/>
                        <a14:foregroundMark x1="50424" y1="80882" x2="50424" y2="94706"/>
                        <a14:foregroundMark x1="54661" y1="81765" x2="55085" y2="88235"/>
                        <a14:foregroundMark x1="88559" y1="87059" x2="88983" y2="95294"/>
                        <a14:foregroundMark x1="43220" y1="81176" x2="45763" y2="82647"/>
                        <a14:foregroundMark x1="8051" y1="86765" x2="8051" y2="96176"/>
                        <a14:foregroundMark x1="11441" y1="91176" x2="13983" y2="91176"/>
                        <a14:foregroundMark x1="2542" y1="90294" x2="5508" y2="90294"/>
                        <a14:foregroundMark x1="27119" y1="96765" x2="52119" y2="96765"/>
                        <a14:foregroundMark x1="47034" y1="88824" x2="47034" y2="85294"/>
                        <a14:foregroundMark x1="94068" y1="90294" x2="97458" y2="9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9134" y="-1427723"/>
            <a:ext cx="5567998" cy="80216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06C96B3-E7D5-034A-8B98-79866B59FF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20" b="99497" l="2132" r="96705">
                        <a14:foregroundMark x1="57946" y1="78643" x2="67248" y2="79146"/>
                        <a14:foregroundMark x1="61628" y1="59548" x2="62403" y2="68090"/>
                        <a14:foregroundMark x1="64147" y1="69598" x2="60659" y2="70101"/>
                        <a14:foregroundMark x1="5426" y1="93970" x2="48062" y2="94472"/>
                        <a14:foregroundMark x1="48062" y1="95980" x2="79651" y2="96482"/>
                        <a14:foregroundMark x1="91085" y1="89196" x2="61628" y2="87688"/>
                        <a14:foregroundMark x1="54651" y1="89196" x2="45543" y2="89447"/>
                        <a14:foregroundMark x1="45543" y1="89196" x2="45543" y2="89196"/>
                        <a14:foregroundMark x1="2132" y1="89447" x2="19380" y2="89950"/>
                        <a14:foregroundMark x1="4264" y1="93719" x2="4264" y2="99497"/>
                        <a14:foregroundMark x1="16279" y1="84171" x2="16279" y2="90955"/>
                        <a14:foregroundMark x1="17248" y1="82663" x2="17248" y2="87186"/>
                        <a14:foregroundMark x1="7752" y1="92211" x2="7752" y2="99497"/>
                        <a14:foregroundMark x1="87016" y1="88191" x2="87016" y2="97739"/>
                        <a14:foregroundMark x1="96124" y1="88191" x2="97093" y2="97739"/>
                        <a14:foregroundMark x1="71512" y1="16080" x2="78876" y2="16834"/>
                        <a14:foregroundMark x1="48062" y1="4271" x2="48837" y2="7789"/>
                        <a14:foregroundMark x1="34690" y1="4774" x2="23837" y2="5025"/>
                        <a14:foregroundMark x1="91473" y1="96734" x2="91473" y2="99497"/>
                        <a14:foregroundMark x1="67248" y1="72362" x2="73256" y2="72864"/>
                        <a14:foregroundMark x1="65891" y1="71859" x2="70736" y2="71859"/>
                        <a14:foregroundMark x1="63760" y1="70603" x2="70543" y2="71357"/>
                        <a14:foregroundMark x1="25388" y1="98241" x2="34690" y2="98744"/>
                        <a14:foregroundMark x1="34690" y1="98744" x2="37984" y2="9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0419" y="2944162"/>
            <a:ext cx="5120920" cy="39498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11F1C8E-B5F7-C14C-B594-FF2043422D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7288" l="3814" r="97458">
                        <a14:foregroundMark x1="4661" y1="28475" x2="26271" y2="63729"/>
                        <a14:foregroundMark x1="26271" y1="63729" x2="33051" y2="71864"/>
                        <a14:foregroundMark x1="75847" y1="18305" x2="75847" y2="54237"/>
                        <a14:foregroundMark x1="50847" y1="5085" x2="83898" y2="5424"/>
                        <a14:foregroundMark x1="83898" y1="5424" x2="89407" y2="5085"/>
                        <a14:foregroundMark x1="64407" y1="2034" x2="97881" y2="2373"/>
                        <a14:foregroundMark x1="84131" y1="71422" x2="84746" y2="90847"/>
                        <a14:foregroundMark x1="83898" y1="64068" x2="83997" y2="67186"/>
                        <a14:foregroundMark x1="10593" y1="70847" x2="13136" y2="92542"/>
                        <a14:foregroundMark x1="17797" y1="64746" x2="24153" y2="83729"/>
                        <a14:foregroundMark x1="25847" y1="97627" x2="52966" y2="96949"/>
                        <a14:foregroundMark x1="52966" y1="96949" x2="73729" y2="97966"/>
                        <a14:foregroundMark x1="6356" y1="97966" x2="16102" y2="98305"/>
                        <a14:foregroundMark x1="16102" y1="98305" x2="26271" y2="97966"/>
                        <a14:foregroundMark x1="4237" y1="93220" x2="4237" y2="93220"/>
                        <a14:foregroundMark x1="5932" y1="91864" x2="6780" y2="60678"/>
                        <a14:foregroundMark x1="5085" y1="56271" x2="14831" y2="61695"/>
                        <a14:foregroundMark x1="4237" y1="52881" x2="5085" y2="33220"/>
                        <a14:foregroundMark x1="13983" y1="34576" x2="37712" y2="34915"/>
                        <a14:foregroundMark x1="44492" y1="37966" x2="44492" y2="43729"/>
                        <a14:foregroundMark x1="38559" y1="44746" x2="16525" y2="44746"/>
                        <a14:foregroundMark x1="42373" y1="53220" x2="37288" y2="53220"/>
                        <a14:foregroundMark x1="38559" y1="51186" x2="38559" y2="48475"/>
                        <a14:foregroundMark x1="15254" y1="81695" x2="17373" y2="82034"/>
                        <a14:foregroundMark x1="16525" y1="94237" x2="17373" y2="94576"/>
                        <a14:foregroundMark x1="77542" y1="59661" x2="94261" y2="64574"/>
                        <a14:foregroundMark x1="77119" y1="71864" x2="83475" y2="72203"/>
                        <a14:foregroundMark x1="76271" y1="83729" x2="77966" y2="84068"/>
                        <a14:foregroundMark x1="79661" y1="93220" x2="85169" y2="93559"/>
                        <a14:foregroundMark x1="76271" y1="339" x2="69068" y2="678"/>
                        <a14:foregroundMark x1="65678" y1="339" x2="58898" y2="0"/>
                        <a14:backgroundMark x1="94915" y1="65424" x2="94915" y2="66780"/>
                        <a14:backgroundMark x1="94492" y1="65424" x2="94915" y2="66102"/>
                        <a14:backgroundMark x1="94068" y1="64746" x2="98305" y2="664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8335" y="614035"/>
            <a:ext cx="4995172" cy="624396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6B8C1C6-39FC-DE49-9DEA-E7F6B257F8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24" b="89695" l="6356" r="89831">
                        <a14:foregroundMark x1="21610" y1="80153" x2="23729" y2="82824"/>
                        <a14:foregroundMark x1="26271" y1="71756" x2="34322" y2="70992"/>
                        <a14:foregroundMark x1="20339" y1="67939" x2="24576" y2="66412"/>
                        <a14:foregroundMark x1="62288" y1="66412" x2="63136" y2="69847"/>
                        <a14:foregroundMark x1="65254" y1="66412" x2="69492" y2="70229"/>
                        <a14:foregroundMark x1="57627" y1="70611" x2="68220" y2="72901"/>
                        <a14:foregroundMark x1="61017" y1="80916" x2="70339" y2="85878"/>
                        <a14:foregroundMark x1="27119" y1="63740" x2="27119" y2="69466"/>
                        <a14:foregroundMark x1="6356" y1="42748" x2="8475" y2="44656"/>
                        <a14:foregroundMark x1="13559" y1="52290" x2="15254" y2="63740"/>
                        <a14:foregroundMark x1="14831" y1="65267" x2="14831" y2="75573"/>
                        <a14:foregroundMark x1="14831" y1="75573" x2="15678" y2="77863"/>
                        <a14:foregroundMark x1="15254" y1="77863" x2="15678" y2="83588"/>
                        <a14:foregroundMark x1="75847" y1="47328" x2="77542" y2="51908"/>
                        <a14:foregroundMark x1="78390" y1="45420" x2="85593" y2="435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2787" y="2583123"/>
            <a:ext cx="4480618" cy="496068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620B8FA-0C9D-FE4D-9389-35F2C2D6F42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4080" t="11030" r="15005" b="12303"/>
          <a:stretch/>
        </p:blipFill>
        <p:spPr>
          <a:xfrm>
            <a:off x="7835538" y="2052045"/>
            <a:ext cx="4691231" cy="5071727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F9D5CD7-93D2-A543-B1B3-8C85F726998F}"/>
              </a:ext>
            </a:extLst>
          </p:cNvPr>
          <p:cNvSpPr/>
          <p:nvPr/>
        </p:nvSpPr>
        <p:spPr>
          <a:xfrm>
            <a:off x="168668" y="6364539"/>
            <a:ext cx="121516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Comic Sans MS" panose="030F0902030302020204" pitchFamily="66" charset="0"/>
              </a:rPr>
              <a:t>En la ciudad hay diferentes tipos de viviendas </a:t>
            </a:r>
            <a:r>
              <a:rPr lang="es-E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Comic Sans MS" panose="030F0902030302020204" pitchFamily="66" charset="0"/>
              </a:rPr>
              <a:t>Y están muy cerca la una de la otra</a:t>
            </a:r>
            <a:endParaRPr lang="es-E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21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6FC1C7-78EF-6444-9070-3B7264670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F1323CF-3587-2340-811C-5A712AE471EA}"/>
              </a:ext>
            </a:extLst>
          </p:cNvPr>
          <p:cNvSpPr/>
          <p:nvPr/>
        </p:nvSpPr>
        <p:spPr>
          <a:xfrm>
            <a:off x="0" y="6475445"/>
            <a:ext cx="9896669" cy="382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Donde viven tantas personas se acumula mucha basura y siempre hay ruido en la ciudad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1CA07B0-8D64-3B4C-A7D7-A186BF6109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8821"/>
          <a:stretch/>
        </p:blipFill>
        <p:spPr>
          <a:xfrm>
            <a:off x="0" y="0"/>
            <a:ext cx="12192000" cy="41956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B93B392-5021-1947-8846-25184E0CB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731" y="0"/>
            <a:ext cx="5934269" cy="2857500"/>
          </a:xfrm>
          <a:prstGeom prst="rect">
            <a:avLst/>
          </a:prstGeom>
        </p:spPr>
      </p:pic>
      <p:pic>
        <p:nvPicPr>
          <p:cNvPr id="2" name="y2mate.com - Ambiente Ciudad, Coches, ambulancias... (Efecto de Sonido) City ambience Sound Effect_v5u4ap_xCs4" descr="y2mate.com - Ambiente Ciudad, Coches, ambulancias... (Efecto de Sonido) City ambience Sound Effect_v5u4ap_xCs4">
            <a:hlinkClick r:id="" action="ppaction://media"/>
            <a:extLst>
              <a:ext uri="{FF2B5EF4-FFF2-40B4-BE49-F238E27FC236}">
                <a16:creationId xmlns:a16="http://schemas.microsoft.com/office/drawing/2014/main" id="{22A313E3-05F1-BA45-888B-BACE36C20E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616200"/>
            <a:ext cx="823913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783DEE-0234-0046-AA20-D58AD47C11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35860" y="0"/>
            <a:ext cx="12201615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2B4FB0D-F829-9D40-99B4-1EFB2915F8EE}"/>
              </a:ext>
            </a:extLst>
          </p:cNvPr>
          <p:cNvSpPr/>
          <p:nvPr/>
        </p:nvSpPr>
        <p:spPr>
          <a:xfrm>
            <a:off x="675865" y="10085"/>
            <a:ext cx="109495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¿Qué hay cerca de tu casa?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C1AFAA9-E917-0149-A61B-CC3815CE3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0" b="99497" l="2132" r="96705">
                        <a14:foregroundMark x1="57946" y1="78643" x2="67248" y2="79146"/>
                        <a14:foregroundMark x1="61628" y1="59548" x2="62403" y2="68090"/>
                        <a14:foregroundMark x1="64147" y1="69598" x2="60659" y2="70101"/>
                        <a14:foregroundMark x1="5426" y1="93970" x2="48062" y2="94472"/>
                        <a14:foregroundMark x1="48062" y1="95980" x2="79651" y2="96482"/>
                        <a14:foregroundMark x1="91085" y1="89196" x2="61628" y2="87688"/>
                        <a14:foregroundMark x1="54651" y1="89196" x2="45543" y2="89447"/>
                        <a14:foregroundMark x1="45543" y1="89196" x2="45543" y2="89196"/>
                        <a14:foregroundMark x1="2132" y1="89447" x2="19380" y2="89950"/>
                        <a14:foregroundMark x1="4264" y1="93719" x2="4264" y2="99497"/>
                        <a14:foregroundMark x1="16279" y1="84171" x2="16279" y2="90955"/>
                        <a14:foregroundMark x1="17248" y1="82663" x2="17248" y2="87186"/>
                        <a14:foregroundMark x1="7752" y1="92211" x2="7752" y2="99497"/>
                        <a14:foregroundMark x1="87016" y1="88191" x2="87016" y2="97739"/>
                        <a14:foregroundMark x1="96124" y1="88191" x2="97093" y2="97739"/>
                        <a14:foregroundMark x1="71512" y1="16080" x2="78876" y2="16834"/>
                        <a14:foregroundMark x1="48062" y1="4271" x2="48837" y2="7789"/>
                        <a14:foregroundMark x1="34690" y1="4774" x2="23837" y2="5025"/>
                        <a14:foregroundMark x1="91473" y1="96734" x2="91473" y2="99497"/>
                        <a14:foregroundMark x1="67248" y1="72362" x2="73256" y2="72864"/>
                        <a14:foregroundMark x1="65891" y1="71859" x2="70736" y2="71859"/>
                        <a14:foregroundMark x1="63760" y1="70603" x2="70543" y2="71357"/>
                        <a14:foregroundMark x1="25388" y1="98241" x2="34690" y2="98744"/>
                        <a14:foregroundMark x1="34690" y1="98744" x2="37984" y2="9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4465" y="3304801"/>
            <a:ext cx="4681424" cy="36108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0D3217-FDB2-9747-B355-FEFB0DDBF0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5" b="99681" l="319" r="99840">
                        <a14:foregroundMark x1="10064" y1="71725" x2="10064" y2="87220"/>
                        <a14:foregroundMark x1="11182" y1="93450" x2="41214" y2="94888"/>
                        <a14:foregroundMark x1="15335" y1="67891" x2="17891" y2="89297"/>
                        <a14:foregroundMark x1="58307" y1="93131" x2="80831" y2="93450"/>
                        <a14:foregroundMark x1="36581" y1="89297" x2="48083" y2="89617"/>
                        <a14:foregroundMark x1="48083" y1="89617" x2="66773" y2="89137"/>
                        <a14:foregroundMark x1="66773" y1="89137" x2="67252" y2="89137"/>
                        <a14:foregroundMark x1="68211" y1="84345" x2="73962" y2="84665"/>
                        <a14:foregroundMark x1="68690" y1="64856" x2="78115" y2="65176"/>
                        <a14:foregroundMark x1="91853" y1="47764" x2="91534" y2="95687"/>
                        <a14:foregroundMark x1="83067" y1="67891" x2="83866" y2="95048"/>
                        <a14:foregroundMark x1="96166" y1="92652" x2="96166" y2="99521"/>
                        <a14:foregroundMark x1="46645" y1="95048" x2="51118" y2="99521"/>
                        <a14:foregroundMark x1="1278" y1="66454" x2="1278" y2="86262"/>
                        <a14:foregroundMark x1="8466" y1="91054" x2="1118" y2="95687"/>
                        <a14:foregroundMark x1="1118" y1="95687" x2="1118" y2="95687"/>
                        <a14:foregroundMark x1="12620" y1="92652" x2="2236" y2="96486"/>
                        <a14:foregroundMark x1="16454" y1="97604" x2="35463" y2="97923"/>
                        <a14:foregroundMark x1="14058" y1="99042" x2="8466" y2="99201"/>
                        <a14:foregroundMark x1="41693" y1="93131" x2="48403" y2="99840"/>
                        <a14:foregroundMark x1="32907" y1="91214" x2="19169" y2="91534"/>
                        <a14:foregroundMark x1="95367" y1="85783" x2="99840" y2="93770"/>
                        <a14:foregroundMark x1="99840" y1="93770" x2="99840" y2="93770"/>
                        <a14:foregroundMark x1="70288" y1="98722" x2="88818" y2="96486"/>
                        <a14:foregroundMark x1="50000" y1="93770" x2="53035" y2="99521"/>
                        <a14:foregroundMark x1="53035" y1="94569" x2="58466" y2="99840"/>
                        <a14:foregroundMark x1="85942" y1="89137" x2="90415" y2="94888"/>
                        <a14:foregroundMark x1="15655" y1="91054" x2="1597" y2="89297"/>
                        <a14:foregroundMark x1="15655" y1="63738" x2="18850" y2="71885"/>
                        <a14:foregroundMark x1="18850" y1="71885" x2="19010" y2="72045"/>
                        <a14:foregroundMark x1="479" y1="50319" x2="479" y2="64058"/>
                        <a14:foregroundMark x1="5431" y1="48882" x2="5431" y2="60703"/>
                        <a14:foregroundMark x1="5431" y1="62141" x2="5431" y2="72524"/>
                        <a14:foregroundMark x1="5431" y1="72364" x2="5431" y2="81310"/>
                        <a14:foregroundMark x1="479" y1="44569" x2="479" y2="53674"/>
                        <a14:foregroundMark x1="1278" y1="43131" x2="10064" y2="43450"/>
                        <a14:foregroundMark x1="88179" y1="42652" x2="97284" y2="42812"/>
                        <a14:foregroundMark x1="89297" y1="41214" x2="98722" y2="39297"/>
                        <a14:foregroundMark x1="83067" y1="38978" x2="82109" y2="33227"/>
                        <a14:foregroundMark x1="87700" y1="60224" x2="89297" y2="68530"/>
                        <a14:foregroundMark x1="89297" y1="68530" x2="90735" y2="71246"/>
                        <a14:foregroundMark x1="87061" y1="69010" x2="88978" y2="83866"/>
                        <a14:foregroundMark x1="83866" y1="99201" x2="90096" y2="99521"/>
                        <a14:foregroundMark x1="97604" y1="48403" x2="99840" y2="68211"/>
                        <a14:foregroundMark x1="97284" y1="68690" x2="97284" y2="79233"/>
                        <a14:foregroundMark x1="97284" y1="80032" x2="97284" y2="88019"/>
                        <a14:foregroundMark x1="50000" y1="77796" x2="52716" y2="78115"/>
                        <a14:foregroundMark x1="27955" y1="78115" x2="21086" y2="78275"/>
                        <a14:foregroundMark x1="18530" y1="24760" x2="27636" y2="24441"/>
                        <a14:foregroundMark x1="27636" y1="24441" x2="34345" y2="24760"/>
                        <a14:foregroundMark x1="67891" y1="24441" x2="80511" y2="24601"/>
                        <a14:foregroundMark x1="18051" y1="22045" x2="26518" y2="22204"/>
                        <a14:foregroundMark x1="26518" y1="22204" x2="35304" y2="21885"/>
                        <a14:foregroundMark x1="35304" y1="21885" x2="38818" y2="22204"/>
                        <a14:foregroundMark x1="47240" y1="22113" x2="54952" y2="22204"/>
                        <a14:foregroundMark x1="41534" y1="22045" x2="44228" y2="22077"/>
                        <a14:foregroundMark x1="59265" y1="22045" x2="70128" y2="22204"/>
                        <a14:foregroundMark x1="71885" y1="22045" x2="80671" y2="22045"/>
                        <a14:foregroundMark x1="81150" y1="22045" x2="82109" y2="23802"/>
                        <a14:backgroundMark x1="45367" y1="20288" x2="48403" y2="20288"/>
                      </a14:backgroundRemoval>
                    </a14:imgEffect>
                  </a14:imgLayer>
                </a14:imgProps>
              </a:ext>
            </a:extLst>
          </a:blip>
          <a:srcRect t="16927"/>
          <a:stretch/>
        </p:blipFill>
        <p:spPr>
          <a:xfrm>
            <a:off x="642091" y="5243723"/>
            <a:ext cx="1943219" cy="16142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99DF7D-F80C-D74C-9B90-A77D9E53D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703" y="2865934"/>
            <a:ext cx="2789993" cy="2140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06D91A0-29CC-074C-A5DD-43B1542DD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6242" y="3030056"/>
            <a:ext cx="2859289" cy="1976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C0F160-B901-EA4B-8A7E-206AEDD2D2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4778" r="97111">
                        <a14:foregroundMark x1="4778" y1="47444" x2="7778" y2="76000"/>
                        <a14:foregroundMark x1="27000" y1="62444" x2="28556" y2="72000"/>
                        <a14:foregroundMark x1="69111" y1="63222" x2="69111" y2="79444"/>
                        <a14:foregroundMark x1="92000" y1="50889" x2="92000" y2="72222"/>
                        <a14:foregroundMark x1="94667" y1="49111" x2="97111" y2="50444"/>
                        <a14:foregroundMark x1="56556" y1="78889" x2="31000" y2="80778"/>
                        <a14:foregroundMark x1="24556" y1="80778" x2="22667" y2="81111"/>
                        <a14:foregroundMark x1="27000" y1="57111" x2="27000" y2="62111"/>
                        <a14:foregroundMark x1="27222" y1="57111" x2="27222" y2="65111"/>
                        <a14:foregroundMark x1="27778" y1="56222" x2="27778" y2="66444"/>
                      </a14:backgroundRemoval>
                    </a14:imgEffect>
                  </a14:imgLayer>
                </a14:imgProps>
              </a:ext>
            </a:extLst>
          </a:blip>
          <a:srcRect t="18235" b="15781"/>
          <a:stretch/>
        </p:blipFill>
        <p:spPr>
          <a:xfrm>
            <a:off x="9377671" y="5175211"/>
            <a:ext cx="2247731" cy="169203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851BEC-3EF9-3244-8084-ABA08EBA2E6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120" b="89968" l="2000" r="97778">
                        <a14:foregroundMark x1="51333" y1="9061" x2="56667" y2="7120"/>
                        <a14:foregroundMark x1="56667" y1="7120" x2="59556" y2="7443"/>
                        <a14:foregroundMark x1="68000" y1="40453" x2="31333" y2="43042"/>
                        <a14:foregroundMark x1="7111" y1="52104" x2="7111" y2="72816"/>
                        <a14:foregroundMark x1="2000" y1="87055" x2="17778" y2="87379"/>
                        <a14:foregroundMark x1="26667" y1="86731" x2="34667" y2="87055"/>
                        <a14:foregroundMark x1="40444" y1="88997" x2="50444" y2="89320"/>
                        <a14:foregroundMark x1="60889" y1="86731" x2="72222" y2="87055"/>
                        <a14:foregroundMark x1="78444" y1="87379" x2="88000" y2="86408"/>
                        <a14:foregroundMark x1="93556" y1="76375" x2="97778" y2="81553"/>
                        <a14:foregroundMark x1="97778" y1="81553" x2="97778" y2="81877"/>
                      </a14:backgroundRemoval>
                    </a14:imgEffect>
                  </a14:imgLayer>
                </a14:imgProps>
              </a:ext>
            </a:extLst>
          </a:blip>
          <a:srcRect b="13190"/>
          <a:stretch/>
        </p:blipFill>
        <p:spPr>
          <a:xfrm>
            <a:off x="2661690" y="1208240"/>
            <a:ext cx="2205550" cy="14910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C5ECC5-CD9A-E948-B38F-543325A5B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4947" y="1140099"/>
            <a:ext cx="3820810" cy="2164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993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</TotalTime>
  <Words>246</Words>
  <Application>Microsoft Macintosh PowerPoint</Application>
  <PresentationFormat>Panorámica</PresentationFormat>
  <Paragraphs>29</Paragraphs>
  <Slides>16</Slides>
  <Notes>1</Notes>
  <HiddenSlides>0</HiddenSlides>
  <MMClips>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Marker Felt Thin</vt:lpstr>
      <vt:lpstr>Tema de Office</vt:lpstr>
      <vt:lpstr>LA CIUDAD DONDE VIVO</vt:lpstr>
      <vt:lpstr>Presentación de PowerPoint</vt:lpstr>
      <vt:lpstr>VIVEN MUCHAS FAMILIAS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CIUDAD DONDE VIVO</dc:title>
  <dc:creator>katy.menaf@gmail.com</dc:creator>
  <cp:lastModifiedBy>katy.menaf@gmail.com</cp:lastModifiedBy>
  <cp:revision>36</cp:revision>
  <dcterms:created xsi:type="dcterms:W3CDTF">2020-08-12T07:25:02Z</dcterms:created>
  <dcterms:modified xsi:type="dcterms:W3CDTF">2020-08-16T06:33:03Z</dcterms:modified>
</cp:coreProperties>
</file>