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324" r:id="rId3"/>
    <p:sldId id="325" r:id="rId4"/>
    <p:sldId id="326" r:id="rId5"/>
    <p:sldId id="327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96" r:id="rId15"/>
    <p:sldId id="328" r:id="rId16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28/08/2020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542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9099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8100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2176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6851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2772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0046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2970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5764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28/08/2020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10" Type="http://schemas.openxmlformats.org/officeDocument/2006/relationships/audio" Target="../media/audio1.wav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12" Type="http://schemas.openxmlformats.org/officeDocument/2006/relationships/audio" Target="../media/audio4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audio" Target="../media/audio3.wav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12" Type="http://schemas.openxmlformats.org/officeDocument/2006/relationships/audio" Target="../media/audio4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audio" Target="../media/audio3.wav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12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audio" Target="../media/audio4.wav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9.jpeg"/><Relationship Id="rId12" Type="http://schemas.openxmlformats.org/officeDocument/2006/relationships/audio" Target="../media/audio3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audio" Target="../media/audio4.wav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0.jpeg"/><Relationship Id="rId12" Type="http://schemas.openxmlformats.org/officeDocument/2006/relationships/audio" Target="../media/audio4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audio" Target="../media/audio3.wav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9.jpeg"/><Relationship Id="rId12" Type="http://schemas.openxmlformats.org/officeDocument/2006/relationships/audio" Target="../media/audio3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audio" Target="../media/audio4.wav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audio" Target="../media/audio1.wav"/><Relationship Id="rId7" Type="http://schemas.openxmlformats.org/officeDocument/2006/relationships/image" Target="../media/image20.jpe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5" Type="http://schemas.microsoft.com/office/2007/relationships/hdphoto" Target="../media/hdphoto1.wdp"/><Relationship Id="rId10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6DE3D938-9ED6-4646-B399-93EF646972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10" name="3 Rectángulo"/>
          <p:cNvSpPr/>
          <p:nvPr/>
        </p:nvSpPr>
        <p:spPr>
          <a:xfrm>
            <a:off x="3213007" y="2425147"/>
            <a:ext cx="801885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erlin Sans FB Demi" pitchFamily="34" charset="0"/>
              </a:rPr>
              <a:t>JUGANDO CON PATRONES </a:t>
            </a:r>
            <a:endParaRPr lang="es-E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405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6484720"/>
            <a:ext cx="12286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b="1" dirty="0" smtClean="0">
                <a:solidFill>
                  <a:schemeClr val="tx2"/>
                </a:solidFill>
              </a:rPr>
              <a:t>Los patrones son el ordenamiento de cosas que se repiten de manera lógica, estas pueden ser por color, por forma, por gestos, números y sonidos.  </a:t>
            </a:r>
            <a:endParaRPr lang="es-CL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762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7875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06756" y="2897746"/>
            <a:ext cx="1674254" cy="14681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Triángulo isósceles 6"/>
          <p:cNvSpPr/>
          <p:nvPr/>
        </p:nvSpPr>
        <p:spPr>
          <a:xfrm>
            <a:off x="2383127" y="2897746"/>
            <a:ext cx="1906073" cy="1468192"/>
          </a:xfrm>
          <a:prstGeom prst="triangle">
            <a:avLst/>
          </a:prstGeom>
          <a:solidFill>
            <a:srgbClr val="7030A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Rectángulo 7"/>
          <p:cNvSpPr/>
          <p:nvPr/>
        </p:nvSpPr>
        <p:spPr>
          <a:xfrm>
            <a:off x="4608489" y="2897746"/>
            <a:ext cx="1674254" cy="14681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Triángulo isósceles 8"/>
          <p:cNvSpPr/>
          <p:nvPr/>
        </p:nvSpPr>
        <p:spPr>
          <a:xfrm>
            <a:off x="6602032" y="2897746"/>
            <a:ext cx="1906073" cy="1468192"/>
          </a:xfrm>
          <a:prstGeom prst="triangle">
            <a:avLst/>
          </a:prstGeom>
          <a:solidFill>
            <a:srgbClr val="7030A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Imágenes de Signo De Interrogacion | Vectores, fotos de stock y PSD  gratuitos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63" b="98521" l="0" r="100000">
                        <a14:foregroundMark x1="46853" y1="77515" x2="46853" y2="77515"/>
                        <a14:foregroundMark x1="74126" y1="34615" x2="74126" y2="34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272" y="1049490"/>
            <a:ext cx="2170104" cy="18482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ángulo 10"/>
          <p:cNvSpPr/>
          <p:nvPr/>
        </p:nvSpPr>
        <p:spPr>
          <a:xfrm>
            <a:off x="9042028" y="2897746"/>
            <a:ext cx="1674254" cy="14681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3214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0754"/>
            <a:ext cx="12192000" cy="6878754"/>
          </a:xfrm>
          <a:prstGeom prst="rect">
            <a:avLst/>
          </a:prstGeom>
        </p:spPr>
      </p:pic>
      <p:pic>
        <p:nvPicPr>
          <p:cNvPr id="5" name="Imagen 4" descr="Corazón rojo Gratis Dibujos Animados Imágene｜Illustoon ES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354" b="90000" l="3646" r="953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79" y="2459865"/>
            <a:ext cx="1970468" cy="2253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nubes animadas png - Microdocs Gesti N Documental En La Nube Imagenes De -  Nube Celeste | #1508907 - Vip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699" y="2875883"/>
            <a:ext cx="2488386" cy="142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Corazón rojo Gratis Dibujos Animados Imágene｜Illustoon E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276" y="2459865"/>
            <a:ext cx="1970468" cy="2253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nubes animadas png - Microdocs Gesti N Documental En La Nube Imagenes De -  Nube Celeste | #1508907 - Vip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935" y="2875882"/>
            <a:ext cx="2488386" cy="142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Corazón rojo Gratis Dibujos Animados Imágene｜Illustoon E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926" y="2560749"/>
            <a:ext cx="1970468" cy="2253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ágenes de Signo De Interrogacion | Vectores, fotos de stock y PSD  gratuitos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63" b="98521" l="0" r="100000">
                        <a14:foregroundMark x1="46853" y1="77515" x2="46853" y2="77515"/>
                        <a14:foregroundMark x1="74126" y1="34615" x2="74126" y2="34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268" y="832434"/>
            <a:ext cx="2170104" cy="1848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733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18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23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0" name="Diagrama de flujo: conector 19">
            <a:extLst>
              <a:ext uri="{FF2B5EF4-FFF2-40B4-BE49-F238E27FC236}">
                <a16:creationId xmlns="" xmlns:a16="http://schemas.microsoft.com/office/drawing/2014/main" id="{252BE2F7-05A7-4341-9526-6AA87D3798E3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7" name="Picture 12" descr="Estrella dibujo png 1 » PNG Image">
            <a:extLst>
              <a:ext uri="{FF2B5EF4-FFF2-40B4-BE49-F238E27FC236}">
                <a16:creationId xmlns="" xmlns:a16="http://schemas.microsoft.com/office/drawing/2014/main" id="{ABD428E1-126A-4877-84D7-8B262E242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110" y="5276181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4" name="Picture 10" descr="corazón - Libertad Bajo Palabra">
            <a:extLst>
              <a:ext uri="{FF2B5EF4-FFF2-40B4-BE49-F238E27FC236}">
                <a16:creationId xmlns="" xmlns:a16="http://schemas.microsoft.com/office/drawing/2014/main" id="{4284543A-7564-457F-A6D1-1691FC119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51" y="5082208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4" name="Picture 12" descr="Estrella dibujo png 1 » PNG Image">
            <a:extLst>
              <a:ext uri="{FF2B5EF4-FFF2-40B4-BE49-F238E27FC236}">
                <a16:creationId xmlns="" xmlns:a16="http://schemas.microsoft.com/office/drawing/2014/main" id="{64C956BA-58D6-4A9B-A42F-528D425AA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524" y="5295837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3" name="Picture 10" descr="corazón - Libertad Bajo Palabra">
            <a:extLst>
              <a:ext uri="{FF2B5EF4-FFF2-40B4-BE49-F238E27FC236}">
                <a16:creationId xmlns="" xmlns:a16="http://schemas.microsoft.com/office/drawing/2014/main" id="{219A7BB7-C22E-4078-A8AB-15EAAE390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16" y="4825391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="" xmlns:a16="http://schemas.microsoft.com/office/drawing/2014/main" id="{C3627087-1C06-43ED-A51D-8B0DA80343C7}"/>
              </a:ext>
            </a:extLst>
          </p:cNvPr>
          <p:cNvSpPr txBox="1">
            <a:spLocks/>
          </p:cNvSpPr>
          <p:nvPr/>
        </p:nvSpPr>
        <p:spPr>
          <a:xfrm>
            <a:off x="798982" y="26504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¿Puedes seguir el patrón de la oruga?</a:t>
            </a:r>
          </a:p>
        </p:txBody>
      </p:sp>
      <p:sp>
        <p:nvSpPr>
          <p:cNvPr id="28" name="Diagrama de flujo: conector 27">
            <a:extLst>
              <a:ext uri="{FF2B5EF4-FFF2-40B4-BE49-F238E27FC236}">
                <a16:creationId xmlns="" xmlns:a16="http://schemas.microsoft.com/office/drawing/2014/main" id="{FB1CB19F-3D35-46B2-93D7-650CA0C0E4B2}"/>
              </a:ext>
            </a:extLst>
          </p:cNvPr>
          <p:cNvSpPr/>
          <p:nvPr/>
        </p:nvSpPr>
        <p:spPr>
          <a:xfrm>
            <a:off x="3118387" y="115855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Diagrama de flujo: conector 30">
            <a:hlinkClick r:id="" action="ppaction://noaction">
              <a:snd r:embed="rId11" name="chicharra-error-incorrecto-.wav"/>
            </a:hlinkClick>
            <a:extLst>
              <a:ext uri="{FF2B5EF4-FFF2-40B4-BE49-F238E27FC236}">
                <a16:creationId xmlns="" xmlns:a16="http://schemas.microsoft.com/office/drawing/2014/main" id="{F651025E-5C3F-4986-9723-36E040798048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2" name="Picture 10" descr="corazón - Libertad Bajo Palabra">
            <a:hlinkClick r:id="" action="ppaction://hlinkshowjump?jump=nextslide">
              <a:snd r:embed="rId12" name="008863839_prev.wav"/>
            </a:hlinkClick>
            <a:extLst>
              <a:ext uri="{FF2B5EF4-FFF2-40B4-BE49-F238E27FC236}">
                <a16:creationId xmlns="" xmlns:a16="http://schemas.microsoft.com/office/drawing/2014/main" id="{72A9F0A3-0379-4BEE-BF5E-352E7C133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013" y="1425505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Estrella dibujo png 1 » PNG Image">
            <a:hlinkClick r:id="" action="ppaction://noaction">
              <a:snd r:embed="rId11" name="chicharra-error-incorrecto-.wav"/>
            </a:hlinkClick>
            <a:extLst>
              <a:ext uri="{FF2B5EF4-FFF2-40B4-BE49-F238E27FC236}">
                <a16:creationId xmlns="" xmlns:a16="http://schemas.microsoft.com/office/drawing/2014/main" id="{E829B837-253F-4883-9A11-D88B2BD1A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370" y="1327541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5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iagrama de flujo: conector 34">
            <a:extLst>
              <a:ext uri="{FF2B5EF4-FFF2-40B4-BE49-F238E27FC236}">
                <a16:creationId xmlns="" xmlns:a16="http://schemas.microsoft.com/office/drawing/2014/main" id="{80C3AF2F-739F-42BE-9798-37CE397553F2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7" name="Picture 12" descr="Estrella dibujo png 1 » PNG Image">
            <a:extLst>
              <a:ext uri="{FF2B5EF4-FFF2-40B4-BE49-F238E27FC236}">
                <a16:creationId xmlns="" xmlns:a16="http://schemas.microsoft.com/office/drawing/2014/main" id="{ABD428E1-126A-4877-84D7-8B262E242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110" y="5276181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4" name="Picture 10" descr="corazón - Libertad Bajo Palabra">
            <a:extLst>
              <a:ext uri="{FF2B5EF4-FFF2-40B4-BE49-F238E27FC236}">
                <a16:creationId xmlns="" xmlns:a16="http://schemas.microsoft.com/office/drawing/2014/main" id="{4284543A-7564-457F-A6D1-1691FC119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51" y="5082208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4" name="Picture 12" descr="Estrella dibujo png 1 » PNG Image">
            <a:extLst>
              <a:ext uri="{FF2B5EF4-FFF2-40B4-BE49-F238E27FC236}">
                <a16:creationId xmlns="" xmlns:a16="http://schemas.microsoft.com/office/drawing/2014/main" id="{64C956BA-58D6-4A9B-A42F-528D425AA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524" y="5295837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3" name="Picture 10" descr="corazón - Libertad Bajo Palabra">
            <a:extLst>
              <a:ext uri="{FF2B5EF4-FFF2-40B4-BE49-F238E27FC236}">
                <a16:creationId xmlns="" xmlns:a16="http://schemas.microsoft.com/office/drawing/2014/main" id="{219A7BB7-C22E-4078-A8AB-15EAAE390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16" y="4825391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="" xmlns:a16="http://schemas.microsoft.com/office/drawing/2014/main" id="{C3627087-1C06-43ED-A51D-8B0DA80343C7}"/>
              </a:ext>
            </a:extLst>
          </p:cNvPr>
          <p:cNvSpPr txBox="1">
            <a:spLocks/>
          </p:cNvSpPr>
          <p:nvPr/>
        </p:nvSpPr>
        <p:spPr>
          <a:xfrm>
            <a:off x="798982" y="26504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¿Puedes seguir el patrón de la oruga?</a:t>
            </a:r>
          </a:p>
        </p:txBody>
      </p:sp>
      <p:sp>
        <p:nvSpPr>
          <p:cNvPr id="28" name="Diagrama de flujo: conector 27">
            <a:extLst>
              <a:ext uri="{FF2B5EF4-FFF2-40B4-BE49-F238E27FC236}">
                <a16:creationId xmlns="" xmlns:a16="http://schemas.microsoft.com/office/drawing/2014/main" id="{FB1CB19F-3D35-46B2-93D7-650CA0C0E4B2}"/>
              </a:ext>
            </a:extLst>
          </p:cNvPr>
          <p:cNvSpPr/>
          <p:nvPr/>
        </p:nvSpPr>
        <p:spPr>
          <a:xfrm>
            <a:off x="3343837" y="1189973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Diagrama de flujo: conector 30">
            <a:extLst>
              <a:ext uri="{FF2B5EF4-FFF2-40B4-BE49-F238E27FC236}">
                <a16:creationId xmlns="" xmlns:a16="http://schemas.microsoft.com/office/drawing/2014/main" id="{F651025E-5C3F-4986-9723-36E040798048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2" name="Picture 10" descr="corazón - Libertad Bajo Palabra">
            <a:hlinkClick r:id="" action="ppaction://noaction">
              <a:snd r:embed="rId11" name="chicharra-error-incorrecto-.wav"/>
            </a:hlinkClick>
            <a:extLst>
              <a:ext uri="{FF2B5EF4-FFF2-40B4-BE49-F238E27FC236}">
                <a16:creationId xmlns="" xmlns:a16="http://schemas.microsoft.com/office/drawing/2014/main" id="{72A9F0A3-0379-4BEE-BF5E-352E7C133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463" y="1345295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Estrella dibujo png 1 » PNG Image">
            <a:hlinkClick r:id="" action="ppaction://hlinkshowjump?jump=nextslide">
              <a:snd r:embed="rId12" name="008863839_prev.wav"/>
            </a:hlinkClick>
            <a:extLst>
              <a:ext uri="{FF2B5EF4-FFF2-40B4-BE49-F238E27FC236}">
                <a16:creationId xmlns="" xmlns:a16="http://schemas.microsoft.com/office/drawing/2014/main" id="{E829B837-253F-4883-9A11-D88B2BD1A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370" y="1327541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 descr="corazón - Libertad Bajo Palabra">
            <a:extLst>
              <a:ext uri="{FF2B5EF4-FFF2-40B4-BE49-F238E27FC236}">
                <a16:creationId xmlns="" xmlns:a16="http://schemas.microsoft.com/office/drawing/2014/main" id="{73B97A3E-77D6-484E-940A-0D46EBCF0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269" y="4686781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71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iagrama de flujo: conector 35">
            <a:extLst>
              <a:ext uri="{FF2B5EF4-FFF2-40B4-BE49-F238E27FC236}">
                <a16:creationId xmlns="" xmlns:a16="http://schemas.microsoft.com/office/drawing/2014/main" id="{7F3B729B-26B8-4E52-8E90-E17F11B89A2B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3" name="Picture 12" descr="Estrella dibujo png 1 » PNG Image">
            <a:extLst>
              <a:ext uri="{FF2B5EF4-FFF2-40B4-BE49-F238E27FC236}">
                <a16:creationId xmlns="" xmlns:a16="http://schemas.microsoft.com/office/drawing/2014/main" id="{BE9F8D59-177B-4C51-98F8-AEBBBB383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433" y="5069740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7" name="Picture 12" descr="Estrella dibujo png 1 » PNG Image">
            <a:extLst>
              <a:ext uri="{FF2B5EF4-FFF2-40B4-BE49-F238E27FC236}">
                <a16:creationId xmlns="" xmlns:a16="http://schemas.microsoft.com/office/drawing/2014/main" id="{ABD428E1-126A-4877-84D7-8B262E242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110" y="5276181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4" name="Picture 10" descr="corazón - Libertad Bajo Palabra">
            <a:extLst>
              <a:ext uri="{FF2B5EF4-FFF2-40B4-BE49-F238E27FC236}">
                <a16:creationId xmlns="" xmlns:a16="http://schemas.microsoft.com/office/drawing/2014/main" id="{4284543A-7564-457F-A6D1-1691FC119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51" y="5082208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4" name="Picture 12" descr="Estrella dibujo png 1 » PNG Image">
            <a:extLst>
              <a:ext uri="{FF2B5EF4-FFF2-40B4-BE49-F238E27FC236}">
                <a16:creationId xmlns="" xmlns:a16="http://schemas.microsoft.com/office/drawing/2014/main" id="{64C956BA-58D6-4A9B-A42F-528D425AA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524" y="5295837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3" name="Picture 10" descr="corazón - Libertad Bajo Palabra">
            <a:extLst>
              <a:ext uri="{FF2B5EF4-FFF2-40B4-BE49-F238E27FC236}">
                <a16:creationId xmlns="" xmlns:a16="http://schemas.microsoft.com/office/drawing/2014/main" id="{219A7BB7-C22E-4078-A8AB-15EAAE390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16" y="4825391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="" xmlns:a16="http://schemas.microsoft.com/office/drawing/2014/main" id="{C3627087-1C06-43ED-A51D-8B0DA80343C7}"/>
              </a:ext>
            </a:extLst>
          </p:cNvPr>
          <p:cNvSpPr txBox="1">
            <a:spLocks/>
          </p:cNvSpPr>
          <p:nvPr/>
        </p:nvSpPr>
        <p:spPr>
          <a:xfrm>
            <a:off x="798982" y="26504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¿Puedes seguir el patrón de la oruga?</a:t>
            </a:r>
          </a:p>
        </p:txBody>
      </p:sp>
      <p:sp>
        <p:nvSpPr>
          <p:cNvPr id="28" name="Diagrama de flujo: conector 27">
            <a:extLst>
              <a:ext uri="{FF2B5EF4-FFF2-40B4-BE49-F238E27FC236}">
                <a16:creationId xmlns="" xmlns:a16="http://schemas.microsoft.com/office/drawing/2014/main" id="{FB1CB19F-3D35-46B2-93D7-650CA0C0E4B2}"/>
              </a:ext>
            </a:extLst>
          </p:cNvPr>
          <p:cNvSpPr/>
          <p:nvPr/>
        </p:nvSpPr>
        <p:spPr>
          <a:xfrm>
            <a:off x="3208568" y="1136056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Diagrama de flujo: conector 30">
            <a:extLst>
              <a:ext uri="{FF2B5EF4-FFF2-40B4-BE49-F238E27FC236}">
                <a16:creationId xmlns="" xmlns:a16="http://schemas.microsoft.com/office/drawing/2014/main" id="{F651025E-5C3F-4986-9723-36E040798048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2" name="Picture 10" descr="corazón - Libertad Bajo Palabra">
            <a:hlinkClick r:id="" action="ppaction://hlinkshowjump?jump=nextslide">
              <a:snd r:embed="rId11" name="008863839_prev.wav"/>
            </a:hlinkClick>
            <a:extLst>
              <a:ext uri="{FF2B5EF4-FFF2-40B4-BE49-F238E27FC236}">
                <a16:creationId xmlns="" xmlns:a16="http://schemas.microsoft.com/office/drawing/2014/main" id="{72A9F0A3-0379-4BEE-BF5E-352E7C133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8" y="1361830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Estrella dibujo png 1 » PNG Image">
            <a:hlinkClick r:id="" action="ppaction://noaction">
              <a:snd r:embed="rId12" name="chicharra-error-incorrecto-.wav"/>
            </a:hlinkClick>
            <a:extLst>
              <a:ext uri="{FF2B5EF4-FFF2-40B4-BE49-F238E27FC236}">
                <a16:creationId xmlns="" xmlns:a16="http://schemas.microsoft.com/office/drawing/2014/main" id="{E829B837-253F-4883-9A11-D88B2BD1A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370" y="1327541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 descr="corazón - Libertad Bajo Palabra">
            <a:extLst>
              <a:ext uri="{FF2B5EF4-FFF2-40B4-BE49-F238E27FC236}">
                <a16:creationId xmlns="" xmlns:a16="http://schemas.microsoft.com/office/drawing/2014/main" id="{73B97A3E-77D6-484E-940A-0D46EBCF0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269" y="4686781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9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iagrama de flujo: conector 35">
            <a:extLst>
              <a:ext uri="{FF2B5EF4-FFF2-40B4-BE49-F238E27FC236}">
                <a16:creationId xmlns="" xmlns:a16="http://schemas.microsoft.com/office/drawing/2014/main" id="{7F3B729B-26B8-4E52-8E90-E17F11B89A2B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3" name="Picture 12" descr="Estrella dibujo png 1 » PNG Image">
            <a:extLst>
              <a:ext uri="{FF2B5EF4-FFF2-40B4-BE49-F238E27FC236}">
                <a16:creationId xmlns="" xmlns:a16="http://schemas.microsoft.com/office/drawing/2014/main" id="{BE9F8D59-177B-4C51-98F8-AEBBBB383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433" y="5069740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7" name="Picture 12" descr="Estrella dibujo png 1 » PNG Image">
            <a:extLst>
              <a:ext uri="{FF2B5EF4-FFF2-40B4-BE49-F238E27FC236}">
                <a16:creationId xmlns="" xmlns:a16="http://schemas.microsoft.com/office/drawing/2014/main" id="{ABD428E1-126A-4877-84D7-8B262E242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110" y="5276181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4" name="Picture 10" descr="corazón - Libertad Bajo Palabra">
            <a:extLst>
              <a:ext uri="{FF2B5EF4-FFF2-40B4-BE49-F238E27FC236}">
                <a16:creationId xmlns="" xmlns:a16="http://schemas.microsoft.com/office/drawing/2014/main" id="{4284543A-7564-457F-A6D1-1691FC119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51" y="5082208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84" name="Picture 12" descr="Estrella dibujo png 1 » PNG Image">
            <a:extLst>
              <a:ext uri="{FF2B5EF4-FFF2-40B4-BE49-F238E27FC236}">
                <a16:creationId xmlns="" xmlns:a16="http://schemas.microsoft.com/office/drawing/2014/main" id="{64C956BA-58D6-4A9B-A42F-528D425AA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524" y="5295837"/>
            <a:ext cx="1131457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3" name="Picture 10" descr="corazón - Libertad Bajo Palabra">
            <a:extLst>
              <a:ext uri="{FF2B5EF4-FFF2-40B4-BE49-F238E27FC236}">
                <a16:creationId xmlns="" xmlns:a16="http://schemas.microsoft.com/office/drawing/2014/main" id="{219A7BB7-C22E-4078-A8AB-15EAAE390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16" y="4825391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="" xmlns:a16="http://schemas.microsoft.com/office/drawing/2014/main" id="{C3627087-1C06-43ED-A51D-8B0DA80343C7}"/>
              </a:ext>
            </a:extLst>
          </p:cNvPr>
          <p:cNvSpPr txBox="1">
            <a:spLocks/>
          </p:cNvSpPr>
          <p:nvPr/>
        </p:nvSpPr>
        <p:spPr>
          <a:xfrm>
            <a:off x="798982" y="644255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¡Muy bien!</a:t>
            </a:r>
          </a:p>
        </p:txBody>
      </p:sp>
      <p:pic>
        <p:nvPicPr>
          <p:cNvPr id="32" name="Picture 10" descr="corazón - Libertad Bajo Palabra">
            <a:extLst>
              <a:ext uri="{FF2B5EF4-FFF2-40B4-BE49-F238E27FC236}">
                <a16:creationId xmlns="" xmlns:a16="http://schemas.microsoft.com/office/drawing/2014/main" id="{73B97A3E-77D6-484E-940A-0D46EBCF0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269" y="4686781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corazón - Libertad Bajo Palabra">
            <a:extLst>
              <a:ext uri="{FF2B5EF4-FFF2-40B4-BE49-F238E27FC236}">
                <a16:creationId xmlns="" xmlns:a16="http://schemas.microsoft.com/office/drawing/2014/main" id="{FCF23229-D9CF-4FE5-81D7-CD0563A8A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166" y="4912040"/>
            <a:ext cx="1117934" cy="11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n 43" descr="Imagen que contiene electrónica, calculadora, teclado&#10;&#10;Descripción generada automáticamente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54DF4E44-2704-45D1-BFDA-614F026BDA8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875" b="47625" l="28375" r="40000">
                        <a14:foregroundMark x1="40000" y1="42000" x2="40000" y2="42000"/>
                        <a14:foregroundMark x1="35625" y1="47375" x2="35625" y2="47375"/>
                        <a14:foregroundMark x1="33750" y1="36000" x2="33750" y2="3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82" t="34428" r="58733" b="50842"/>
          <a:stretch/>
        </p:blipFill>
        <p:spPr>
          <a:xfrm>
            <a:off x="5535403" y="1933273"/>
            <a:ext cx="1121193" cy="116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4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0" name="Diagrama de flujo: conector 19">
            <a:extLst>
              <a:ext uri="{FF2B5EF4-FFF2-40B4-BE49-F238E27FC236}">
                <a16:creationId xmlns="" xmlns:a16="http://schemas.microsoft.com/office/drawing/2014/main" id="{252BE2F7-05A7-4341-9526-6AA87D3798E3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" name="Diagrama de flujo: conector 42">
            <a:extLst>
              <a:ext uri="{FF2B5EF4-FFF2-40B4-BE49-F238E27FC236}">
                <a16:creationId xmlns="" xmlns:a16="http://schemas.microsoft.com/office/drawing/2014/main" id="{D8213357-6D5E-40C2-A1C1-A95673C6F815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Diagrama de flujo: conector 31">
            <a:extLst>
              <a:ext uri="{FF2B5EF4-FFF2-40B4-BE49-F238E27FC236}">
                <a16:creationId xmlns="" xmlns:a16="http://schemas.microsoft.com/office/drawing/2014/main" id="{1F0F17CE-890E-455D-B1C2-CF2619C09C91}"/>
              </a:ext>
            </a:extLst>
          </p:cNvPr>
          <p:cNvSpPr/>
          <p:nvPr/>
        </p:nvSpPr>
        <p:spPr>
          <a:xfrm>
            <a:off x="6197074" y="4884821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Diagrama de flujo: conector 28">
            <a:extLst>
              <a:ext uri="{FF2B5EF4-FFF2-40B4-BE49-F238E27FC236}">
                <a16:creationId xmlns="" xmlns:a16="http://schemas.microsoft.com/office/drawing/2014/main" id="{A4C261FF-151E-4C23-98D4-6621005E8429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="" xmlns:a16="http://schemas.microsoft.com/office/drawing/2014/main" id="{C3627087-1C06-43ED-A51D-8B0DA80343C7}"/>
              </a:ext>
            </a:extLst>
          </p:cNvPr>
          <p:cNvSpPr txBox="1">
            <a:spLocks/>
          </p:cNvSpPr>
          <p:nvPr/>
        </p:nvSpPr>
        <p:spPr>
          <a:xfrm>
            <a:off x="798982" y="26504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¿Puedes seguir el patrón de la oruga?</a:t>
            </a:r>
          </a:p>
        </p:txBody>
      </p:sp>
      <p:sp>
        <p:nvSpPr>
          <p:cNvPr id="31" name="Diagrama de flujo: conector 30">
            <a:extLst>
              <a:ext uri="{FF2B5EF4-FFF2-40B4-BE49-F238E27FC236}">
                <a16:creationId xmlns="" xmlns:a16="http://schemas.microsoft.com/office/drawing/2014/main" id="{F651025E-5C3F-4986-9723-36E040798048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" name="Diagrama de flujo: conector 34">
            <a:hlinkClick r:id="" action="ppaction://hlinkshowjump?jump=nextslide">
              <a:snd r:embed="rId11" name="008863839_prev.wav"/>
            </a:hlinkClick>
            <a:extLst>
              <a:ext uri="{FF2B5EF4-FFF2-40B4-BE49-F238E27FC236}">
                <a16:creationId xmlns="" xmlns:a16="http://schemas.microsoft.com/office/drawing/2014/main" id="{64518C1E-1D23-43C4-9F40-7F88BD22CBFC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Diagrama de flujo: conector 35">
            <a:hlinkClick r:id="" action="ppaction://noaction">
              <a:snd r:embed="rId12" name="chicharra-error-incorrecto-.wav"/>
            </a:hlinkClick>
            <a:extLst>
              <a:ext uri="{FF2B5EF4-FFF2-40B4-BE49-F238E27FC236}">
                <a16:creationId xmlns="" xmlns:a16="http://schemas.microsoft.com/office/drawing/2014/main" id="{68BC90BA-D44F-48E0-AA90-0ED982E188B6}"/>
              </a:ext>
            </a:extLst>
          </p:cNvPr>
          <p:cNvSpPr/>
          <p:nvPr/>
        </p:nvSpPr>
        <p:spPr>
          <a:xfrm>
            <a:off x="3420197" y="1136056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752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0" name="Diagrama de flujo: conector 19">
            <a:extLst>
              <a:ext uri="{FF2B5EF4-FFF2-40B4-BE49-F238E27FC236}">
                <a16:creationId xmlns="" xmlns:a16="http://schemas.microsoft.com/office/drawing/2014/main" id="{252BE2F7-05A7-4341-9526-6AA87D3798E3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Diagrama de flujo: conector 32">
            <a:extLst>
              <a:ext uri="{FF2B5EF4-FFF2-40B4-BE49-F238E27FC236}">
                <a16:creationId xmlns="" xmlns:a16="http://schemas.microsoft.com/office/drawing/2014/main" id="{79502A61-BB29-42F9-9850-5C6436E59852}"/>
              </a:ext>
            </a:extLst>
          </p:cNvPr>
          <p:cNvSpPr/>
          <p:nvPr/>
        </p:nvSpPr>
        <p:spPr>
          <a:xfrm>
            <a:off x="4186161" y="4515852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" name="Diagrama de flujo: conector 42">
            <a:extLst>
              <a:ext uri="{FF2B5EF4-FFF2-40B4-BE49-F238E27FC236}">
                <a16:creationId xmlns="" xmlns:a16="http://schemas.microsoft.com/office/drawing/2014/main" id="{D8213357-6D5E-40C2-A1C1-A95673C6F815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Diagrama de flujo: conector 31">
            <a:extLst>
              <a:ext uri="{FF2B5EF4-FFF2-40B4-BE49-F238E27FC236}">
                <a16:creationId xmlns="" xmlns:a16="http://schemas.microsoft.com/office/drawing/2014/main" id="{1F0F17CE-890E-455D-B1C2-CF2619C09C91}"/>
              </a:ext>
            </a:extLst>
          </p:cNvPr>
          <p:cNvSpPr/>
          <p:nvPr/>
        </p:nvSpPr>
        <p:spPr>
          <a:xfrm>
            <a:off x="6197074" y="4884821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Diagrama de flujo: conector 28">
            <a:extLst>
              <a:ext uri="{FF2B5EF4-FFF2-40B4-BE49-F238E27FC236}">
                <a16:creationId xmlns="" xmlns:a16="http://schemas.microsoft.com/office/drawing/2014/main" id="{A4C261FF-151E-4C23-98D4-6621005E8429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="" xmlns:a16="http://schemas.microsoft.com/office/drawing/2014/main" id="{C3627087-1C06-43ED-A51D-8B0DA80343C7}"/>
              </a:ext>
            </a:extLst>
          </p:cNvPr>
          <p:cNvSpPr txBox="1">
            <a:spLocks/>
          </p:cNvSpPr>
          <p:nvPr/>
        </p:nvSpPr>
        <p:spPr>
          <a:xfrm>
            <a:off x="798982" y="26504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¿Puedes seguir el patrón de la oruga?</a:t>
            </a:r>
          </a:p>
        </p:txBody>
      </p:sp>
      <p:sp>
        <p:nvSpPr>
          <p:cNvPr id="31" name="Diagrama de flujo: conector 30">
            <a:extLst>
              <a:ext uri="{FF2B5EF4-FFF2-40B4-BE49-F238E27FC236}">
                <a16:creationId xmlns="" xmlns:a16="http://schemas.microsoft.com/office/drawing/2014/main" id="{F651025E-5C3F-4986-9723-36E040798048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" name="Diagrama de flujo: conector 34">
            <a:hlinkClick r:id="" action="ppaction://noaction">
              <a:snd r:embed="rId11" name="chicharra-error-incorrecto-.wav"/>
            </a:hlinkClick>
            <a:extLst>
              <a:ext uri="{FF2B5EF4-FFF2-40B4-BE49-F238E27FC236}">
                <a16:creationId xmlns="" xmlns:a16="http://schemas.microsoft.com/office/drawing/2014/main" id="{64518C1E-1D23-43C4-9F40-7F88BD22CBFC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Diagrama de flujo: conector 35">
            <a:hlinkClick r:id="" action="ppaction://hlinkshowjump?jump=nextslide">
              <a:snd r:embed="rId12" name="008863839_prev.wav"/>
            </a:hlinkClick>
            <a:extLst>
              <a:ext uri="{FF2B5EF4-FFF2-40B4-BE49-F238E27FC236}">
                <a16:creationId xmlns="" xmlns:a16="http://schemas.microsoft.com/office/drawing/2014/main" id="{68BC90BA-D44F-48E0-AA90-0ED982E188B6}"/>
              </a:ext>
            </a:extLst>
          </p:cNvPr>
          <p:cNvSpPr/>
          <p:nvPr/>
        </p:nvSpPr>
        <p:spPr>
          <a:xfrm>
            <a:off x="3419284" y="1294247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87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0" name="Diagrama de flujo: conector 19">
            <a:extLst>
              <a:ext uri="{FF2B5EF4-FFF2-40B4-BE49-F238E27FC236}">
                <a16:creationId xmlns="" xmlns:a16="http://schemas.microsoft.com/office/drawing/2014/main" id="{252BE2F7-05A7-4341-9526-6AA87D3798E3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Diagrama de flujo: conector 33">
            <a:extLst>
              <a:ext uri="{FF2B5EF4-FFF2-40B4-BE49-F238E27FC236}">
                <a16:creationId xmlns="" xmlns:a16="http://schemas.microsoft.com/office/drawing/2014/main" id="{57620108-9812-4272-B740-65936BD18C26}"/>
              </a:ext>
            </a:extLst>
          </p:cNvPr>
          <p:cNvSpPr/>
          <p:nvPr/>
        </p:nvSpPr>
        <p:spPr>
          <a:xfrm>
            <a:off x="3204233" y="4884821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Diagrama de flujo: conector 32">
            <a:extLst>
              <a:ext uri="{FF2B5EF4-FFF2-40B4-BE49-F238E27FC236}">
                <a16:creationId xmlns="" xmlns:a16="http://schemas.microsoft.com/office/drawing/2014/main" id="{79502A61-BB29-42F9-9850-5C6436E59852}"/>
              </a:ext>
            </a:extLst>
          </p:cNvPr>
          <p:cNvSpPr/>
          <p:nvPr/>
        </p:nvSpPr>
        <p:spPr>
          <a:xfrm>
            <a:off x="4186161" y="4515852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" name="Diagrama de flujo: conector 42">
            <a:extLst>
              <a:ext uri="{FF2B5EF4-FFF2-40B4-BE49-F238E27FC236}">
                <a16:creationId xmlns="" xmlns:a16="http://schemas.microsoft.com/office/drawing/2014/main" id="{D8213357-6D5E-40C2-A1C1-A95673C6F815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Diagrama de flujo: conector 31">
            <a:extLst>
              <a:ext uri="{FF2B5EF4-FFF2-40B4-BE49-F238E27FC236}">
                <a16:creationId xmlns="" xmlns:a16="http://schemas.microsoft.com/office/drawing/2014/main" id="{1F0F17CE-890E-455D-B1C2-CF2619C09C91}"/>
              </a:ext>
            </a:extLst>
          </p:cNvPr>
          <p:cNvSpPr/>
          <p:nvPr/>
        </p:nvSpPr>
        <p:spPr>
          <a:xfrm>
            <a:off x="6197074" y="4884821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Diagrama de flujo: conector 28">
            <a:extLst>
              <a:ext uri="{FF2B5EF4-FFF2-40B4-BE49-F238E27FC236}">
                <a16:creationId xmlns="" xmlns:a16="http://schemas.microsoft.com/office/drawing/2014/main" id="{A4C261FF-151E-4C23-98D4-6621005E8429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>
            <a:extLst>
              <a:ext uri="{FF2B5EF4-FFF2-40B4-BE49-F238E27FC236}">
                <a16:creationId xmlns="" xmlns:a16="http://schemas.microsoft.com/office/drawing/2014/main" id="{C3627087-1C06-43ED-A51D-8B0DA80343C7}"/>
              </a:ext>
            </a:extLst>
          </p:cNvPr>
          <p:cNvSpPr txBox="1">
            <a:spLocks/>
          </p:cNvSpPr>
          <p:nvPr/>
        </p:nvSpPr>
        <p:spPr>
          <a:xfrm>
            <a:off x="798982" y="26504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¿Puedes seguir el patrón de la oruga?</a:t>
            </a:r>
          </a:p>
        </p:txBody>
      </p:sp>
      <p:sp>
        <p:nvSpPr>
          <p:cNvPr id="31" name="Diagrama de flujo: conector 30">
            <a:extLst>
              <a:ext uri="{FF2B5EF4-FFF2-40B4-BE49-F238E27FC236}">
                <a16:creationId xmlns="" xmlns:a16="http://schemas.microsoft.com/office/drawing/2014/main" id="{F651025E-5C3F-4986-9723-36E040798048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" name="Diagrama de flujo: conector 34">
            <a:hlinkClick r:id="" action="ppaction://hlinkshowjump?jump=nextslide">
              <a:snd r:embed="rId11" name="008863839_prev.wav"/>
            </a:hlinkClick>
            <a:extLst>
              <a:ext uri="{FF2B5EF4-FFF2-40B4-BE49-F238E27FC236}">
                <a16:creationId xmlns="" xmlns:a16="http://schemas.microsoft.com/office/drawing/2014/main" id="{64518C1E-1D23-43C4-9F40-7F88BD22CBFC}"/>
              </a:ext>
            </a:extLst>
          </p:cNvPr>
          <p:cNvSpPr/>
          <p:nvPr/>
        </p:nvSpPr>
        <p:spPr>
          <a:xfrm>
            <a:off x="5950142" y="1136056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" name="Diagrama de flujo: conector 37">
            <a:hlinkClick r:id="" action="ppaction://noaction">
              <a:snd r:embed="rId12" name="chicharra-error-incorrecto-.wav"/>
            </a:hlinkClick>
            <a:extLst>
              <a:ext uri="{FF2B5EF4-FFF2-40B4-BE49-F238E27FC236}">
                <a16:creationId xmlns="" xmlns:a16="http://schemas.microsoft.com/office/drawing/2014/main" id="{A7E4D478-131E-47A7-B219-FD3865516093}"/>
              </a:ext>
            </a:extLst>
          </p:cNvPr>
          <p:cNvSpPr/>
          <p:nvPr/>
        </p:nvSpPr>
        <p:spPr>
          <a:xfrm>
            <a:off x="4091593" y="1294247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499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lectrónica, calculadora, teclado&#10;&#10;Descripción generada automáticamente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2FEC666-28EE-49FD-A503-3AC9AC8D4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250" b="79500" l="11375" r="22750">
                        <a14:foregroundMark x1="15875" y1="78875" x2="17875" y2="78875"/>
                        <a14:foregroundMark x1="17875" y1="78875" x2="19125" y2="78500"/>
                        <a14:foregroundMark x1="19125" y1="78500" x2="18250" y2="79000"/>
                        <a14:foregroundMark x1="17625" y1="79500" x2="17625" y2="79500"/>
                        <a14:foregroundMark x1="22625" y1="75125" x2="21750" y2="71125"/>
                        <a14:foregroundMark x1="21750" y1="71125" x2="18500" y2="73625"/>
                        <a14:foregroundMark x1="18500" y1="73625" x2="16250" y2="7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5852" r="75827" b="19418"/>
          <a:stretch/>
        </p:blipFill>
        <p:spPr>
          <a:xfrm>
            <a:off x="0" y="0"/>
            <a:ext cx="689113" cy="715617"/>
          </a:xfrm>
          <a:prstGeom prst="rect">
            <a:avLst/>
          </a:prstGeom>
        </p:spPr>
      </p:pic>
      <p:pic>
        <p:nvPicPr>
          <p:cNvPr id="4" name="Imagen 3" descr="Imagen que contiene electrónica, calculadora, teclado&#10;&#10;Descripción generada automáticamente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57AE8133-2E7A-4B76-BE0E-6891E95A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5" b="32125" l="29250" r="40750">
                        <a14:foregroundMark x1="29625" y1="26000" x2="29625" y2="26000"/>
                        <a14:foregroundMark x1="29250" y1="26000" x2="29250" y2="26000"/>
                        <a14:foregroundMark x1="34875" y1="31250" x2="34875" y2="31250"/>
                        <a14:foregroundMark x1="34250" y1="32125" x2="34250" y2="32125"/>
                        <a14:foregroundMark x1="34625" y1="20125" x2="34625" y2="20125"/>
                        <a14:foregroundMark x1="35125" y1="21250" x2="34875" y2="25125"/>
                        <a14:foregroundMark x1="34875" y1="25125" x2="34000" y2="29000"/>
                        <a14:foregroundMark x1="34000" y1="29000" x2="34000" y2="29000"/>
                        <a14:foregroundMark x1="34000" y1="29000" x2="31750" y2="25625"/>
                        <a14:foregroundMark x1="31750" y1="25625" x2="3162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8480" r="57762" b="66790"/>
          <a:stretch/>
        </p:blipFill>
        <p:spPr>
          <a:xfrm>
            <a:off x="11502887" y="6182140"/>
            <a:ext cx="689113" cy="715617"/>
          </a:xfrm>
          <a:prstGeom prst="rect">
            <a:avLst/>
          </a:prstGeom>
        </p:spPr>
      </p:pic>
      <p:sp>
        <p:nvSpPr>
          <p:cNvPr id="20" name="Diagrama de flujo: conector 19">
            <a:extLst>
              <a:ext uri="{FF2B5EF4-FFF2-40B4-BE49-F238E27FC236}">
                <a16:creationId xmlns="" xmlns:a16="http://schemas.microsoft.com/office/drawing/2014/main" id="{252BE2F7-05A7-4341-9526-6AA87D3798E3}"/>
              </a:ext>
            </a:extLst>
          </p:cNvPr>
          <p:cNvSpPr/>
          <p:nvPr/>
        </p:nvSpPr>
        <p:spPr>
          <a:xfrm>
            <a:off x="2065277" y="4724400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Diagrama de flujo: conector 20">
            <a:extLst>
              <a:ext uri="{FF2B5EF4-FFF2-40B4-BE49-F238E27FC236}">
                <a16:creationId xmlns="" xmlns:a16="http://schemas.microsoft.com/office/drawing/2014/main" id="{09009E58-1C29-4A3B-B36B-94A647CAC8B0}"/>
              </a:ext>
            </a:extLst>
          </p:cNvPr>
          <p:cNvSpPr/>
          <p:nvPr/>
        </p:nvSpPr>
        <p:spPr>
          <a:xfrm>
            <a:off x="3214211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" name="Diagrama de flujo: conector 36">
            <a:extLst>
              <a:ext uri="{FF2B5EF4-FFF2-40B4-BE49-F238E27FC236}">
                <a16:creationId xmlns="" xmlns:a16="http://schemas.microsoft.com/office/drawing/2014/main" id="{4A0DA19A-FD07-44DB-93E1-016ADD8DA3CD}"/>
              </a:ext>
            </a:extLst>
          </p:cNvPr>
          <p:cNvSpPr/>
          <p:nvPr/>
        </p:nvSpPr>
        <p:spPr>
          <a:xfrm>
            <a:off x="2072528" y="4724400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2" name="Diagrama de flujo: conector 21">
            <a:extLst>
              <a:ext uri="{FF2B5EF4-FFF2-40B4-BE49-F238E27FC236}">
                <a16:creationId xmlns="" xmlns:a16="http://schemas.microsoft.com/office/drawing/2014/main" id="{648AF27D-D171-4A81-972C-EC4A27BDC0C9}"/>
              </a:ext>
            </a:extLst>
          </p:cNvPr>
          <p:cNvSpPr/>
          <p:nvPr/>
        </p:nvSpPr>
        <p:spPr>
          <a:xfrm>
            <a:off x="4187987" y="4515852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Diagrama de flujo: conector 33">
            <a:extLst>
              <a:ext uri="{FF2B5EF4-FFF2-40B4-BE49-F238E27FC236}">
                <a16:creationId xmlns="" xmlns:a16="http://schemas.microsoft.com/office/drawing/2014/main" id="{57620108-9812-4272-B740-65936BD18C26}"/>
              </a:ext>
            </a:extLst>
          </p:cNvPr>
          <p:cNvSpPr/>
          <p:nvPr/>
        </p:nvSpPr>
        <p:spPr>
          <a:xfrm>
            <a:off x="3204233" y="4884821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Diagrama de flujo: conector 32">
            <a:extLst>
              <a:ext uri="{FF2B5EF4-FFF2-40B4-BE49-F238E27FC236}">
                <a16:creationId xmlns="" xmlns:a16="http://schemas.microsoft.com/office/drawing/2014/main" id="{79502A61-BB29-42F9-9850-5C6436E59852}"/>
              </a:ext>
            </a:extLst>
          </p:cNvPr>
          <p:cNvSpPr/>
          <p:nvPr/>
        </p:nvSpPr>
        <p:spPr>
          <a:xfrm>
            <a:off x="4186161" y="4515852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3" name="Diagrama de flujo: conector 22">
            <a:extLst>
              <a:ext uri="{FF2B5EF4-FFF2-40B4-BE49-F238E27FC236}">
                <a16:creationId xmlns="" xmlns:a16="http://schemas.microsoft.com/office/drawing/2014/main" id="{34EEDA1C-F893-4544-8FEC-4A460B910C77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" name="Diagrama de flujo: conector 42">
            <a:extLst>
              <a:ext uri="{FF2B5EF4-FFF2-40B4-BE49-F238E27FC236}">
                <a16:creationId xmlns="" xmlns:a16="http://schemas.microsoft.com/office/drawing/2014/main" id="{D8213357-6D5E-40C2-A1C1-A95673C6F815}"/>
              </a:ext>
            </a:extLst>
          </p:cNvPr>
          <p:cNvSpPr/>
          <p:nvPr/>
        </p:nvSpPr>
        <p:spPr>
          <a:xfrm>
            <a:off x="5230549" y="5082208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Diagrama de flujo: conector 23">
            <a:extLst>
              <a:ext uri="{FF2B5EF4-FFF2-40B4-BE49-F238E27FC236}">
                <a16:creationId xmlns="" xmlns:a16="http://schemas.microsoft.com/office/drawing/2014/main" id="{B883D868-F01E-43CF-A65F-BAB7E703BC9E}"/>
              </a:ext>
            </a:extLst>
          </p:cNvPr>
          <p:cNvSpPr/>
          <p:nvPr/>
        </p:nvSpPr>
        <p:spPr>
          <a:xfrm>
            <a:off x="6204325" y="4884821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Diagrama de flujo: conector 31">
            <a:extLst>
              <a:ext uri="{FF2B5EF4-FFF2-40B4-BE49-F238E27FC236}">
                <a16:creationId xmlns="" xmlns:a16="http://schemas.microsoft.com/office/drawing/2014/main" id="{1F0F17CE-890E-455D-B1C2-CF2619C09C91}"/>
              </a:ext>
            </a:extLst>
          </p:cNvPr>
          <p:cNvSpPr/>
          <p:nvPr/>
        </p:nvSpPr>
        <p:spPr>
          <a:xfrm>
            <a:off x="6197074" y="4884821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Diagrama de flujo: conector 24">
            <a:extLst>
              <a:ext uri="{FF2B5EF4-FFF2-40B4-BE49-F238E27FC236}">
                <a16:creationId xmlns="" xmlns:a16="http://schemas.microsoft.com/office/drawing/2014/main" id="{3EDC3407-E444-4ECE-BFB5-B05AA9E05A07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Diagrama de flujo: conector 28">
            <a:extLst>
              <a:ext uri="{FF2B5EF4-FFF2-40B4-BE49-F238E27FC236}">
                <a16:creationId xmlns="" xmlns:a16="http://schemas.microsoft.com/office/drawing/2014/main" id="{A4C261FF-151E-4C23-98D4-6621005E8429}"/>
              </a:ext>
            </a:extLst>
          </p:cNvPr>
          <p:cNvSpPr/>
          <p:nvPr/>
        </p:nvSpPr>
        <p:spPr>
          <a:xfrm>
            <a:off x="7014597" y="5082208"/>
            <a:ext cx="1439186" cy="1457740"/>
          </a:xfrm>
          <a:prstGeom prst="flowChartConnector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Diagrama de flujo: conector 25">
            <a:extLst>
              <a:ext uri="{FF2B5EF4-FFF2-40B4-BE49-F238E27FC236}">
                <a16:creationId xmlns="" xmlns:a16="http://schemas.microsoft.com/office/drawing/2014/main" id="{9693E88B-919B-4410-A0E9-B34984890BF4}"/>
              </a:ext>
            </a:extLst>
          </p:cNvPr>
          <p:cNvSpPr/>
          <p:nvPr/>
        </p:nvSpPr>
        <p:spPr>
          <a:xfrm>
            <a:off x="7755253" y="4655488"/>
            <a:ext cx="1439186" cy="1457740"/>
          </a:xfrm>
          <a:prstGeom prst="flowChartConnector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080" name="Picture 8" descr="Pin de Yo Misma en mariposas y orugas (2020) | Oruga dibujo ...">
            <a:extLst>
              <a:ext uri="{FF2B5EF4-FFF2-40B4-BE49-F238E27FC236}">
                <a16:creationId xmlns="" xmlns:a16="http://schemas.microsoft.com/office/drawing/2014/main" id="{71612570-18AC-47E2-92A5-DDDB2ED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00" b="43875" l="45386" r="93597">
                        <a14:foregroundMark x1="56121" y1="41500" x2="56121" y2="41500"/>
                        <a14:foregroundMark x1="56121" y1="41500" x2="56121" y2="41500"/>
                        <a14:foregroundMark x1="61770" y1="43875" x2="61770" y2="43875"/>
                        <a14:foregroundMark x1="69868" y1="33750" x2="69868" y2="33750"/>
                        <a14:foregroundMark x1="73070" y1="29625" x2="73070" y2="29625"/>
                        <a14:foregroundMark x1="63277" y1="29750" x2="63277" y2="29750"/>
                        <a14:foregroundMark x1="85499" y1="7750" x2="85499" y2="7750"/>
                        <a14:foregroundMark x1="49529" y1="7250" x2="49529" y2="7250"/>
                        <a14:foregroundMark x1="56121" y1="13000" x2="56121" y2="13000"/>
                        <a14:foregroundMark x1="69868" y1="33375" x2="69868" y2="33375"/>
                        <a14:foregroundMark x1="61205" y1="31125" x2="65537" y2="29250"/>
                        <a14:foregroundMark x1="75518" y1="31500" x2="72693" y2="29250"/>
                        <a14:foregroundMark x1="72881" y1="31500" x2="72693" y2="29625"/>
                        <a14:backgroundMark x1="79284" y1="44250" x2="79284" y2="4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17" b="53918"/>
          <a:stretch/>
        </p:blipFill>
        <p:spPr bwMode="auto">
          <a:xfrm rot="939103">
            <a:off x="8184129" y="2339264"/>
            <a:ext cx="2743715" cy="31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ítulo 1">
            <a:extLst>
              <a:ext uri="{FF2B5EF4-FFF2-40B4-BE49-F238E27FC236}">
                <a16:creationId xmlns="" xmlns:a16="http://schemas.microsoft.com/office/drawing/2014/main" id="{81804CDF-576A-432D-B8E9-75273B4E82D1}"/>
              </a:ext>
            </a:extLst>
          </p:cNvPr>
          <p:cNvSpPr txBox="1">
            <a:spLocks/>
          </p:cNvSpPr>
          <p:nvPr/>
        </p:nvSpPr>
        <p:spPr>
          <a:xfrm>
            <a:off x="798982" y="644255"/>
            <a:ext cx="10594036" cy="75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dirty="0">
                <a:solidFill>
                  <a:schemeClr val="accent2"/>
                </a:solidFill>
                <a:latin typeface="Comic Sans MS" panose="030F0702030302020204" pitchFamily="66" charset="0"/>
              </a:rPr>
              <a:t>¡Muy bien!</a:t>
            </a:r>
          </a:p>
        </p:txBody>
      </p:sp>
      <p:pic>
        <p:nvPicPr>
          <p:cNvPr id="39" name="Imagen 38" descr="Imagen que contiene electrónica, calculadora, teclado&#10;&#10;Descripción generada automáticamente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A0193E47-1442-479B-A96A-4A99861699C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875" b="47625" l="28375" r="40000">
                        <a14:foregroundMark x1="40000" y1="42000" x2="40000" y2="42000"/>
                        <a14:foregroundMark x1="35625" y1="47375" x2="35625" y2="47375"/>
                        <a14:foregroundMark x1="33750" y1="36000" x2="33750" y2="3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82" t="34428" r="58733" b="50842"/>
          <a:stretch/>
        </p:blipFill>
        <p:spPr>
          <a:xfrm>
            <a:off x="5535403" y="1933273"/>
            <a:ext cx="1121193" cy="116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9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53" y="1145048"/>
            <a:ext cx="5407025" cy="4954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574" y="1341428"/>
            <a:ext cx="962159" cy="97142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8567" y="1331905"/>
            <a:ext cx="943107" cy="9809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574" y="3012441"/>
            <a:ext cx="981212" cy="9619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8567" y="2941742"/>
            <a:ext cx="990738" cy="98095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969" y="4355200"/>
            <a:ext cx="981212" cy="98095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872403" y="214631"/>
            <a:ext cx="1114055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s-CL" sz="2400" dirty="0"/>
              <a:t>Recorta y pega las imágenes, continuando la serie de elementos de la granja </a:t>
            </a:r>
          </a:p>
        </p:txBody>
      </p:sp>
    </p:spTree>
    <p:extLst>
      <p:ext uri="{BB962C8B-B14F-4D97-AF65-F5344CB8AC3E}">
        <p14:creationId xmlns:p14="http://schemas.microsoft.com/office/powerpoint/2010/main" val="342925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  <p:sndAc>
          <p:stSnd>
            <p:snd r:embed="rId2" name="click.wav"/>
          </p:stSnd>
        </p:sndAc>
      </p:transition>
    </mc:Choice>
    <mc:Fallback xmlns="">
      <p:transition spd="med" advClick="0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08333E-6 -3.33333E-6 L -7.08333E-6 -3.33333E-6 C -0.00183 0.00417 -0.00352 0.00879 -0.00534 0.01296 C -0.00626 0.01504 -0.00769 0.01643 -0.00847 0.01875 C -0.01081 0.02477 -0.01225 0.03171 -0.01485 0.0375 C -0.01797 0.04421 -0.02214 0.05023 -0.02435 0.0581 C -0.0306 0.08055 -0.02722 0.07153 -0.03386 0.08634 C -0.03646 0.10046 -0.03295 0.08287 -0.03699 0.09745 C -0.04115 0.11227 -0.03256 0.09097 -0.04232 0.1125 C -0.04519 0.1331 -0.04076 0.10741 -0.04649 0.12569 C -0.04766 0.12917 -0.04766 0.13356 -0.0487 0.13704 C -0.05014 0.14167 -0.05222 0.14583 -0.05391 0.15023 C -0.05469 0.15509 -0.05508 0.16042 -0.056 0.16504 C -0.06277 0.19722 -0.05847 0.16111 -0.06342 0.20092 C -0.06394 0.20509 -0.06394 0.20972 -0.06446 0.21389 C -0.06498 0.21782 -0.06589 0.22153 -0.06654 0.22523 C -0.06797 0.23333 -0.06902 0.2419 -0.07084 0.24954 C -0.07136 0.25231 -0.07227 0.25463 -0.07292 0.25717 C -0.07331 0.26088 -0.07344 0.26481 -0.07396 0.26852 C -0.07449 0.27176 -0.07553 0.27454 -0.07605 0.27778 C -0.07683 0.28148 -0.07774 0.28518 -0.07826 0.28912 C -0.07904 0.29537 -0.07878 0.30208 -0.08034 0.30787 C -0.08204 0.31412 -0.08412 0.32014 -0.08568 0.32662 C -0.09154 0.35208 -0.08816 0.34259 -0.09402 0.35671 C -0.09623 0.36782 -0.09454 0.36065 -0.1004 0.37731 L -0.1004 0.37731 C -0.10105 0.38055 -0.10183 0.38356 -0.10248 0.3868 C -0.10287 0.38866 -0.103 0.39074 -0.10352 0.39236 C -0.10443 0.39467 -0.10574 0.39606 -0.10678 0.39792 C -0.11199 0.43102 -0.10547 0.39421 -0.11199 0.4206 C -0.11264 0.42292 -0.11251 0.42569 -0.11303 0.42801 C -0.11368 0.43079 -0.11459 0.4331 -0.11524 0.43565 C -0.11602 0.43866 -0.11641 0.4419 -0.11732 0.44491 C -0.1181 0.44768 -0.11954 0.44977 -0.12045 0.45254 C -0.12553 0.46667 -0.11889 0.45347 -0.12683 0.46759 C -0.12891 0.47847 -0.12631 0.46829 -0.131 0.47685 C -0.13152 0.47778 -0.13568 0.48796 -0.13633 0.49004 C -0.13685 0.4919 -0.13659 0.49421 -0.13738 0.4956 C -0.14102 0.50324 -0.14167 0.49954 -0.14584 0.50509 C -0.15587 0.51852 -0.14571 0.50694 -0.15209 0.51829 C -0.153 0.51967 -0.1543 0.5206 -0.15534 0.52199 C -0.15639 0.52454 -0.15743 0.52685 -0.15847 0.5294 C -0.15925 0.53125 -0.16029 0.53287 -0.16055 0.53518 C -0.16133 0.54004 -0.16159 0.55023 -0.16159 0.55023 L -0.16159 0.55023 " pathEditMode="relative" ptsTypes="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47 0.01759 L 0.00847 0.01782 C 0.00456 0.01945 0.00079 0.02176 -0.00325 0.02315 C -0.00703 0.02431 -0.01106 0.02361 -0.01484 0.025 C -0.01809 0.02616 -0.02109 0.02917 -0.02434 0.03056 C -0.02786 0.03218 -0.03489 0.03449 -0.03489 0.03472 C -0.03697 0.03634 -0.03906 0.03843 -0.04127 0.04005 C -0.04257 0.04097 -0.04401 0.0412 -0.04544 0.0419 C -0.04648 0.04236 -0.04765 0.04306 -0.04869 0.04375 C -0.05039 0.04491 -0.05208 0.04653 -0.0539 0.04745 C -0.05729 0.04954 -0.0582 0.04884 -0.06132 0.05139 C -0.07252 0.06019 -0.06328 0.05301 -0.07187 0.0625 C -0.07317 0.06412 -0.07474 0.06482 -0.07604 0.0662 C -0.07994 0.07014 -0.09023 0.08218 -0.09505 0.08495 L -0.0983 0.08704 C -0.10377 0.09676 -0.09856 0.08958 -0.10677 0.09445 C -0.10924 0.09607 -0.11158 0.09838 -0.11406 0.1 C -0.11718 0.10208 -0.12356 0.10579 -0.12356 0.10602 C -0.12474 0.10695 -0.12565 0.10857 -0.12682 0.10949 C -0.13294 0.11482 -0.13606 0.11458 -0.14375 0.1169 C -0.14609 0.11875 -0.14856 0.1213 -0.15104 0.12269 C -0.16015 0.12755 -0.16393 0.12801 -0.17226 0.13009 C -0.17461 0.13195 -0.17708 0.13426 -0.17955 0.13565 C -0.18867 0.1412 -0.19231 0.14005 -0.20286 0.14144 C -0.20455 0.14259 -0.20625 0.14445 -0.20807 0.14514 C -0.21119 0.1463 -0.21445 0.1463 -0.21757 0.14699 C -0.2194 0.14745 -0.22109 0.14838 -0.22291 0.14884 L -0.23554 0.15278 C -0.24791 0.15208 -0.26028 0.15208 -0.27252 0.1507 C -0.30755 0.14699 -0.27552 0.14884 -0.29049 0.14514 C -0.29401 0.14421 -0.29752 0.14398 -0.30104 0.14329 C -0.30429 0.14144 -0.30468 0.14167 -0.30742 0.13773 C -0.30859 0.13588 -0.30937 0.1338 -0.31054 0.13195 C -0.31158 0.13056 -0.31367 0.12824 -0.31367 0.12847 L -0.31367 0.12824 " pathEditMode="relative" rAng="0" ptsTypes="AAAAAAAAAAAAAAAAAAAAAAAAAAAAAAAAA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7" y="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023 L 1.875E-6 0.00023 C -0.00365 -0.01343 -0.00326 -0.01713 -0.0086 -0.02361 C -0.00951 -0.02454 -0.01068 -0.02477 -0.01159 -0.02546 C -0.01289 -0.02801 -0.01406 -0.03079 -0.01537 -0.0331 C -0.01693 -0.03588 -0.02474 -0.04468 -0.02487 -0.04468 C -0.02604 -0.04583 -0.02735 -0.04606 -0.02865 -0.04653 C -0.0319 -0.05 -0.0336 -0.05185 -0.03724 -0.0544 C -0.03932 -0.05602 -0.04167 -0.05671 -0.04388 -0.05833 C -0.04584 -0.05995 -0.04766 -0.0625 -0.04961 -0.06412 C -0.05104 -0.06551 -0.05274 -0.06667 -0.0543 -0.06805 C -0.0694 -0.08171 -0.0487 -0.06343 -0.06094 -0.07569 C -0.06263 -0.07731 -0.06419 -0.07824 -0.06576 -0.07963 C -0.06706 -0.08079 -0.06823 -0.08241 -0.06953 -0.08356 C -0.07266 -0.08634 -0.07526 -0.08773 -0.078 -0.0912 C -0.08477 -0.09954 -0.07917 -0.09537 -0.08477 -0.09884 C -0.08568 -0.10093 -0.08646 -0.10324 -0.08763 -0.10486 C -0.09115 -0.11042 -0.09167 -0.11018 -0.09518 -0.1125 C -0.09623 -0.11435 -0.09688 -0.11667 -0.09805 -0.11852 C -0.09922 -0.12014 -0.10078 -0.12037 -0.10182 -0.12222 C -0.10274 -0.12361 -0.10287 -0.12639 -0.10378 -0.12801 C -0.10456 -0.12963 -0.10573 -0.13055 -0.10664 -0.13171 C -0.1069 -0.13518 -0.10716 -0.13843 -0.10755 -0.14167 C -0.10886 -0.15046 -0.10977 -0.15116 -0.11133 -0.15903 C -0.11406 -0.1713 -0.11159 -0.16643 -0.11615 -0.17268 C -0.11706 -0.17824 -0.11693 -0.17917 -0.11901 -0.18426 C -0.11979 -0.18611 -0.12097 -0.18796 -0.12175 -0.19005 C -0.12318 -0.19352 -0.12383 -0.19907 -0.12565 -0.20162 L -0.13138 -0.20926 C -0.13334 -0.21528 -0.13334 -0.21597 -0.13607 -0.22106 C -0.13724 -0.22315 -0.1388 -0.22454 -0.13998 -0.22685 C -0.14102 -0.22917 -0.14167 -0.23194 -0.14284 -0.23472 C -0.14518 -0.24005 -0.14753 -0.24352 -0.15039 -0.24792 C -0.15222 -0.25926 -0.14987 -0.24907 -0.15508 -0.25972 C -0.15586 -0.26134 -0.1569 -0.26528 -0.1569 -0.26505 L -0.1569 -0.26528 " pathEditMode="relative" rAng="0" ptsTypes="AAAAAAAAAAAAAAAAAAAAA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2" y="-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2894 L 2.70833E-6 0.02917 C -0.00365 0.02824 -0.00716 0.02662 -0.01068 0.02709 C -0.01289 0.02732 -0.01498 0.02917 -0.01693 0.03079 C -0.03334 0.04329 -0.01784 0.03357 -0.03282 0.04398 C -0.0349 0.04537 -0.03711 0.0463 -0.0392 0.04769 C -0.04271 0.05 -0.04623 0.05278 -0.04974 0.0551 C -0.05183 0.05648 -0.05404 0.05741 -0.05599 0.05903 C -0.05755 0.05996 -0.05873 0.06181 -0.06029 0.06273 C -0.06198 0.06366 -0.0638 0.06389 -0.0655 0.06459 C -0.06719 0.06528 -0.07123 0.0669 -0.07292 0.06829 C -0.07513 0.06991 -0.07709 0.07246 -0.0793 0.07385 C -0.09037 0.08148 -0.08933 0.08056 -0.09831 0.08334 C -0.10521 0.0926 -0.09961 0.08611 -0.10782 0.0926 C -0.1099 0.09445 -0.11198 0.09676 -0.1142 0.09838 C -0.11719 0.10047 -0.12084 0.1007 -0.1237 0.10394 C -0.13151 0.1132 -0.12748 0.11065 -0.13529 0.11343 C -0.1388 0.11644 -0.14206 0.1206 -0.14584 0.12269 C -0.14792 0.12408 -0.15013 0.125 -0.15222 0.12639 C -0.15469 0.12824 -0.15703 0.13056 -0.15951 0.13218 C -0.16198 0.13357 -0.16446 0.13449 -0.16693 0.13588 C -0.16914 0.13704 -0.1711 0.13866 -0.17331 0.13959 C -0.17344 0.13959 -0.18516 0.14352 -0.18815 0.14514 C -0.18985 0.1463 -0.19154 0.14792 -0.19336 0.14908 C -0.19545 0.15047 -0.19766 0.15162 -0.19974 0.15278 C -0.20183 0.15394 -0.20404 0.15463 -0.20599 0.15648 C -0.20951 0.15973 -0.21276 0.16412 -0.21667 0.16598 L -0.22084 0.16783 C -0.22396 0.16898 -0.22722 0.17014 -0.23034 0.17153 C -0.24545 0.17824 -0.22969 0.17292 -0.24623 0.17709 C -0.24831 0.17778 -0.25039 0.17894 -0.25248 0.17894 C -0.27474 0.17963 -0.29688 0.17894 -0.31901 0.17894 L -0.31901 0.17917 L -0.31901 0.17894 " pathEditMode="relative" rAng="0" ptsTypes="AAAAAAAAAAAAAAAAAAAAAAAAAAAAAAAA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51" y="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0023 L -2.29167E-6 0.00023 C -0.00286 -0.00417 -0.00534 -0.00879 -0.00833 -0.0118 C -0.01015 -0.01389 -0.0125 -0.01458 -0.01458 -0.01574 C -0.01745 -0.01736 -0.02083 -0.01852 -0.02383 -0.01967 C -0.03138 -0.02662 -0.02474 -0.02153 -0.03607 -0.02546 C -0.03919 -0.02639 -0.04036 -0.02917 -0.04336 -0.03125 C -0.04531 -0.03287 -0.04752 -0.03403 -0.04961 -0.03495 C -0.05091 -0.03611 -0.05234 -0.03634 -0.05364 -0.03727 C -0.05573 -0.03819 -0.05781 -0.03981 -0.05989 -0.04097 C -0.06289 -0.04236 -0.06601 -0.04329 -0.06914 -0.04491 C -0.07148 -0.04606 -0.07604 -0.05023 -0.07838 -0.05254 C -0.08021 -0.0544 -0.08164 -0.05694 -0.08359 -0.05856 C -0.08607 -0.06042 -0.08906 -0.06065 -0.09179 -0.06227 C -0.09518 -0.06458 -0.0987 -0.06713 -0.10208 -0.06991 C -0.10455 -0.07245 -0.10664 -0.07616 -0.10924 -0.07778 C -0.11185 -0.07963 -0.11484 -0.07917 -0.11745 -0.07986 C -0.11888 -0.08171 -0.12018 -0.08403 -0.12161 -0.08542 C -0.12747 -0.09143 -0.12825 -0.0912 -0.13398 -0.09352 C -0.13567 -0.09467 -0.13737 -0.09629 -0.13919 -0.09722 C -0.1414 -0.09838 -0.14401 -0.09838 -0.14635 -0.09907 C -0.14778 -0.09954 -0.14909 -0.10046 -0.15039 -0.10116 C -0.15182 -0.10254 -0.15312 -0.10393 -0.15455 -0.10486 C -0.15586 -0.10579 -0.15729 -0.10602 -0.15872 -0.10671 C -0.15976 -0.10764 -0.16067 -0.10833 -0.16172 -0.10903 C -0.16276 -0.11018 -0.1638 -0.1118 -0.16497 -0.11273 C -0.16692 -0.11458 -0.17239 -0.11759 -0.17526 -0.11852 C -0.17721 -0.11921 -0.17929 -0.11967 -0.18125 -0.12037 C -0.18672 -0.12292 -0.18229 -0.12245 -0.18854 -0.12639 C -0.19205 -0.12847 -0.19375 -0.12731 -0.19674 -0.13032 C -0.19791 -0.13125 -0.19883 -0.1331 -0.19987 -0.13403 C -0.20234 -0.13657 -0.20677 -0.13727 -0.20911 -0.13796 C -0.2112 -0.14051 -0.21302 -0.14421 -0.21536 -0.14583 C -0.21627 -0.14629 -0.21732 -0.14699 -0.21836 -0.14768 C -0.22018 -0.14884 -0.22174 -0.15069 -0.22357 -0.15162 C -0.22617 -0.15324 -0.23177 -0.15532 -0.23177 -0.15509 C -0.2332 -0.1581 -0.23437 -0.16088 -0.2358 -0.16319 C -0.24219 -0.17292 -0.2431 -0.17153 -0.2513 -0.17662 C -0.25482 -0.1787 -0.25338 -0.17847 -0.25534 -0.17847 L -0.25534 -0.17824 " pathEditMode="relative" rAng="0" ptsTypes="AAAAAAAAAAAAAAAAAAAAAAAAAAAAAAAAAAAA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-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2625635" y="282918"/>
            <a:ext cx="575745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s-CL" sz="2400" dirty="0" smtClean="0"/>
              <a:t>Colorea las figuras siguiendo el modelo</a:t>
            </a:r>
            <a:endParaRPr lang="es-CL" sz="2400" dirty="0"/>
          </a:p>
        </p:txBody>
      </p:sp>
      <p:pic>
        <p:nvPicPr>
          <p:cNvPr id="11" name="Imagen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635" y="1162595"/>
            <a:ext cx="5692140" cy="54444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Elipse 4"/>
          <p:cNvSpPr/>
          <p:nvPr/>
        </p:nvSpPr>
        <p:spPr>
          <a:xfrm>
            <a:off x="2758440" y="2690948"/>
            <a:ext cx="796834" cy="7184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4946469" y="2690948"/>
            <a:ext cx="796834" cy="7184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/>
          <p:cNvSpPr/>
          <p:nvPr/>
        </p:nvSpPr>
        <p:spPr>
          <a:xfrm>
            <a:off x="7123612" y="2690948"/>
            <a:ext cx="796834" cy="7184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/>
          <p:cNvSpPr/>
          <p:nvPr/>
        </p:nvSpPr>
        <p:spPr>
          <a:xfrm>
            <a:off x="3827417" y="2690948"/>
            <a:ext cx="836023" cy="71845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13"/>
          <p:cNvSpPr/>
          <p:nvPr/>
        </p:nvSpPr>
        <p:spPr>
          <a:xfrm>
            <a:off x="6015446" y="2690948"/>
            <a:ext cx="836023" cy="71845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Triángulo isósceles 14"/>
          <p:cNvSpPr/>
          <p:nvPr/>
        </p:nvSpPr>
        <p:spPr>
          <a:xfrm>
            <a:off x="2886891" y="5355771"/>
            <a:ext cx="940526" cy="731520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Triángulo isósceles 15"/>
          <p:cNvSpPr/>
          <p:nvPr/>
        </p:nvSpPr>
        <p:spPr>
          <a:xfrm>
            <a:off x="6183086" y="5381896"/>
            <a:ext cx="940526" cy="731520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/>
          <p:cNvSpPr/>
          <p:nvPr/>
        </p:nvSpPr>
        <p:spPr>
          <a:xfrm>
            <a:off x="4005944" y="5381896"/>
            <a:ext cx="796834" cy="71845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lipse 17"/>
          <p:cNvSpPr/>
          <p:nvPr/>
        </p:nvSpPr>
        <p:spPr>
          <a:xfrm>
            <a:off x="7322276" y="5355771"/>
            <a:ext cx="796834" cy="71845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/>
          <p:cNvSpPr/>
          <p:nvPr/>
        </p:nvSpPr>
        <p:spPr>
          <a:xfrm>
            <a:off x="5093698" y="5381896"/>
            <a:ext cx="836023" cy="7184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580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  <p:sndAc>
          <p:stSnd>
            <p:snd r:embed="rId2" name="click.wav"/>
          </p:stSnd>
        </p:sndAc>
      </p:transition>
    </mc:Choice>
    <mc:Fallback xmlns="">
      <p:transition spd="med" advClick="0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presentación para el ámbito educativo de unos niños jugando (ilustración animada, pantalla panorámica)</Template>
  <TotalTime>1036</TotalTime>
  <Words>124</Words>
  <Application>Microsoft Office PowerPoint</Application>
  <PresentationFormat>Panorámica</PresentationFormat>
  <Paragraphs>21</Paragraphs>
  <Slides>15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Berlin Sans FB Demi</vt:lpstr>
      <vt:lpstr>Comic Sans MS</vt:lpstr>
      <vt:lpstr>Euphemia</vt:lpstr>
      <vt:lpstr>Wingdings</vt:lpstr>
      <vt:lpstr>Niños jugando 16x9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Jugando con patrones</dc:title>
  <dc:creator>FRANCISCA JAVIERA JARA OGALDE</dc:creator>
  <cp:lastModifiedBy>silene alejandra</cp:lastModifiedBy>
  <cp:revision>77</cp:revision>
  <dcterms:created xsi:type="dcterms:W3CDTF">2020-05-25T22:45:14Z</dcterms:created>
  <dcterms:modified xsi:type="dcterms:W3CDTF">2020-08-29T02:55:27Z</dcterms:modified>
</cp:coreProperties>
</file>