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3.wav" ContentType="audio/wav"/>
  <Override PartName="/ppt/media/audio4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301" r:id="rId3"/>
    <p:sldId id="298" r:id="rId4"/>
    <p:sldId id="299" r:id="rId5"/>
    <p:sldId id="300" r:id="rId6"/>
    <p:sldId id="306" r:id="rId7"/>
    <p:sldId id="290" r:id="rId8"/>
    <p:sldId id="287" r:id="rId9"/>
    <p:sldId id="293" r:id="rId10"/>
    <p:sldId id="294" r:id="rId11"/>
    <p:sldId id="295" r:id="rId12"/>
    <p:sldId id="296" r:id="rId13"/>
    <p:sldId id="292" r:id="rId14"/>
    <p:sldId id="303" r:id="rId15"/>
    <p:sldId id="304" r:id="rId16"/>
    <p:sldId id="305" r:id="rId17"/>
    <p:sldId id="302" r:id="rId18"/>
    <p:sldId id="285" r:id="rId1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C62F69C-5542-49D5-BF1D-ECE32DE5C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A9A45BD-35F5-46D0-AE04-F879847CC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1982C55-EA6A-4920-B238-CDBBB5F88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3829346-D411-4D57-A3CE-23A4D5EF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AAAEF6-751E-4773-8855-FF297C943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5571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0F1F50A-0691-42A2-A700-DD77C77A8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6C9AAEF-BC69-4378-9566-4AAF4167D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EAB9B09-E5AF-4655-B6AD-F7313CFF2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15F9792-C4FB-4C9B-9B7A-9210F794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110A39C-B5CE-4534-8EAC-A22BB744B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90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AE2B6DF-BFC2-4B9B-8AB8-38AE891D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73035C1-29FF-4B38-9989-F7EFCCA2F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3E151DD-EEAC-4C7D-B1F7-7EC9717E0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6A4D101-AD85-4E45-A6FE-2E43BAAB2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63C711C-0835-40DD-AB45-C2A26B981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05500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AB83B4A-3352-48CC-8FE7-8DF368DCC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4F47817-61C2-4E30-ADEB-E4AD00372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1BF47E80-A51F-49A5-B648-79737D88A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32176C9-F39E-4AE5-933E-739F6EF7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5D4A69C-FD04-41D3-A588-DE5AB9D87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F0B6F35-ABB3-41D4-B7AC-3CD1ECCB1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5334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8665684-4439-4970-9C0A-578E848C3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8BF02BA-6D10-40B3-B155-E8495E521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1470F040-C03F-4702-A719-A44932F0D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E42547F1-A996-4814-8D43-46E7BE25B0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1454C03-49A0-4AB7-9F94-DCF76F4972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AF9E9B23-043F-47AD-96F2-AD67CE1E7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7CF58A85-50FC-42DD-9DE7-2B4E0B36F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C3492CA4-AECF-4103-8182-9DFF3878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8430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D1071F2-06A2-4994-9024-7A3AD238B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AC2E1968-072B-4017-B6C4-EEFA01466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AD269E0D-3DA1-4770-96EE-C441EC91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844320D4-6E17-404F-BE4E-697214EA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416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51A8CFF9-65FB-4BFF-9C97-AC2AFCE30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3DCC0305-2731-4FFF-BD63-9D2BD4C93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7CD0B2C1-FA33-466B-B028-B442E848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2024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C2777F4-30C4-43E1-82DF-E62D2DFF7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28508A3-EF57-4680-876F-62DA0D3CA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176F9D4A-BD24-4EE1-8229-B1F2DA807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48364D3-AF71-470A-AA42-AEDEC5C83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C2C2304-B2FA-47CA-9788-6CCC799BF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22A8D057-D8CD-4CC8-92FC-09198004B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494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3C320D8-F5B6-4260-81DE-657D1955A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D6866BAC-0048-4533-B442-594789CF8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A217B866-81F5-426A-81FF-9AB59505D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8A53677-AD63-41A8-BDBD-5D32B2C1D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B4B8B428-1CC9-4BDF-BF8E-0CF2BE134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160D191-2857-425C-AE6F-C474FF1A9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731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B46058-F7E8-4510-802E-1B923EAF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0CE04D6-5E0C-499C-8690-8A658B475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D87B34B-B1CC-4663-98FD-18ABCDC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F67A7DD3-ABA8-438D-A50E-76166627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C35C88E-043F-4BF4-AE94-511E3C97A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514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BC482177-E8B0-4AA3-8074-00F6CB0D40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601650C-9F54-4BDF-A144-339B5308A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734AA0F-A437-49AC-A606-9A3BF2853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22BC96C-7570-4F97-B478-BA241D78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1259463-D072-4DC5-8908-A930E60D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549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3101AC9B-3F45-4CB5-8F94-C9E973711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9CD4603-CC90-4413-A2B1-EE3C4C66C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D32D698-DA1E-4BFB-84CF-EBC84394B2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5F28-8DD2-4231-88B1-37091275BFA0}" type="datetimeFigureOut">
              <a:rPr lang="es-CL" smtClean="0"/>
              <a:t>12-08-2020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A8D255C-8E1D-491D-9F2E-E70E8F9EA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488905A-1EB3-4438-9CD9-591AE0E9C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ECC1-2A07-4E78-A233-0F612A8D60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591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3.wdp"/><Relationship Id="rId18" Type="http://schemas.microsoft.com/office/2007/relationships/hdphoto" Target="../media/hdphoto5.wdp"/><Relationship Id="rId3" Type="http://schemas.openxmlformats.org/officeDocument/2006/relationships/audio" Target="../media/audio3.wav"/><Relationship Id="rId21" Type="http://schemas.microsoft.com/office/2007/relationships/hdphoto" Target="../media/hdphoto6.wdp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15.png"/><Relationship Id="rId2" Type="http://schemas.openxmlformats.org/officeDocument/2006/relationships/audio" Target="../media/audio2.wav"/><Relationship Id="rId16" Type="http://schemas.microsoft.com/office/2007/relationships/hdphoto" Target="../media/hdphoto4.wdp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1.png"/><Relationship Id="rId24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23" Type="http://schemas.microsoft.com/office/2007/relationships/hdphoto" Target="../media/hdphoto7.wdp"/><Relationship Id="rId10" Type="http://schemas.openxmlformats.org/officeDocument/2006/relationships/image" Target="../media/image10.png"/><Relationship Id="rId19" Type="http://schemas.openxmlformats.org/officeDocument/2006/relationships/image" Target="../media/image16.png"/><Relationship Id="rId4" Type="http://schemas.openxmlformats.org/officeDocument/2006/relationships/image" Target="../media/image6.jpeg"/><Relationship Id="rId9" Type="http://schemas.microsoft.com/office/2007/relationships/hdphoto" Target="../media/hdphoto2.wdp"/><Relationship Id="rId14" Type="http://schemas.openxmlformats.org/officeDocument/2006/relationships/image" Target="../media/image13.png"/><Relationship Id="rId2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4.wav"/><Relationship Id="rId7" Type="http://schemas.microsoft.com/office/2007/relationships/hdphoto" Target="../media/hdphoto8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audio" Target="../media/audio2.wav"/><Relationship Id="rId9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2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2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2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2.wav"/><Relationship Id="rId7" Type="http://schemas.microsoft.com/office/2007/relationships/hdphoto" Target="../media/hdphoto9.wdp"/><Relationship Id="rId12" Type="http://schemas.openxmlformats.org/officeDocument/2006/relationships/image" Target="../media/image2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microsoft.com/office/2007/relationships/hdphoto" Target="../media/hdphoto11.wdp"/><Relationship Id="rId5" Type="http://schemas.openxmlformats.org/officeDocument/2006/relationships/image" Target="../media/image30.jpeg"/><Relationship Id="rId10" Type="http://schemas.openxmlformats.org/officeDocument/2006/relationships/image" Target="../media/image33.png"/><Relationship Id="rId4" Type="http://schemas.openxmlformats.org/officeDocument/2006/relationships/audio" Target="../media/audio4.wav"/><Relationship Id="rId9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audio" Target="../media/audio4.wav"/><Relationship Id="rId7" Type="http://schemas.microsoft.com/office/2007/relationships/hdphoto" Target="../media/hdphoto1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audio" Target="../media/audio4.wav"/><Relationship Id="rId7" Type="http://schemas.microsoft.com/office/2007/relationships/hdphoto" Target="../media/hdphoto1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5.png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94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lick.wav"/>
          </p:stSnd>
        </p:sndAc>
      </p:transition>
    </mc:Choice>
    <mc:Fallback>
      <p:transition spd="slow"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Cinco Dedos _ Números _ Pinkfong Canciones Infantiles_ECxsXHItBZA_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70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23"/>
            <a:ext cx="12192000" cy="686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492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29"/>
            <a:ext cx="12192000" cy="683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19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626" y="0"/>
            <a:ext cx="122872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673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a película en acción real de 'Dora la Exploradora' encuentra a su  protagonista en una actriz de 'Transformers'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 descr="Iconos De Equipo, Número De, Sprite imagen png - imagen transparente  descarga gratuita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8222" r="90000">
                        <a14:foregroundMark x1="47444" y1="12308" x2="47444" y2="12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468" y="3591339"/>
            <a:ext cx="1441091" cy="728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 descr="Large X Png - Plantillas De Numeros A Color, Transparent Png - kind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245892"/>
            <a:ext cx="940904" cy="999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numer-verde-7.png - Site Owner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889" r="100000">
                        <a14:foregroundMark x1="42667" y1="14667" x2="42667" y2="14667"/>
                        <a14:foregroundMark x1="48889" y1="11556" x2="48889" y2="11556"/>
                        <a14:foregroundMark x1="31111" y1="18667" x2="31111" y2="1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48" y="3429000"/>
            <a:ext cx="855537" cy="833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Number 1 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209" y="5658677"/>
            <a:ext cx="761282" cy="479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numero-azul-2.png - Site Owner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593" y="0"/>
            <a:ext cx="979232" cy="78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Free Numeros PNG Images | Numeros Transparent Background Download - PinPNG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898513"/>
            <a:ext cx="1058946" cy="757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Numero Azul 10 - Number 3 Icon Png PNG Image | Transparent PNG Free  Download on SeekPN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885" y="21352"/>
            <a:ext cx="772574" cy="1226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Numero 1 PNG Imágenes Transparentes | Vectores y Archivos PSD | Descarga  Gratuita en Pngtree"/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791" y="2356140"/>
            <a:ext cx="1659268" cy="107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Memorice Vocales"/>
          <p:cNvPicPr/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53114" y1="47095" x2="53114" y2="47095"/>
                        <a14:foregroundMark x1="47619" y1="55657" x2="47619" y2="55657"/>
                        <a14:foregroundMark x1="47619" y1="47095" x2="47619" y2="47095"/>
                        <a14:foregroundMark x1="47619" y1="42202" x2="47619" y2="42202"/>
                        <a14:foregroundMark x1="48718" y1="37003" x2="48718" y2="37003"/>
                        <a14:foregroundMark x1="53114" y1="56575" x2="53114" y2="56575"/>
                        <a14:foregroundMark x1="50549" y1="52905" x2="50549" y2="52905"/>
                        <a14:foregroundMark x1="48718" y1="49847" x2="48718" y2="49847"/>
                        <a14:foregroundMark x1="38462" y1="26606" x2="38462" y2="26606"/>
                        <a14:foregroundMark x1="36630" y1="29358" x2="36630" y2="29358"/>
                        <a14:foregroundMark x1="42857" y1="58716" x2="42857" y2="58716"/>
                        <a14:foregroundMark x1="46154" y1="51376" x2="46154" y2="51376"/>
                        <a14:foregroundMark x1="60440" y1="26606" x2="60440" y2="26606"/>
                        <a14:foregroundMark x1="60806" y1="33639" x2="60806" y2="33639"/>
                        <a14:foregroundMark x1="62271" y1="30581" x2="62271" y2="30581"/>
                        <a14:foregroundMark x1="58242" y1="30581" x2="58242" y2="30581"/>
                        <a14:foregroundMark x1="41758" y1="32722" x2="41758" y2="32722"/>
                        <a14:foregroundMark x1="36630" y1="33639" x2="36630" y2="33639"/>
                        <a14:foregroundMark x1="38462" y1="36391" x2="38462" y2="36391"/>
                        <a14:foregroundMark x1="60806" y1="36391" x2="60806" y2="36391"/>
                        <a14:foregroundMark x1="47985" y1="33639" x2="47985" y2="33639"/>
                        <a14:foregroundMark x1="41758" y1="52294" x2="41758" y2="52294"/>
                        <a14:foregroundMark x1="47619" y1="59327" x2="47619" y2="59327"/>
                        <a14:foregroundMark x1="42857" y1="58716" x2="42857" y2="58716"/>
                        <a14:foregroundMark x1="43590" y1="54128" x2="43590" y2="54128"/>
                        <a14:foregroundMark x1="41026" y1="58410" x2="41026" y2="58410"/>
                        <a14:foregroundMark x1="43590" y1="52294" x2="43590" y2="52294"/>
                        <a14:foregroundMark x1="50183" y1="43425" x2="50183" y2="43425"/>
                        <a14:foregroundMark x1="49451" y1="41284" x2="49451" y2="41284"/>
                        <a14:foregroundMark x1="46886" y1="37309" x2="46886" y2="373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46089"/>
            <a:ext cx="735808" cy="766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Free Red Letter A Icon - Download Red Letter A Icon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482" y="4938403"/>
            <a:ext cx="1250300" cy="1233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Pink Wheelie Bin Letter E - Bespoke Wheelie Bin Numbers and decals | Buy  Online"/>
          <p:cNvPicPr/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52" y="1845544"/>
            <a:ext cx="1457211" cy="1071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Vocal, Carta, Alfabeto imagen png - imagen transparente descarga gratuita"/>
          <p:cNvPicPr/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3000">
                        <a14:foregroundMark x1="36444" y1="28152" x2="36444" y2="28152"/>
                        <a14:foregroundMark x1="35222" y1="23804" x2="35222" y2="23804"/>
                        <a14:foregroundMark x1="32333" y1="20870" x2="32333" y2="20870"/>
                        <a14:foregroundMark x1="31444" y1="24348" x2="31444" y2="24348"/>
                        <a14:foregroundMark x1="31667" y1="27609" x2="31667" y2="27609"/>
                        <a14:foregroundMark x1="34667" y1="34239" x2="34667" y2="34239"/>
                        <a14:foregroundMark x1="34667" y1="35652" x2="34667" y2="35652"/>
                        <a14:foregroundMark x1="34667" y1="35978" x2="34667" y2="35978"/>
                        <a14:foregroundMark x1="34667" y1="35978" x2="34667" y2="35978"/>
                        <a14:foregroundMark x1="34667" y1="36848" x2="34667" y2="38913"/>
                        <a14:foregroundMark x1="46222" y1="49891" x2="46222" y2="49891"/>
                        <a14:foregroundMark x1="34333" y1="70217" x2="34333" y2="70217"/>
                        <a14:foregroundMark x1="34667" y1="73370" x2="34667" y2="73370"/>
                        <a14:foregroundMark x1="36111" y1="76304" x2="36111" y2="76304"/>
                        <a14:foregroundMark x1="38556" y1="75978" x2="38556" y2="75978"/>
                        <a14:foregroundMark x1="37000" y1="76630" x2="37000" y2="76630"/>
                        <a14:foregroundMark x1="28111" y1="71630" x2="28111" y2="71630"/>
                        <a14:foregroundMark x1="44444" y1="54565" x2="44444" y2="54565"/>
                        <a14:foregroundMark x1="42333" y1="53370" x2="42333" y2="53370"/>
                        <a14:foregroundMark x1="41444" y1="49565" x2="41444" y2="49565"/>
                        <a14:foregroundMark x1="45667" y1="48696" x2="45667" y2="48696"/>
                        <a14:foregroundMark x1="46556" y1="52174" x2="46556" y2="52174"/>
                        <a14:foregroundMark x1="48889" y1="53913" x2="48889" y2="53913"/>
                        <a14:foregroundMark x1="47667" y1="58261" x2="47667" y2="58261"/>
                        <a14:foregroundMark x1="44444" y1="57717" x2="44444" y2="57717"/>
                        <a14:foregroundMark x1="47667" y1="55978" x2="47667" y2="55978"/>
                        <a14:foregroundMark x1="30556" y1="52500" x2="30556" y2="52500"/>
                        <a14:foregroundMark x1="32333" y1="51957" x2="32333" y2="51957"/>
                        <a14:foregroundMark x1="32000" y1="43804" x2="32000" y2="43804"/>
                        <a14:foregroundMark x1="38556" y1="42935" x2="38556" y2="42935"/>
                        <a14:foregroundMark x1="40333" y1="40652" x2="40333" y2="40652"/>
                        <a14:foregroundMark x1="40889" y1="37174" x2="40889" y2="37174"/>
                        <a14:foregroundMark x1="42111" y1="30761" x2="42111" y2="30761"/>
                        <a14:foregroundMark x1="41444" y1="27826" x2="41444" y2="27826"/>
                        <a14:foregroundMark x1="41444" y1="24674" x2="41444" y2="24674"/>
                        <a14:foregroundMark x1="41222" y1="22609" x2="41222" y2="22609"/>
                        <a14:foregroundMark x1="39667" y1="20543" x2="39667" y2="20543"/>
                        <a14:foregroundMark x1="36778" y1="19674" x2="36778" y2="19674"/>
                        <a14:foregroundMark x1="29333" y1="26957" x2="29333" y2="26957"/>
                        <a14:foregroundMark x1="29889" y1="32826" x2="29889" y2="32826"/>
                        <a14:foregroundMark x1="29000" y1="35109" x2="29000" y2="35109"/>
                        <a14:foregroundMark x1="28444" y1="40870" x2="28444" y2="40870"/>
                        <a14:foregroundMark x1="28444" y1="43261" x2="28444" y2="43261"/>
                        <a14:foregroundMark x1="28444" y1="47283" x2="28444" y2="47283"/>
                        <a14:foregroundMark x1="27556" y1="62609" x2="27556" y2="62609"/>
                        <a14:foregroundMark x1="32333" y1="65217" x2="32333" y2="65217"/>
                        <a14:foregroundMark x1="30556" y1="68478" x2="30556" y2="68478"/>
                        <a14:foregroundMark x1="29889" y1="70761" x2="29889" y2="70761"/>
                        <a14:foregroundMark x1="29667" y1="73696" x2="29667" y2="73696"/>
                        <a14:foregroundMark x1="29667" y1="73696" x2="29667" y2="73696"/>
                        <a14:foregroundMark x1="32000" y1="77500" x2="32000" y2="77500"/>
                        <a14:foregroundMark x1="32000" y1="77500" x2="32000" y2="77500"/>
                        <a14:foregroundMark x1="35222" y1="77174" x2="35222" y2="77174"/>
                        <a14:foregroundMark x1="41778" y1="71304" x2="41778" y2="71304"/>
                        <a14:foregroundMark x1="41222" y1="70217" x2="41222" y2="70217"/>
                        <a14:foregroundMark x1="40556" y1="66739" x2="40556" y2="66739"/>
                        <a14:foregroundMark x1="37000" y1="67283" x2="37000" y2="67283"/>
                        <a14:foregroundMark x1="30222" y1="54783" x2="30222" y2="54783"/>
                        <a14:foregroundMark x1="30222" y1="52826" x2="30222" y2="52826"/>
                        <a14:foregroundMark x1="44111" y1="48696" x2="44111" y2="48696"/>
                        <a14:foregroundMark x1="46222" y1="49022" x2="46222" y2="49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56" y="4405611"/>
            <a:ext cx="2469771" cy="2420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/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281" y="255838"/>
            <a:ext cx="1187105" cy="979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96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3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9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0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4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ondo De Dibujos Animados Lindo Ciudad Linda Silueta, Fresco, Dibujos  Animados, Lindo Imagen de fondo para descarga gratuit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hlinkClick r:id="" action="ppaction://noaction"/>
          </p:cNvPr>
          <p:cNvSpPr/>
          <p:nvPr/>
        </p:nvSpPr>
        <p:spPr>
          <a:xfrm>
            <a:off x="1777449" y="224477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5" name="Rectángulo 4">
            <a:hlinkClick r:id="" action="ppaction://noaction"/>
          </p:cNvPr>
          <p:cNvSpPr/>
          <p:nvPr/>
        </p:nvSpPr>
        <p:spPr>
          <a:xfrm>
            <a:off x="5136761" y="225009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ectángulo 5">
            <a:hlinkClick r:id="" action="ppaction://noaction"/>
          </p:cNvPr>
          <p:cNvSpPr/>
          <p:nvPr/>
        </p:nvSpPr>
        <p:spPr>
          <a:xfrm>
            <a:off x="8080271" y="224475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7" name="Imagen 6" descr="Boy cycling cartoon | Premium Vector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521" l="1438" r="100000">
                        <a14:foregroundMark x1="35304" y1="10863" x2="35304" y2="10863"/>
                        <a14:foregroundMark x1="57508" y1="13898" x2="57508" y2="13898"/>
                        <a14:foregroundMark x1="57029" y1="10224" x2="57029" y2="10224"/>
                        <a14:foregroundMark x1="35623" y1="7508" x2="35623" y2="7508"/>
                        <a14:foregroundMark x1="59265" y1="41853" x2="59265" y2="41853"/>
                        <a14:foregroundMark x1="68211" y1="56869" x2="68211" y2="56869"/>
                        <a14:foregroundMark x1="47125" y1="84345" x2="47125" y2="84345"/>
                        <a14:foregroundMark x1="56550" y1="84185" x2="56550" y2="84185"/>
                        <a14:foregroundMark x1="56070" y1="73163" x2="56070" y2="73163"/>
                        <a14:foregroundMark x1="61821" y1="72204" x2="61821" y2="722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43" y="4061594"/>
            <a:ext cx="2537139" cy="2796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The boy is going the school with the red bicycle | Premium Vector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769" y="2838945"/>
            <a:ext cx="2941711" cy="2682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File:Cercle rouge blink.gif - Wikimedia Commons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313" y="426683"/>
            <a:ext cx="1989392" cy="1604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336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ágenes de Granja | Vectores, fotos de stock y PSD gratuitos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Clip Art - Fazendinha Vaca - (603x621) Png Clipart Download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4" y="2947115"/>
            <a:ext cx="2305319" cy="252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Clip Art - Fazendinha Vaca - (603x621) Png Clipart Download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428" y="3045431"/>
            <a:ext cx="2305319" cy="252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Clip Art - Fazendinha Vaca - (603x621) Png Clipart Download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9" y="1990392"/>
            <a:ext cx="2305319" cy="252220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ángulo 23">
            <a:hlinkClick r:id="" action="ppaction://noaction"/>
          </p:cNvPr>
          <p:cNvSpPr/>
          <p:nvPr/>
        </p:nvSpPr>
        <p:spPr>
          <a:xfrm>
            <a:off x="1845024" y="5071344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5" name="Rectángulo 24">
            <a:hlinkClick r:id="" action="ppaction://noaction"/>
          </p:cNvPr>
          <p:cNvSpPr/>
          <p:nvPr/>
        </p:nvSpPr>
        <p:spPr>
          <a:xfrm>
            <a:off x="4654828" y="5071344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6" name="Rectángulo 25">
            <a:hlinkClick r:id="" action="ppaction://noaction"/>
          </p:cNvPr>
          <p:cNvSpPr/>
          <p:nvPr/>
        </p:nvSpPr>
        <p:spPr>
          <a:xfrm>
            <a:off x="7244414" y="5017912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7" name="Imagen 26" descr="File:Cercle rouge blink.gif - Wikimedia Commons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147" y="5253887"/>
            <a:ext cx="1989392" cy="1604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61789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>
      <p:transition spd="slow" advClick="0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aisaje de granja de dibujos animados con molino de viento y granero |  Vector Premi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8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granja 1 (1) – Mega Idea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873" y="1457612"/>
            <a:ext cx="5612130" cy="46697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hlinkClick r:id="" action="ppaction://noaction"/>
          </p:cNvPr>
          <p:cNvSpPr/>
          <p:nvPr/>
        </p:nvSpPr>
        <p:spPr>
          <a:xfrm>
            <a:off x="7292607" y="5079531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ectángulo 5">
            <a:hlinkClick r:id="" action="ppaction://noaction"/>
          </p:cNvPr>
          <p:cNvSpPr/>
          <p:nvPr/>
        </p:nvSpPr>
        <p:spPr>
          <a:xfrm>
            <a:off x="4915257" y="4979130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" name="Rectángulo 6">
            <a:hlinkClick r:id="" action="ppaction://noaction"/>
          </p:cNvPr>
          <p:cNvSpPr/>
          <p:nvPr/>
        </p:nvSpPr>
        <p:spPr>
          <a:xfrm>
            <a:off x="1831383" y="4914179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8" name="Imagen 7" descr="File:Cercle rouge blink.gif - Wikimedia Commons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312" y="5079531"/>
            <a:ext cx="1989392" cy="1604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4962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Building Farm | Free Vectors, Stock Photos &amp; PS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CAT_On the Farm 16.png | Paaskuiken, Thema, Dier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967" y="2917061"/>
            <a:ext cx="1638380" cy="236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CAT_On the Farm 16.png | Paaskuiken, Thema, Dier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314" y="795270"/>
            <a:ext cx="1638380" cy="23632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ángulo 6">
            <a:hlinkClick r:id="" action="ppaction://noaction"/>
          </p:cNvPr>
          <p:cNvSpPr/>
          <p:nvPr/>
        </p:nvSpPr>
        <p:spPr>
          <a:xfrm>
            <a:off x="1936920" y="4956808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Rectángulo 7">
            <a:hlinkClick r:id="" action="ppaction://noaction"/>
          </p:cNvPr>
          <p:cNvSpPr/>
          <p:nvPr/>
        </p:nvSpPr>
        <p:spPr>
          <a:xfrm>
            <a:off x="4561994" y="4914520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9" name="Rectángulo 8">
            <a:hlinkClick r:id="" action="ppaction://noaction"/>
          </p:cNvPr>
          <p:cNvSpPr/>
          <p:nvPr/>
        </p:nvSpPr>
        <p:spPr>
          <a:xfrm>
            <a:off x="8555623" y="4849473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0" name="Imagen 9" descr="File:Cercle rouge blink.gif - Wikimedia Commons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546" y="5159016"/>
            <a:ext cx="1989392" cy="1604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7153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Paisaje colorido de la ciudad de dibujos animados con carretera y casas |  Vector Premi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Aeroplane Png, Vector, PSD, and Clipart With Transparent Background for  Free Download | Pngtree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-241500"/>
            <a:ext cx="2528573" cy="3139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Cartoon Plane PNG Images | Vector and PSD Files | Free Download on Pngtree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36" b="930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428" y="524814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Airplane Logo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462" b="90000" l="0" r="100000">
                        <a14:foregroundMark x1="38462" y1="62692" x2="38462" y2="62692"/>
                        <a14:foregroundMark x1="47692" y1="70000" x2="47692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628" y="-218963"/>
            <a:ext cx="2712246" cy="279473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ángulo 6">
            <a:hlinkClick r:id="" action="ppaction://noaction"/>
          </p:cNvPr>
          <p:cNvSpPr/>
          <p:nvPr/>
        </p:nvSpPr>
        <p:spPr>
          <a:xfrm>
            <a:off x="1112829" y="5051679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Rectángulo 7">
            <a:hlinkClick r:id="" action="ppaction://noaction"/>
          </p:cNvPr>
          <p:cNvSpPr/>
          <p:nvPr/>
        </p:nvSpPr>
        <p:spPr>
          <a:xfrm>
            <a:off x="10015501" y="5011287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9" name="Rectángulo 8">
            <a:hlinkClick r:id="" action="ppaction://noaction"/>
          </p:cNvPr>
          <p:cNvSpPr/>
          <p:nvPr/>
        </p:nvSpPr>
        <p:spPr>
          <a:xfrm>
            <a:off x="4921845" y="4960235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0" name="Imagen 9" descr="File:Cercle rouge blink.gif - Wikimedia Commons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97" y="5162441"/>
            <a:ext cx="1989392" cy="1604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9265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7" name="Imagen 6" descr="Фото, Автор Missis - Niñas De Escuela Animadas Clipart (#13963) - PinClipart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858" y="2343955"/>
            <a:ext cx="2321726" cy="40890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ángulo 7">
            <a:hlinkClick r:id="" action="ppaction://noaction"/>
          </p:cNvPr>
          <p:cNvSpPr/>
          <p:nvPr/>
        </p:nvSpPr>
        <p:spPr>
          <a:xfrm>
            <a:off x="4921973" y="5064903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9" name="Rectángulo 8">
            <a:hlinkClick r:id="" action="ppaction://noaction"/>
          </p:cNvPr>
          <p:cNvSpPr/>
          <p:nvPr/>
        </p:nvSpPr>
        <p:spPr>
          <a:xfrm>
            <a:off x="2557013" y="5064259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0" name="Rectángulo 9">
            <a:hlinkClick r:id="" action="ppaction://noaction"/>
          </p:cNvPr>
          <p:cNvSpPr/>
          <p:nvPr/>
        </p:nvSpPr>
        <p:spPr>
          <a:xfrm>
            <a:off x="6875429" y="5064903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2" name="Imagen 11" descr="File:Cercle rouge blink.gif - Wikimedia Commons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988" y="5253887"/>
            <a:ext cx="1989392" cy="1604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6796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  <p:sndAc>
          <p:stSnd>
            <p:snd r:embed="rId2" name="click.wav"/>
          </p:stSnd>
        </p:sndAc>
      </p:transition>
    </mc:Choice>
    <mc:Fallback>
      <p:transition spd="slow">
        <p:random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lückliche Comic-Kuh Lizenzfrei Nutzbare Vektorgrafiken, Clip Arts,  Illustrationen. Image 33367044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 descr="Little Pig PNG - Three Little Pigs, This Little Piggy, This Little Pig. -  CleanPNG / KissPN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92" y="3132786"/>
            <a:ext cx="2475230" cy="2475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ittle Pig PNG - Three Little Pigs, This Little Piggy, This Little Pig. -  CleanPNG / KissPN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40912" y="2611399"/>
            <a:ext cx="1644630" cy="19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>
            <a:hlinkClick r:id="" action="ppaction://noaction"/>
          </p:cNvPr>
          <p:cNvSpPr/>
          <p:nvPr/>
        </p:nvSpPr>
        <p:spPr>
          <a:xfrm>
            <a:off x="1740407" y="4852091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3" name="Rectángulo 12">
            <a:hlinkClick r:id="" action="ppaction://noaction"/>
          </p:cNvPr>
          <p:cNvSpPr/>
          <p:nvPr/>
        </p:nvSpPr>
        <p:spPr>
          <a:xfrm>
            <a:off x="4498969" y="4849473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4" name="Rectángulo 13">
            <a:hlinkClick r:id="" action="ppaction://noaction"/>
          </p:cNvPr>
          <p:cNvSpPr/>
          <p:nvPr/>
        </p:nvSpPr>
        <p:spPr>
          <a:xfrm>
            <a:off x="7257530" y="4603752"/>
            <a:ext cx="1410497" cy="2008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  <a:endParaRPr lang="es-ES" sz="1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6" name="Imagen 15" descr="File:Cercle rouge blink.gif - Wikimedia Commons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21" y="5051679"/>
            <a:ext cx="1989392" cy="1604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18387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airplane"/>
        <p:sndAc>
          <p:stSnd>
            <p:snd r:embed="rId2" name="click.wav"/>
          </p:stSnd>
        </p:sndAc>
      </p:transition>
    </mc:Choice>
    <mc:Fallback>
      <p:transition spd="slow" advClick="0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00" y="888274"/>
            <a:ext cx="5396720" cy="51467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9260" y="1162594"/>
            <a:ext cx="1057143" cy="128016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9261" y="4754879"/>
            <a:ext cx="1057143" cy="128016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9261" y="3070502"/>
            <a:ext cx="1066667" cy="126636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2070" y="3070501"/>
            <a:ext cx="1066667" cy="126636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2070" y="1206054"/>
            <a:ext cx="1061551" cy="12367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2405" y="4798339"/>
            <a:ext cx="1061551" cy="12367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540770" y="217603"/>
            <a:ext cx="899318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sz="2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Recorta los números y pégalos según la cantidad de elementos </a:t>
            </a:r>
            <a:endParaRPr lang="es-CL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41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9 0.01273 L 0.01589 0.01296 C 0.01302 0.01019 0.01016 0.00787 0.00742 0.00509 C 0.00625 0.00394 0.00534 0.00232 0.00417 0.00139 C 0.00222 -0.00023 -0.00013 -0.00069 -0.00208 -0.00231 C -0.00469 -0.00463 -0.00677 -0.00694 -0.0095 -0.0081 C -0.01159 -0.00879 -0.0138 -0.00926 -0.01588 -0.00995 C -0.02539 -0.01829 -0.01367 -0.00903 -0.02955 -0.01551 C -0.03112 -0.0162 -0.03229 -0.01875 -0.03385 -0.01921 C -0.03802 -0.0206 -0.04232 -0.0206 -0.04648 -0.02129 C -0.05859 -0.03194 -0.04674 -0.02315 -0.06445 -0.0287 C -0.06666 -0.0294 -0.06862 -0.03171 -0.07083 -0.03241 C -0.07422 -0.03356 -0.07786 -0.03379 -0.08138 -0.03426 C -0.097 -0.04352 -0.07539 -0.03171 -0.10143 -0.04004 C -0.10299 -0.04051 -0.10416 -0.04305 -0.1056 -0.04375 C -0.10872 -0.04491 -0.11198 -0.04491 -0.1151 -0.0456 C -0.13151 -0.0493 -0.11185 -0.04606 -0.13633 -0.0493 C -0.13737 -0.05 -0.13841 -0.05092 -0.13945 -0.05116 C -0.1513 -0.05532 -0.17031 -0.0544 -0.17851 -0.05509 C -0.18567 -0.05717 -0.20182 -0.06227 -0.20807 -0.0625 L -0.24609 -0.06435 C -0.26146 -0.07106 -0.24323 -0.06366 -0.28203 -0.06805 C -0.28776 -0.06875 -0.29336 -0.07083 -0.29896 -0.07199 C -0.30247 -0.07268 -0.30599 -0.07292 -0.3095 -0.07384 C -0.31133 -0.0743 -0.31302 -0.07523 -0.31484 -0.07569 C -0.32213 -0.07778 -0.32955 -0.0794 -0.33698 -0.08125 C -0.33945 -0.08194 -0.34192 -0.08241 -0.3444 -0.0831 C -0.34648 -0.08379 -0.34857 -0.08472 -0.35065 -0.08495 C -0.35638 -0.08588 -0.36198 -0.08634 -0.36758 -0.0868 C -0.372 -0.08588 -0.37448 -0.08588 -0.37812 -0.0831 C -0.39114 -0.07338 -0.375 -0.08518 -0.38554 -0.07569 C -0.38659 -0.07477 -0.38763 -0.0743 -0.3888 -0.07384 C -0.39297 -0.06875 -0.39219 -0.06898 -0.3983 -0.0662 C -0.39961 -0.06574 -0.40416 -0.06389 -0.4056 -0.0625 C -0.40781 -0.06065 -0.41054 -0.05648 -0.41198 -0.05301 C -0.41354 -0.04954 -0.4138 -0.04329 -0.41614 -0.0419 L -0.42252 -0.03819 C -0.42357 -0.0375 -0.42461 -0.03634 -0.42565 -0.03611 C -0.43802 -0.03379 -0.43203 -0.03426 -0.44362 -0.03426 L -0.44466 -0.03426 " pathEditMode="relative" rAng="0" ptsTypes="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34" y="-49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97 0.04121 L 0.01797 0.04144 C 0.01433 0.04167 0.01081 0.04213 0.0073 0.04306 C 0.00586 0.04329 0.00456 0.04422 0.00313 0.04491 C 0.00131 0.0456 -0.00039 0.04607 -0.00221 0.04676 C -0.0108 0.0544 -0.0039 0.04954 -0.02018 0.05232 C -0.02265 0.05278 -0.025 0.05371 -0.02747 0.05417 L -0.03593 0.05602 C -0.04231 0.05996 -0.04283 0.06042 -0.04973 0.06366 C -0.05247 0.06505 -0.05533 0.06621 -0.0582 0.06736 C -0.0595 0.06806 -0.06106 0.06806 -0.06236 0.06922 C -0.0638 0.0706 -0.06523 0.07153 -0.06653 0.07292 C -0.06809 0.07477 -0.06914 0.07755 -0.07083 0.07871 C -0.07317 0.08009 -0.07578 0.07986 -0.07825 0.08056 C -0.07994 0.08241 -0.08164 0.08449 -0.08346 0.08611 C -0.0845 0.08704 -0.08567 0.08727 -0.08671 0.08797 C -0.08854 0.08959 -0.0901 0.09213 -0.09192 0.09375 C -0.09296 0.09468 -0.09414 0.09491 -0.09518 0.0956 C -0.09661 0.09676 -0.09791 0.09815 -0.09934 0.09931 C -0.10104 0.1007 -0.10286 0.10185 -0.10468 0.10301 C -0.1164 0.11204 -0.11041 0.10903 -0.11835 0.1125 C -0.12473 0.12014 -0.11796 0.11297 -0.12578 0.11806 C -0.12721 0.11922 -0.12851 0.12084 -0.12994 0.12199 C -0.13138 0.12269 -0.13281 0.12315 -0.13424 0.12384 C -0.13528 0.12431 -0.13632 0.125 -0.13736 0.1257 C -0.14518 0.13959 -0.13502 0.12361 -0.14583 0.1331 C -0.14713 0.13426 -0.14778 0.13704 -0.14895 0.13889 C -0.15 0.14028 -0.15104 0.14167 -0.15221 0.14259 C -0.15559 0.14537 -0.16276 0.15 -0.16276 0.15023 C -0.172 0.16667 -0.16106 0.14884 -0.1733 0.1632 C -0.17656 0.16713 -0.17955 0.17199 -0.18281 0.17639 C -0.18424 0.17824 -0.18541 0.18056 -0.18697 0.18195 L -0.19127 0.18565 C -0.19973 0.20579 -0.1888 0.18148 -0.19869 0.19884 C -0.19986 0.20116 -0.20052 0.20417 -0.20182 0.20648 C -0.20273 0.2081 -0.20403 0.20857 -0.20494 0.21019 C -0.2082 0.21597 -0.21067 0.22384 -0.21445 0.22894 C -0.21575 0.23056 -0.21731 0.23148 -0.21875 0.23264 C -0.22369 0.24144 -0.22018 0.23611 -0.22721 0.24398 C -0.23177 0.24908 -0.22942 0.24699 -0.2345 0.25347 C -0.23658 0.25602 -0.2388 0.2581 -0.24088 0.26088 L -0.24934 0.27222 C -0.25078 0.27408 -0.25182 0.27709 -0.25351 0.27778 L -0.25781 0.27963 C -0.2595 0.28148 -0.26119 0.2838 -0.26302 0.28542 C -0.26445 0.28634 -0.26588 0.28634 -0.26731 0.28727 C -0.26914 0.2882 -0.27083 0.28959 -0.27252 0.29097 C -0.27539 0.29329 -0.27825 0.29607 -0.28098 0.29838 C -0.28242 0.29977 -0.28398 0.3007 -0.28528 0.30232 C -0.28632 0.30347 -0.28723 0.30509 -0.28841 0.30602 C -0.28945 0.30695 -0.29049 0.30718 -0.29153 0.30787 C -0.29335 0.30903 -0.29505 0.31042 -0.29687 0.31158 C -0.29791 0.31227 -0.29895 0.31273 -0.3 0.31343 C -0.30729 0.31898 -0.30143 0.31505 -0.30742 0.32107 C -0.3095 0.32315 -0.31171 0.32454 -0.3138 0.32662 C -0.32317 0.33634 -0.31653 0.33264 -0.32434 0.33611 C -0.32578 0.33797 -0.32708 0.34005 -0.32851 0.34167 C -0.32955 0.34259 -0.33072 0.34283 -0.33177 0.34352 C -0.3332 0.34468 -0.3345 0.3463 -0.33593 0.34722 C -0.33697 0.34815 -0.33815 0.34838 -0.33906 0.34931 C -0.34544 0.35417 -0.34114 0.35139 -0.34648 0.35672 C -0.34791 0.3581 -0.34934 0.35949 -0.35078 0.36042 C -0.35182 0.36134 -0.35286 0.36181 -0.3539 0.36227 C -0.35638 0.36366 -0.35885 0.36505 -0.36132 0.36621 C -0.36406 0.36736 -0.36692 0.36852 -0.36979 0.36991 C -0.37122 0.3706 -0.37252 0.37153 -0.37395 0.37176 C -0.37708 0.37246 -0.38033 0.37292 -0.38346 0.37361 C -0.38554 0.37408 -0.38776 0.375 -0.38984 0.37547 C -0.39257 0.37616 -0.39544 0.37662 -0.3983 0.37732 C -0.40143 0.37847 -0.40455 0.38079 -0.40781 0.38125 C -0.4233 0.38264 -0.4388 0.38241 -0.45429 0.3831 C -0.45924 0.38357 -0.46419 0.38357 -0.46901 0.38496 C -0.47161 0.38565 -0.47395 0.38773 -0.47643 0.38866 C -0.4789 0.38959 -0.48138 0.38982 -0.48385 0.39051 C -0.49713 0.4 -0.48164 0.38797 -0.49335 0.4 C -0.50026 0.40695 -0.49231 0.39491 -0.50078 0.40556 C -0.50195 0.40718 -0.5026 0.40996 -0.5039 0.41111 C -0.50755 0.41459 -0.51171 0.41597 -0.51549 0.41875 C -0.51835 0.42084 -0.52135 0.42315 -0.52395 0.42616 C -0.525 0.42755 -0.52604 0.42894 -0.52708 0.43009 C -0.52812 0.43079 -0.52929 0.43102 -0.53033 0.43195 C -0.53242 0.43357 -0.5345 0.43588 -0.53658 0.4375 C -0.53945 0.43959 -0.54231 0.44097 -0.54505 0.44306 C -0.54622 0.44398 -0.54713 0.44584 -0.5483 0.44699 C -0.54973 0.44815 -0.55429 0.45 -0.55559 0.4507 C -0.55703 0.45255 -0.55846 0.4544 -0.55989 0.45625 C -0.56458 0.46227 -0.56614 0.4625 -0.5694 0.46945 C -0.57018 0.4713 -0.57096 0.47315 -0.57148 0.475 C -0.572 0.47685 -0.57187 0.47917 -0.57252 0.48079 C -0.57369 0.4831 -0.57539 0.48449 -0.57682 0.48634 C -0.57708 0.4882 -0.57721 0.49028 -0.57786 0.4919 C -0.57981 0.49722 -0.58203 0.49722 -0.58307 0.50324 C -0.58346 0.50509 -0.58307 0.50695 -0.58307 0.50903 L -0.58307 0.50926 " pathEditMode="relative" rAng="0" ptsTypes="AAAAAAAAAAAAAAAAAAAAAAAAAAAAAAAAAAAAAAAA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65" y="234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.00046 L -2.91667E-6 0.00069 C -0.00338 0.00115 -0.00664 0.00185 -0.00989 0.00185 C -0.09739 0.00185 -0.07474 0.00439 -0.11575 -0.0007 C -0.12643 -0.00417 -0.11211 3.7037E-6 -0.12773 -0.00348 C -0.14648 -0.00811 -0.12838 -0.0051 -0.14726 -0.00764 C -0.1582 -0.01111 -0.14297 -0.00672 -0.16445 -0.01042 C -0.20859 -0.01829 -0.1638 -0.01204 -0.19362 -0.01598 C -0.19648 -0.0169 -0.19948 -0.01783 -0.20221 -0.01875 C -0.20442 -0.01922 -0.20664 -0.01968 -0.20885 -0.02014 C -0.21784 -0.02176 -0.22044 -0.02176 -0.23034 -0.02292 C -0.24166 -0.02709 -0.23502 -0.02524 -0.24883 -0.02709 C -0.27239 -0.0301 -0.24492 -0.02732 -0.29101 -0.03102 C -0.30494 -0.03473 -0.28997 -0.03125 -0.31901 -0.0338 C -0.32955 -0.03473 -0.32474 -0.03588 -0.33633 -0.03797 C -0.34062 -0.03866 -0.34505 -0.03889 -0.34935 -0.03936 L -0.35468 -0.04074 C -0.3569 -0.04121 -0.35911 -0.04167 -0.36133 -0.04213 C -0.37721 -0.04653 -0.3625 -0.04375 -0.37864 -0.04607 C -0.41966 -0.04422 -0.39726 -0.04491 -0.44544 -0.04491 L -0.44544 -0.04468 " pathEditMode="relative" rAng="0" ptsTypes="AAAAAAAAAAAAAAAAAAA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79" y="-22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0.00024 L 4.79167E-6 3.7037E-6 C -0.0237 0.00324 -0.02982 0.00439 -0.06172 0.00555 C -0.0629 0.00578 -0.07618 0.00208 -0.078 0.00162 C -0.08607 -0.00301 -0.07448 0.00324 -0.08985 -0.00209 C -0.09428 -0.00348 -0.09831 -0.00672 -0.10274 -0.00764 C -0.11394 -0.01042 -0.12527 -0.01019 -0.13633 -0.0132 C -0.14779 -0.01667 -0.1405 -0.01482 -0.15782 -0.01713 C -0.16329 -0.01991 -0.16719 -0.02246 -0.17292 -0.02292 L -0.26055 -0.02662 C -0.26263 -0.02732 -0.26485 -0.02801 -0.26693 -0.02848 C -0.27527 -0.03056 -0.27761 -0.03056 -0.28633 -0.03218 L -0.30586 -0.03611 C -0.32071 -0.04491 -0.30795 -0.03797 -0.34571 -0.03797 L -0.34571 -0.03774 " pathEditMode="relative" rAng="0" ptsTypes="AAAAAAAAAAAAA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92" y="-17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-0.0125 L 0.01354 -0.01226 C 0.01107 -0.01574 0.00821 -0.01828 0.00612 -0.02199 C 0.00495 -0.02407 0.00482 -0.02708 0.00391 -0.02939 C 0.003 -0.03217 0.00183 -0.03449 0.00078 -0.03703 C -2.29167E-6 -0.03888 -0.00065 -0.04074 -0.0013 -0.04259 C -0.00169 -0.04444 -0.00182 -0.04652 -0.00234 -0.04838 C -0.00508 -0.05648 -0.00547 -0.05486 -0.00872 -0.06134 C -0.00989 -0.06388 -0.01067 -0.06666 -0.01185 -0.06898 C -0.01185 -0.06875 -0.01979 -0.0831 -0.02135 -0.08588 L -0.03086 -0.10277 L -0.03411 -0.10648 C -0.03437 -0.10833 -0.0345 -0.11041 -0.03515 -0.11203 C -0.03594 -0.11435 -0.03737 -0.11574 -0.03828 -0.11782 C -0.0401 -0.12129 -0.04205 -0.125 -0.04362 -0.12893 C -0.05208 -0.15138 -0.04049 -0.12916 -0.05208 -0.15162 C -0.05521 -0.15763 -0.06028 -0.16481 -0.06263 -0.17222 C -0.0651 -0.17986 -0.0664 -0.18888 -0.06901 -0.19652 C -0.06992 -0.19953 -0.07187 -0.20138 -0.07317 -0.20416 C -0.07396 -0.20578 -0.07461 -0.20787 -0.07526 -0.20972 C -0.07864 -0.21805 -0.07773 -0.21597 -0.08164 -0.22291 C -0.08398 -0.24351 -0.08112 -0.22199 -0.08476 -0.23981 C -0.08541 -0.24236 -0.08594 -0.25 -0.08698 -0.25301 C -0.08776 -0.25555 -0.08906 -0.25787 -0.0901 -0.26041 C -0.09075 -0.26226 -0.09401 -0.27268 -0.09531 -0.27546 C -0.09635 -0.27754 -0.09752 -0.27916 -0.09857 -0.28101 C -0.09896 -0.28356 -0.09909 -0.28611 -0.09961 -0.28865 C -0.10104 -0.29513 -0.10377 -0.30162 -0.10599 -0.3074 C -0.10625 -0.3118 -0.10638 -0.3162 -0.10703 -0.32037 C -0.10794 -0.32754 -0.10963 -0.33101 -0.1112 -0.33726 C -0.1151 -0.35347 -0.10833 -0.32893 -0.11328 -0.35231 C -0.1138 -0.35439 -0.11484 -0.35601 -0.11549 -0.3581 C -0.11692 -0.36226 -0.11823 -0.36689 -0.11966 -0.37106 C -0.12031 -0.37314 -0.12122 -0.37476 -0.12174 -0.37685 C -0.12669 -0.39398 -0.12083 -0.37893 -0.12708 -0.39375 C -0.12773 -0.39791 -0.12916 -0.40972 -0.13021 -0.4125 C -0.13099 -0.41435 -0.13151 -0.41643 -0.13242 -0.41805 C -0.13333 -0.42013 -0.1345 -0.42176 -0.13554 -0.42361 C -0.13594 -0.42569 -0.13594 -0.42777 -0.13659 -0.42939 C -0.14388 -0.44606 -0.14127 -0.43449 -0.14609 -0.44814 C -0.15234 -0.46574 -0.14453 -0.44676 -0.15039 -0.46134 C -0.15182 -0.46504 -0.15716 -0.47685 -0.15768 -0.48009 C -0.15807 -0.48194 -0.15807 -0.48402 -0.15872 -0.48564 C -0.15963 -0.4875 -0.16107 -0.48796 -0.16198 -0.48935 C -0.16419 -0.49305 -0.16575 -0.49768 -0.16836 -0.50069 C -0.17734 -0.51134 -0.16588 -0.49861 -0.17461 -0.50625 C -0.18372 -0.51435 -0.17604 -0.51018 -0.18411 -0.51388 C -0.18554 -0.51504 -0.18698 -0.5162 -0.18841 -0.51759 C -0.18984 -0.51921 -0.19114 -0.52129 -0.19258 -0.52314 C -0.19362 -0.52453 -0.19466 -0.52569 -0.19583 -0.52708 C -0.19713 -0.53078 -0.19922 -0.53402 -0.2 -0.53819 C -0.20039 -0.54004 -0.20078 -0.54189 -0.20104 -0.54398 C -0.20143 -0.54629 -0.20156 -0.54907 -0.20208 -0.55138 C -0.20442 -0.56088 -0.20416 -0.5537 -0.20416 -0.55879 L -0.20416 -0.56064 " pathEditMode="relative" rAng="0" ptsTypes="AAAAAAAA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98" y="-274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5.55556E-6 L -4.16667E-7 5.55556E-6 L -0.02747 0.00186 C -0.03242 0.00232 -0.03737 0.00302 -0.04231 0.00371 C -0.04479 0.00418 -0.04726 0.00533 -0.04974 0.00556 C -0.06067 0.00672 -0.07148 0.00695 -0.08242 0.00742 C -0.08424 0.00811 -0.08593 0.00881 -0.08776 0.00927 C -0.11797 0.0176 -0.15026 0.00881 -0.17968 0.00742 C -0.18593 0.00626 -0.19596 0.00418 -0.20182 0.00371 C -0.21692 0.00279 -0.23216 0.00256 -0.24726 0.00186 C -0.2483 0.00117 -0.24935 0.00047 -0.25039 5.55556E-6 C -0.25325 -0.00092 -0.25599 -0.00161 -0.25885 -0.00184 C -0.27864 -0.003 -0.2983 -0.003 -0.3181 -0.00369 C -0.32864 -0.00994 -0.31211 -0.00045 -0.32539 -0.0074 C -0.3276 -0.00856 -0.32955 -0.01064 -0.33177 -0.0111 L -0.34127 -0.01295 C -0.34479 -0.01504 -0.34336 -0.01481 -0.34544 -0.01481 L -0.34544 -0.01481 " pathEditMode="relative" ptsTypes="AAAAAAAAAAAAAAAA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76548" y="-555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pic>
        <p:nvPicPr>
          <p:cNvPr id="13313" name="Imagen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551" y="658782"/>
            <a:ext cx="6715125" cy="603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45756" y="201582"/>
            <a:ext cx="10950434" cy="40011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Encierra con un círculo el número que corresponde a la cantidad de elementos presentados</a:t>
            </a:r>
            <a:endParaRPr kumimoji="0" lang="es-CL" altLang="es-C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4572000" y="1223493"/>
            <a:ext cx="875763" cy="7469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Elipse 6"/>
          <p:cNvSpPr/>
          <p:nvPr/>
        </p:nvSpPr>
        <p:spPr>
          <a:xfrm>
            <a:off x="7872548" y="1223492"/>
            <a:ext cx="875763" cy="7469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/>
          <p:cNvSpPr/>
          <p:nvPr/>
        </p:nvSpPr>
        <p:spPr>
          <a:xfrm>
            <a:off x="4572000" y="2818327"/>
            <a:ext cx="875763" cy="7469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/>
          <p:cNvSpPr/>
          <p:nvPr/>
        </p:nvSpPr>
        <p:spPr>
          <a:xfrm>
            <a:off x="5726907" y="2847844"/>
            <a:ext cx="875763" cy="7469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/>
          <p:cNvSpPr/>
          <p:nvPr/>
        </p:nvSpPr>
        <p:spPr>
          <a:xfrm>
            <a:off x="2393324" y="4312276"/>
            <a:ext cx="875763" cy="7469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7872547" y="4345151"/>
            <a:ext cx="875763" cy="7469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2393323" y="5942720"/>
            <a:ext cx="875763" cy="7469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/>
          <p:cNvSpPr/>
          <p:nvPr/>
        </p:nvSpPr>
        <p:spPr>
          <a:xfrm>
            <a:off x="5726907" y="5942719"/>
            <a:ext cx="875763" cy="7469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8503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818" y="537647"/>
            <a:ext cx="6689090" cy="2935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358" y="3932474"/>
            <a:ext cx="6432550" cy="28232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/>
          <p:cNvSpPr/>
          <p:nvPr/>
        </p:nvSpPr>
        <p:spPr>
          <a:xfrm>
            <a:off x="2737517" y="168315"/>
            <a:ext cx="519725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CL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Rodea con un círculo los grupos de 3 elementos</a:t>
            </a:r>
            <a:endParaRPr lang="es-CL" dirty="0"/>
          </a:p>
        </p:txBody>
      </p:sp>
      <p:sp>
        <p:nvSpPr>
          <p:cNvPr id="5" name="Rectángulo 4"/>
          <p:cNvSpPr/>
          <p:nvPr/>
        </p:nvSpPr>
        <p:spPr>
          <a:xfrm>
            <a:off x="1609859" y="3482640"/>
            <a:ext cx="772732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CL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Cuenta el número de alimentos en cada fila y marca el número correcto</a:t>
            </a:r>
            <a:endParaRPr lang="es-CL" dirty="0"/>
          </a:p>
        </p:txBody>
      </p:sp>
      <p:sp>
        <p:nvSpPr>
          <p:cNvPr id="6" name="Elipse 5"/>
          <p:cNvSpPr/>
          <p:nvPr/>
        </p:nvSpPr>
        <p:spPr>
          <a:xfrm>
            <a:off x="6993228" y="691803"/>
            <a:ext cx="1300767" cy="10909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Elipse 6"/>
          <p:cNvSpPr/>
          <p:nvPr/>
        </p:nvSpPr>
        <p:spPr>
          <a:xfrm>
            <a:off x="4417454" y="1782743"/>
            <a:ext cx="2047740" cy="15915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/>
          <p:cNvSpPr/>
          <p:nvPr/>
        </p:nvSpPr>
        <p:spPr>
          <a:xfrm>
            <a:off x="6671681" y="1792131"/>
            <a:ext cx="2047740" cy="15915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/>
          <p:cNvSpPr/>
          <p:nvPr/>
        </p:nvSpPr>
        <p:spPr>
          <a:xfrm>
            <a:off x="7695551" y="4065680"/>
            <a:ext cx="1069370" cy="91844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/>
          <p:cNvSpPr/>
          <p:nvPr/>
        </p:nvSpPr>
        <p:spPr>
          <a:xfrm>
            <a:off x="7695551" y="4884857"/>
            <a:ext cx="1069370" cy="91844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6458543" y="5803301"/>
            <a:ext cx="1069370" cy="91844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385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90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4" name="click.wav"/>
          </p:stSnd>
        </p:sndAc>
      </p:transition>
    </mc:Choice>
    <mc:Fallback>
      <p:transition spd="slow"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L" sz="11500" dirty="0">
                <a:solidFill>
                  <a:schemeClr val="accent4">
                    <a:lumMod val="75000"/>
                  </a:schemeClr>
                </a:solidFill>
                <a:latin typeface="Forte" panose="03060902040502070203" pitchFamily="66" charset="0"/>
              </a:rPr>
              <a:t>!Muy Bien!</a:t>
            </a:r>
          </a:p>
          <a:p>
            <a:pPr marL="0" indent="0" algn="ctr">
              <a:buNone/>
            </a:pPr>
            <a:endParaRPr lang="es-CL" sz="11500" dirty="0">
              <a:solidFill>
                <a:schemeClr val="accent4">
                  <a:lumMod val="75000"/>
                </a:schemeClr>
              </a:solidFill>
              <a:latin typeface="Forte" panose="03060902040502070203" pitchFamily="66" charset="0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674" y="4005064"/>
            <a:ext cx="51435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289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lick.wav"/>
          </p:stSnd>
        </p:sndAc>
      </p:transition>
    </mc:Choice>
    <mc:Fallback>
      <p:transition spd="slow"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71</Words>
  <Application>Microsoft Office PowerPoint</Application>
  <PresentationFormat>Panorámica</PresentationFormat>
  <Paragraphs>26</Paragraphs>
  <Slides>18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Forte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Jugando con los números del 1 al 5</dc:title>
  <dc:creator>FRANCISCA JAVIERA JARA OGALDE</dc:creator>
  <cp:lastModifiedBy>silene alejandra</cp:lastModifiedBy>
  <cp:revision>50</cp:revision>
  <dcterms:created xsi:type="dcterms:W3CDTF">2020-05-18T03:01:39Z</dcterms:created>
  <dcterms:modified xsi:type="dcterms:W3CDTF">2020-08-13T07:20:31Z</dcterms:modified>
</cp:coreProperties>
</file>