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89" r:id="rId5"/>
    <p:sldId id="280" r:id="rId6"/>
    <p:sldId id="257" r:id="rId7"/>
    <p:sldId id="258" r:id="rId8"/>
    <p:sldId id="259" r:id="rId9"/>
    <p:sldId id="260" r:id="rId10"/>
    <p:sldId id="261" r:id="rId11"/>
    <p:sldId id="264" r:id="rId12"/>
    <p:sldId id="271" r:id="rId13"/>
    <p:sldId id="268" r:id="rId14"/>
    <p:sldId id="272" r:id="rId15"/>
    <p:sldId id="273" r:id="rId16"/>
    <p:sldId id="270" r:id="rId17"/>
    <p:sldId id="269" r:id="rId18"/>
    <p:sldId id="276" r:id="rId19"/>
    <p:sldId id="277" r:id="rId20"/>
    <p:sldId id="278" r:id="rId21"/>
    <p:sldId id="279" r:id="rId22"/>
    <p:sldId id="281" r:id="rId23"/>
    <p:sldId id="283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912D591-749B-4598-9D49-A2D33C56B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5628EB9-EF52-4BB0-886A-0FBE287C1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20B6B-0771-4406-A4C3-91CB01448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5C5CB47-948A-4F9B-B641-6BB2517F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7796B2B-0F06-4D96-BF57-6B7EFDF4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039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93CC82-626D-42D8-AB7A-9CD64ADC2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C3BA2D9-F3FE-45D9-BA85-01B2F7373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2C69738-D151-4C48-B43B-9907847B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29C0595-C55D-4D84-9D41-C5C6E297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00FA64B-C203-4B2C-AD0A-7B91648B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048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A56511-99F0-4D32-B32F-35B62D072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1336350-40B7-47F9-8465-F757E255F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887C04-488C-4057-93F1-BB7166B1A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6163E32-689D-4F4F-9D9B-2C64ED30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1F2691-FF04-40B5-8B14-6E859D309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738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4D3946-FE41-419D-9317-F2116673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B364E1C-DA0C-45B9-82AC-7FCD237F6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949D96E-E5FD-4AA5-B405-CE886AD69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145A00E-9DCA-46E7-8282-AD29DCC4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C4A487-B3AF-4212-B405-924D2F09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54893D7-D9E3-420C-B9C3-8EEF2124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235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7A2930-DAA2-4081-87E2-7E363D00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9A35777-5C37-41CD-9F88-B40F17966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5AEF222-9E87-4718-8AD7-C282D89F4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0829C168-92F1-4D38-8970-EE4FE1003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013513DE-115D-4F30-86AE-9FA132516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B0CDA57-978A-41B5-8B6A-2C6767A4D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183DD55-EC02-4843-ACE4-9C9AE413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8ED1B852-6F8D-4645-9506-87CA92FFF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236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28DC83-D6AB-4034-AC65-AB775C9C4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24BBD57-C579-40E3-9DF5-8861F5ED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FBA487E-9798-4B90-9AD3-FB739C88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AE3A191B-351F-491B-B385-FB7D1058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24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EC3A4AF6-1615-435E-83DE-F4F411EEA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720B07B-2EA7-4A93-846D-C363C061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E49A3BE-358C-4C00-A905-46662F1D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856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70BA0B-F50C-4512-B760-892FB7B0C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555E4F2-1082-491F-A0EC-F382CF38A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FC7817F-213F-4EA2-8BA3-54AAC84B3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A24D90-12CE-42D6-BE9B-868E95E93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CDB2A5B-B2E8-49B8-A3F0-B2BD22D8D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91838A4-CB0C-4BF5-AC99-864DFC09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904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2B1B1E6-F142-4364-B7FF-DA046375C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06D72EA-500F-453A-8D64-46A79B67E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BCC0C34-6C16-4B3F-B83F-F684217D8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E011096-E17B-46BE-BF70-ACA22D59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C308C87-3E21-43EC-BCAB-F6E47230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176023F-9F04-41A3-A27A-90CDB2DC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673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C5FE8B-314D-4E47-A487-3E0F20883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CC0F285-AF56-40DB-B55B-B160C6FE9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BD9FBE-DE24-47AA-B2E3-E3BBC645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40919CF-B3F7-483C-A1AA-ADAD1F50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C500BB9-3693-424F-B2A8-9FE9912C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079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A4743DB-23AF-4946-A40E-10191B2A68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E05C02B-CB58-4E93-AC0A-EFAD40112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519917A-8419-4C25-8326-47690522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0F1130A-D5AC-4822-9911-CDE6BF38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937383-1463-4256-AA9A-779A0C87B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712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7EB60A2-8623-4B76-BF30-CCD12CAE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5B15E9E-3D0A-4FCA-A591-4EBCEADE6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AD12F6A-4F50-4883-AEBB-FC4616A319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FF2B2-445F-462A-AE4D-0C3A97BA28FA}" type="datetimeFigureOut">
              <a:rPr lang="es-CL" smtClean="0"/>
              <a:t>15-08-2020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859821C-D142-43EB-B6F9-7CD20787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AFE8F3F-FCB8-444B-831F-C3EB0E62D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5E0D5-911C-40D1-ACED-3EC4DA26B2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211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8.xml"/><Relationship Id="rId5" Type="http://schemas.openxmlformats.org/officeDocument/2006/relationships/slide" Target="slide1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Layout" Target="../slideLayouts/slideLayout2.xml"/><Relationship Id="rId7" Type="http://schemas.openxmlformats.org/officeDocument/2006/relationships/slide" Target="slide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8.xml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11" Type="http://schemas.openxmlformats.org/officeDocument/2006/relationships/image" Target="../media/image2.png"/><Relationship Id="rId5" Type="http://schemas.openxmlformats.org/officeDocument/2006/relationships/audio" Target="../media/audio1.wav"/><Relationship Id="rId10" Type="http://schemas.openxmlformats.org/officeDocument/2006/relationships/image" Target="../media/image12.png"/><Relationship Id="rId4" Type="http://schemas.openxmlformats.org/officeDocument/2006/relationships/image" Target="../media/image1.jpg"/><Relationship Id="rId9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5.wav"/><Relationship Id="rId12" Type="http://schemas.openxmlformats.org/officeDocument/2006/relationships/slide" Target="slide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audio" Target="../media/audio4.wav"/><Relationship Id="rId10" Type="http://schemas.openxmlformats.org/officeDocument/2006/relationships/image" Target="../media/image15.png"/><Relationship Id="rId4" Type="http://schemas.openxmlformats.org/officeDocument/2006/relationships/image" Target="../media/image1.jpg"/><Relationship Id="rId9" Type="http://schemas.openxmlformats.org/officeDocument/2006/relationships/audio" Target="../media/audio6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slide" Target="slide6.xml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8.wav"/><Relationship Id="rId12" Type="http://schemas.openxmlformats.org/officeDocument/2006/relationships/slide" Target="slide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11" Type="http://schemas.openxmlformats.org/officeDocument/2006/relationships/image" Target="../media/image2.png"/><Relationship Id="rId5" Type="http://schemas.openxmlformats.org/officeDocument/2006/relationships/audio" Target="../media/audio7.wav"/><Relationship Id="rId10" Type="http://schemas.openxmlformats.org/officeDocument/2006/relationships/image" Target="../media/image18.gif"/><Relationship Id="rId4" Type="http://schemas.openxmlformats.org/officeDocument/2006/relationships/image" Target="../media/image1.jpg"/><Relationship Id="rId9" Type="http://schemas.openxmlformats.org/officeDocument/2006/relationships/audio" Target="../media/audio9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22.xml"/><Relationship Id="rId3" Type="http://schemas.openxmlformats.org/officeDocument/2006/relationships/slideLayout" Target="../slideLayouts/slideLayout2.xml"/><Relationship Id="rId7" Type="http://schemas.openxmlformats.org/officeDocument/2006/relationships/slide" Target="slide12.xml"/><Relationship Id="rId12" Type="http://schemas.openxmlformats.org/officeDocument/2006/relationships/slide" Target="slide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slide" Target="slide14.xml"/><Relationship Id="rId10" Type="http://schemas.openxmlformats.org/officeDocument/2006/relationships/image" Target="../media/image16.png"/><Relationship Id="rId4" Type="http://schemas.openxmlformats.org/officeDocument/2006/relationships/image" Target="../media/image1.jpg"/><Relationship Id="rId9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11.png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1.png"/><Relationship Id="rId5" Type="http://schemas.openxmlformats.org/officeDocument/2006/relationships/audio" Target="../media/audio10.wav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0.wav"/><Relationship Id="rId5" Type="http://schemas.openxmlformats.org/officeDocument/2006/relationships/slide" Target="slide1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3.png"/><Relationship Id="rId5" Type="http://schemas.openxmlformats.org/officeDocument/2006/relationships/audio" Target="../media/audio10.wav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slide" Target="slide1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slide" Target="slide11.xml"/><Relationship Id="rId5" Type="http://schemas.openxmlformats.org/officeDocument/2006/relationships/audio" Target="../media/audio10.wav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Layout" Target="../slideLayouts/slideLayout2.xml"/><Relationship Id="rId7" Type="http://schemas.openxmlformats.org/officeDocument/2006/relationships/slide" Target="slide2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9.xml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slide" Target="slide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audio" Target="../media/audio10.wav"/><Relationship Id="rId10" Type="http://schemas.openxmlformats.org/officeDocument/2006/relationships/audio" Target="../media/audio11.wav"/><Relationship Id="rId4" Type="http://schemas.openxmlformats.org/officeDocument/2006/relationships/image" Target="../media/image1.jpg"/><Relationship Id="rId9" Type="http://schemas.openxmlformats.org/officeDocument/2006/relationships/image" Target="../media/image21.png"/><Relationship Id="rId1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24.png"/><Relationship Id="rId2" Type="http://schemas.openxmlformats.org/officeDocument/2006/relationships/audio" Target="../media/media4.mp3"/><Relationship Id="rId16" Type="http://schemas.openxmlformats.org/officeDocument/2006/relationships/slide" Target="slide18.xml"/><Relationship Id="rId1" Type="http://schemas.microsoft.com/office/2007/relationships/media" Target="../media/media4.mp3"/><Relationship Id="rId6" Type="http://schemas.openxmlformats.org/officeDocument/2006/relationships/image" Target="../media/image19.png"/><Relationship Id="rId11" Type="http://schemas.openxmlformats.org/officeDocument/2006/relationships/audio" Target="../media/audio10.wav"/><Relationship Id="rId5" Type="http://schemas.openxmlformats.org/officeDocument/2006/relationships/audio" Target="../media/audio11.wav"/><Relationship Id="rId15" Type="http://schemas.openxmlformats.org/officeDocument/2006/relationships/image" Target="../media/image26.png"/><Relationship Id="rId10" Type="http://schemas.openxmlformats.org/officeDocument/2006/relationships/slide" Target="slide20.xml"/><Relationship Id="rId4" Type="http://schemas.openxmlformats.org/officeDocument/2006/relationships/image" Target="../media/image1.jp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2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27.png"/><Relationship Id="rId5" Type="http://schemas.openxmlformats.org/officeDocument/2006/relationships/audio" Target="../media/audio11.wav"/><Relationship Id="rId10" Type="http://schemas.openxmlformats.org/officeDocument/2006/relationships/audio" Target="../media/audio10.wav"/><Relationship Id="rId4" Type="http://schemas.openxmlformats.org/officeDocument/2006/relationships/image" Target="../media/image1.jpg"/><Relationship Id="rId9" Type="http://schemas.openxmlformats.org/officeDocument/2006/relationships/image" Target="../media/image2.png"/><Relationship Id="rId14" Type="http://schemas.openxmlformats.org/officeDocument/2006/relationships/slide" Target="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039DABF9-98A3-4395-BA07-6ABFECD94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8" name="4 CuadroTexto"/>
          <p:cNvSpPr txBox="1">
            <a:spLocks noGrp="1"/>
          </p:cNvSpPr>
          <p:nvPr>
            <p:ph type="ctrTitle"/>
          </p:nvPr>
        </p:nvSpPr>
        <p:spPr>
          <a:xfrm>
            <a:off x="1382333" y="213149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9600" b="1" dirty="0">
                <a:solidFill>
                  <a:srgbClr val="C00000"/>
                </a:solidFill>
              </a:rPr>
              <a:t>Las vocales</a:t>
            </a:r>
          </a:p>
        </p:txBody>
      </p:sp>
      <p:pic>
        <p:nvPicPr>
          <p:cNvPr id="1026" name="Picture 2" descr="Vocal A mayúscula. Imagen animada. | Imagenes animadas, Letras decoradas,  Letra c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203" y="2236450"/>
            <a:ext cx="3076260" cy="311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udo TIC: septiembre 2019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59" y="2281444"/>
            <a:ext cx="2918747" cy="30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 letras | Emoticones de whatsapp, Imagenes animadas, Letra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329" y="1906073"/>
            <a:ext cx="3518835" cy="351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859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039DABF9-98A3-4395-BA07-6ABFECD94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8" name="4 CuadroTexto"/>
          <p:cNvSpPr txBox="1">
            <a:spLocks noGrp="1"/>
          </p:cNvSpPr>
          <p:nvPr>
            <p:ph type="ctrTitle"/>
          </p:nvPr>
        </p:nvSpPr>
        <p:spPr>
          <a:xfrm>
            <a:off x="1382333" y="213149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9600" b="1" dirty="0">
                <a:solidFill>
                  <a:srgbClr val="C00000"/>
                </a:solidFill>
              </a:rPr>
              <a:t>Las vocales</a:t>
            </a:r>
          </a:p>
        </p:txBody>
      </p:sp>
      <p:pic>
        <p:nvPicPr>
          <p:cNvPr id="1026" name="Picture 2" descr="Vocal A mayúscula. Imagen animada. | Imagenes animadas, Letras decoradas,  Letra c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487" y="1896347"/>
            <a:ext cx="3548977" cy="35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5708" y="1896347"/>
            <a:ext cx="4624754" cy="400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859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039DABF9-98A3-4395-BA07-6ABFECD94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8" name="4 CuadroTexto"/>
          <p:cNvSpPr txBox="1">
            <a:spLocks noGrp="1"/>
          </p:cNvSpPr>
          <p:nvPr>
            <p:ph type="ctrTitle"/>
          </p:nvPr>
        </p:nvSpPr>
        <p:spPr>
          <a:xfrm>
            <a:off x="1382333" y="213149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9600" b="1" dirty="0">
                <a:solidFill>
                  <a:srgbClr val="C00000"/>
                </a:solidFill>
              </a:rPr>
              <a:t>Las vocales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9533" y="2037024"/>
            <a:ext cx="4937369" cy="4206205"/>
          </a:xfrm>
          <a:prstGeom prst="rect">
            <a:avLst/>
          </a:prstGeom>
        </p:spPr>
      </p:pic>
      <p:pic>
        <p:nvPicPr>
          <p:cNvPr id="7" name="Picture 4" descr="Ludo TIC: septiembre 2019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586" y="1635078"/>
            <a:ext cx="3650898" cy="383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5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859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039DABF9-98A3-4395-BA07-6ABFECD94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8" name="4 CuadroTexto"/>
          <p:cNvSpPr txBox="1">
            <a:spLocks noGrp="1"/>
          </p:cNvSpPr>
          <p:nvPr>
            <p:ph type="ctrTitle"/>
          </p:nvPr>
        </p:nvSpPr>
        <p:spPr>
          <a:xfrm>
            <a:off x="1382333" y="213149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9600" b="1" dirty="0">
                <a:solidFill>
                  <a:srgbClr val="C00000"/>
                </a:solidFill>
              </a:rPr>
              <a:t>Las vocales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225" y="1916722"/>
            <a:ext cx="5077790" cy="4492292"/>
          </a:xfrm>
          <a:prstGeom prst="rect">
            <a:avLst/>
          </a:prstGeom>
        </p:spPr>
      </p:pic>
      <p:pic>
        <p:nvPicPr>
          <p:cNvPr id="7" name="Picture 6" descr="de letras | Emoticones de whatsapp, Imagenes animadas, Letra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821" y="1354016"/>
            <a:ext cx="4081542" cy="408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en blanco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783A1FFE-8173-460C-9D69-5706EED00320}"/>
              </a:ext>
            </a:extLst>
          </p:cNvPr>
          <p:cNvSpPr/>
          <p:nvPr/>
        </p:nvSpPr>
        <p:spPr>
          <a:xfrm>
            <a:off x="7945069" y="5866970"/>
            <a:ext cx="3033932" cy="756103"/>
          </a:xfrm>
          <a:prstGeom prst="actionButtonBlan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702030302020204" pitchFamily="66" charset="0"/>
              </a:rPr>
              <a:t>Empezar</a:t>
            </a:r>
          </a:p>
        </p:txBody>
      </p:sp>
    </p:spTree>
    <p:extLst>
      <p:ext uri="{BB962C8B-B14F-4D97-AF65-F5344CB8AC3E}">
        <p14:creationId xmlns:p14="http://schemas.microsoft.com/office/powerpoint/2010/main" val="225350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859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04929B-7C45-418B-A5E5-9AC3067F4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6886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¿Qué queremos hacer hoy?</a:t>
            </a:r>
          </a:p>
        </p:txBody>
      </p:sp>
      <p:sp>
        <p:nvSpPr>
          <p:cNvPr id="6" name="Botón de acción: en blanco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B9FDA8C7-B724-48E8-96D1-48B8B08A4CC2}"/>
              </a:ext>
            </a:extLst>
          </p:cNvPr>
          <p:cNvSpPr/>
          <p:nvPr/>
        </p:nvSpPr>
        <p:spPr>
          <a:xfrm>
            <a:off x="1222462" y="2494185"/>
            <a:ext cx="3018233" cy="1293811"/>
          </a:xfrm>
          <a:prstGeom prst="actionButtonBlank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Conocer las vocales</a:t>
            </a:r>
          </a:p>
        </p:txBody>
      </p:sp>
      <p:sp>
        <p:nvSpPr>
          <p:cNvPr id="9" name="Botón de acción: en blanco 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xmlns="" id="{6C98373B-0A90-4B40-8E5A-EE149F367DA4}"/>
              </a:ext>
            </a:extLst>
          </p:cNvPr>
          <p:cNvSpPr/>
          <p:nvPr/>
        </p:nvSpPr>
        <p:spPr>
          <a:xfrm>
            <a:off x="7951305" y="2560737"/>
            <a:ext cx="3018233" cy="1293811"/>
          </a:xfrm>
          <a:prstGeom prst="actionButtonBlank">
            <a:avLst/>
          </a:prstGeom>
          <a:solidFill>
            <a:srgbClr val="92D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Usar las vocales</a:t>
            </a:r>
          </a:p>
        </p:txBody>
      </p:sp>
      <p:sp>
        <p:nvSpPr>
          <p:cNvPr id="10" name="Botón de acción: en blanco 9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xmlns="" id="{824029FD-A9BE-4584-B052-886C22967EB2}"/>
              </a:ext>
            </a:extLst>
          </p:cNvPr>
          <p:cNvSpPr/>
          <p:nvPr/>
        </p:nvSpPr>
        <p:spPr>
          <a:xfrm>
            <a:off x="4586883" y="4843756"/>
            <a:ext cx="3018233" cy="1293811"/>
          </a:xfrm>
          <a:prstGeom prst="actionButtonBlank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Jugar con las vocales</a:t>
            </a:r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CE1A7178-BB30-4A3E-85E2-3B2E5EB893E0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B4F9FC70-D572-4A03-8321-CED07D2E7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13" name="Botón de acción: ir a inicio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09F5FC6D-A86C-4CE1-A0EB-EBDC8BD241F5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025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6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41E1016-899E-4A3B-B743-57B026C1A26C}"/>
              </a:ext>
            </a:extLst>
          </p:cNvPr>
          <p:cNvSpPr txBox="1">
            <a:spLocks/>
          </p:cNvSpPr>
          <p:nvPr/>
        </p:nvSpPr>
        <p:spPr>
          <a:xfrm>
            <a:off x="838200" y="505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¿Qué vocal conoceremos primero?</a:t>
            </a:r>
          </a:p>
        </p:txBody>
      </p:sp>
      <p:pic>
        <p:nvPicPr>
          <p:cNvPr id="10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185B2697-4A76-40A1-9F02-3224E0C5A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842982" y="6575474"/>
            <a:ext cx="143864" cy="143864"/>
          </a:xfrm>
          <a:prstGeom prst="rect">
            <a:avLst/>
          </a:prstGeom>
        </p:spPr>
      </p:pic>
      <p:sp>
        <p:nvSpPr>
          <p:cNvPr id="11" name="Diagrama de flujo: conector 10">
            <a:hlinkClick r:id="rId6" action="ppaction://hlinksldjump"/>
            <a:extLst>
              <a:ext uri="{FF2B5EF4-FFF2-40B4-BE49-F238E27FC236}">
                <a16:creationId xmlns:a16="http://schemas.microsoft.com/office/drawing/2014/main" xmlns="" id="{8E28C01F-AD22-4F7F-B127-91F05AB44F46}"/>
              </a:ext>
            </a:extLst>
          </p:cNvPr>
          <p:cNvSpPr/>
          <p:nvPr/>
        </p:nvSpPr>
        <p:spPr>
          <a:xfrm>
            <a:off x="1294228" y="3668152"/>
            <a:ext cx="1957166" cy="1853418"/>
          </a:xfrm>
          <a:prstGeom prst="flowChartConnector">
            <a:avLst/>
          </a:prstGeom>
          <a:gradFill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92D05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7" name="Diagrama de flujo: conector 16">
            <a:hlinkClick r:id="rId7" action="ppaction://hlinksldjump"/>
            <a:extLst>
              <a:ext uri="{FF2B5EF4-FFF2-40B4-BE49-F238E27FC236}">
                <a16:creationId xmlns:a16="http://schemas.microsoft.com/office/drawing/2014/main" xmlns="" id="{0A9C7F3C-9C5D-4275-B701-CCB8B934B7F3}"/>
              </a:ext>
            </a:extLst>
          </p:cNvPr>
          <p:cNvSpPr/>
          <p:nvPr/>
        </p:nvSpPr>
        <p:spPr>
          <a:xfrm>
            <a:off x="5117417" y="2138290"/>
            <a:ext cx="1957166" cy="1853418"/>
          </a:xfrm>
          <a:prstGeom prst="flowChartConnector">
            <a:avLst/>
          </a:prstGeom>
          <a:gradFill>
            <a:gsLst>
              <a:gs pos="0">
                <a:srgbClr val="FFFF00"/>
              </a:gs>
              <a:gs pos="50000">
                <a:srgbClr val="FFFF00"/>
              </a:gs>
              <a:gs pos="100000">
                <a:srgbClr val="FFFF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9" name="Diagrama de flujo: conector 18">
            <a:hlinkClick r:id="rId8" action="ppaction://hlinksldjump"/>
            <a:extLst>
              <a:ext uri="{FF2B5EF4-FFF2-40B4-BE49-F238E27FC236}">
                <a16:creationId xmlns:a16="http://schemas.microsoft.com/office/drawing/2014/main" xmlns="" id="{189CC5DA-BBA8-4B98-ADAA-9273C9AD1BA2}"/>
              </a:ext>
            </a:extLst>
          </p:cNvPr>
          <p:cNvSpPr/>
          <p:nvPr/>
        </p:nvSpPr>
        <p:spPr>
          <a:xfrm>
            <a:off x="7962023" y="3808828"/>
            <a:ext cx="1957166" cy="1853418"/>
          </a:xfrm>
          <a:prstGeom prst="flowChartConnector">
            <a:avLst/>
          </a:prstGeom>
          <a:gradFill>
            <a:gsLst>
              <a:gs pos="0">
                <a:srgbClr val="FF0000"/>
              </a:gs>
              <a:gs pos="50000">
                <a:srgbClr val="FF0000"/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24" name="Botón de acción: Volver 23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EA532A38-4496-4848-A566-B74779C99140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Botón de acción: ir a inicio 24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xmlns="" id="{1AD98C44-01E9-404B-943C-4505579B3865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772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16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  <p:bldP spid="11" grpId="0" animBg="1"/>
      <p:bldP spid="17" grpId="0" animBg="1"/>
      <p:bldP spid="19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aña Frente Dibujos Animados - Gráficos vectoriales gratis en Pixabay">
            <a:hlinkClick r:id="" action="ppaction://noaction">
              <a:snd r:embed="rId5" name="Araña1589399458.wav"/>
            </a:hlinkClick>
            <a:extLst>
              <a:ext uri="{FF2B5EF4-FFF2-40B4-BE49-F238E27FC236}">
                <a16:creationId xmlns:a16="http://schemas.microsoft.com/office/drawing/2014/main" xmlns="" id="{33A9AFAB-ADC1-4ADD-A5FC-89E387052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8" y="1301262"/>
            <a:ext cx="4255476" cy="212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DA454C8-2439-4EB5-95AB-9D6EC00BD33E}"/>
              </a:ext>
            </a:extLst>
          </p:cNvPr>
          <p:cNvSpPr txBox="1"/>
          <p:nvPr/>
        </p:nvSpPr>
        <p:spPr>
          <a:xfrm>
            <a:off x="1561510" y="3542333"/>
            <a:ext cx="1757291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ARAÑA</a:t>
            </a:r>
          </a:p>
        </p:txBody>
      </p:sp>
      <p:pic>
        <p:nvPicPr>
          <p:cNvPr id="1028" name="Picture 4">
            <a:hlinkClick r:id="" action="ppaction://noaction">
              <a:snd r:embed="rId7" name="Automóvil1589399444.wav"/>
            </a:hlinkClick>
            <a:extLst>
              <a:ext uri="{FF2B5EF4-FFF2-40B4-BE49-F238E27FC236}">
                <a16:creationId xmlns:a16="http://schemas.microsoft.com/office/drawing/2014/main" xmlns="" id="{B4CC5014-7197-4AF6-B214-093B8FD56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316" y="3834719"/>
            <a:ext cx="3461368" cy="18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0408B39-F016-4A84-91E6-3F52385DC4EB}"/>
              </a:ext>
            </a:extLst>
          </p:cNvPr>
          <p:cNvSpPr txBox="1"/>
          <p:nvPr/>
        </p:nvSpPr>
        <p:spPr>
          <a:xfrm>
            <a:off x="4827967" y="5782397"/>
            <a:ext cx="2881128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AUTOMÓVIL</a:t>
            </a:r>
          </a:p>
        </p:txBody>
      </p:sp>
      <p:pic>
        <p:nvPicPr>
          <p:cNvPr id="1030" name="Picture 6" descr="Dibujos de arboles para imprimir | Dibujos de árboles, Imagenes de ...">
            <a:hlinkClick r:id="" action="ppaction://noaction">
              <a:snd r:embed="rId9" name="Árbol1589399472.wav"/>
            </a:hlinkClick>
            <a:extLst>
              <a:ext uri="{FF2B5EF4-FFF2-40B4-BE49-F238E27FC236}">
                <a16:creationId xmlns:a16="http://schemas.microsoft.com/office/drawing/2014/main" xmlns="" id="{C28E5B9D-18F2-41BC-BD18-2129325CB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554" y="211427"/>
            <a:ext cx="2823550" cy="32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CF700A5-B2F7-45BF-983E-50F9CC8349CB}"/>
              </a:ext>
            </a:extLst>
          </p:cNvPr>
          <p:cNvSpPr txBox="1"/>
          <p:nvPr/>
        </p:nvSpPr>
        <p:spPr>
          <a:xfrm>
            <a:off x="9464410" y="3542332"/>
            <a:ext cx="1757291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ÁRBOL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xmlns="" id="{EEDF3D9B-948E-4B7E-8CD9-DB3458622EA2}"/>
              </a:ext>
            </a:extLst>
          </p:cNvPr>
          <p:cNvSpPr/>
          <p:nvPr/>
        </p:nvSpPr>
        <p:spPr>
          <a:xfrm>
            <a:off x="5117417" y="490828"/>
            <a:ext cx="1957166" cy="1853418"/>
          </a:xfrm>
          <a:prstGeom prst="flowChartConnector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A</a:t>
            </a:r>
          </a:p>
        </p:txBody>
      </p:sp>
      <p:pic>
        <p:nvPicPr>
          <p:cNvPr id="6" name="alphabet-a">
            <a:hlinkClick r:id="" action="ppaction://media"/>
            <a:extLst>
              <a:ext uri="{FF2B5EF4-FFF2-40B4-BE49-F238E27FC236}">
                <a16:creationId xmlns:a16="http://schemas.microsoft.com/office/drawing/2014/main" xmlns="" id="{470293A2-D946-47B3-8E43-75492623B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V="1">
            <a:off x="11952850" y="6519202"/>
            <a:ext cx="103163" cy="103163"/>
          </a:xfrm>
          <a:prstGeom prst="rect">
            <a:avLst/>
          </a:prstGeom>
        </p:spPr>
      </p:pic>
      <p:sp>
        <p:nvSpPr>
          <p:cNvPr id="13" name="Botón de acción: Volver 1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AF92DD42-E729-42AD-9A5A-C92EF843BF1D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Botón de acción: ir a inicio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8F7E7EDA-5869-4869-8971-79FD01685829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385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DA454C8-2439-4EB5-95AB-9D6EC00BD33E}"/>
              </a:ext>
            </a:extLst>
          </p:cNvPr>
          <p:cNvSpPr txBox="1"/>
          <p:nvPr/>
        </p:nvSpPr>
        <p:spPr>
          <a:xfrm>
            <a:off x="1197951" y="3542331"/>
            <a:ext cx="234850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ELEFANTE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0408B39-F016-4A84-91E6-3F52385DC4EB}"/>
              </a:ext>
            </a:extLst>
          </p:cNvPr>
          <p:cNvSpPr txBox="1"/>
          <p:nvPr/>
        </p:nvSpPr>
        <p:spPr>
          <a:xfrm>
            <a:off x="5362539" y="5807256"/>
            <a:ext cx="188232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ESPEJO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CF700A5-B2F7-45BF-983E-50F9CC8349CB}"/>
              </a:ext>
            </a:extLst>
          </p:cNvPr>
          <p:cNvSpPr txBox="1"/>
          <p:nvPr/>
        </p:nvSpPr>
        <p:spPr>
          <a:xfrm>
            <a:off x="9188063" y="3542331"/>
            <a:ext cx="230998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ESTRELLA</a:t>
            </a: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xmlns="" id="{3C27D40C-A7DE-486E-ACD0-C15C94502595}"/>
              </a:ext>
            </a:extLst>
          </p:cNvPr>
          <p:cNvSpPr/>
          <p:nvPr/>
        </p:nvSpPr>
        <p:spPr>
          <a:xfrm>
            <a:off x="5117417" y="490828"/>
            <a:ext cx="1957166" cy="1853418"/>
          </a:xfrm>
          <a:prstGeom prst="flowChartConnector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E</a:t>
            </a:r>
          </a:p>
        </p:txBody>
      </p:sp>
      <p:pic>
        <p:nvPicPr>
          <p:cNvPr id="2050" name="Picture 2" descr="Elefante para imprimir | Elefante de dibujos animados, Dibujo ...">
            <a:hlinkClick r:id="" action="ppaction://noaction">
              <a:snd r:embed="rId5" name="Elefante1589402374.wav"/>
            </a:hlinkClick>
            <a:extLst>
              <a:ext uri="{FF2B5EF4-FFF2-40B4-BE49-F238E27FC236}">
                <a16:creationId xmlns:a16="http://schemas.microsoft.com/office/drawing/2014/main" xmlns="" id="{7F34C395-5127-4E18-860E-E86C593CA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64" y="740149"/>
            <a:ext cx="3548249" cy="25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cono estrella de dibujos animados 50 - Descargar PNG/SVG transparente">
            <a:hlinkClick r:id="" action="ppaction://noaction">
              <a:snd r:embed="rId7" name="Estrella1589402407.wav"/>
            </a:hlinkClick>
            <a:extLst>
              <a:ext uri="{FF2B5EF4-FFF2-40B4-BE49-F238E27FC236}">
                <a16:creationId xmlns:a16="http://schemas.microsoft.com/office/drawing/2014/main" xmlns="" id="{4F975620-DAC6-491C-8E97-D02BC79B2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717" y="452993"/>
            <a:ext cx="2862675" cy="28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spejo dibujo png 2 » PNG Image">
            <a:hlinkClick r:id="" action="ppaction://noaction">
              <a:snd r:embed="rId9" name="Espejo1589402397.wav"/>
            </a:hlinkClick>
            <a:extLst>
              <a:ext uri="{FF2B5EF4-FFF2-40B4-BE49-F238E27FC236}">
                <a16:creationId xmlns:a16="http://schemas.microsoft.com/office/drawing/2014/main" xmlns="" id="{6637E68E-B872-4957-BA4F-CAEB00117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755" y="3028810"/>
            <a:ext cx="2969890" cy="29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lphabet-e">
            <a:hlinkClick r:id="" action="ppaction://media"/>
            <a:extLst>
              <a:ext uri="{FF2B5EF4-FFF2-40B4-BE49-F238E27FC236}">
                <a16:creationId xmlns:a16="http://schemas.microsoft.com/office/drawing/2014/main" xmlns="" id="{68E0E48A-9473-4AA0-A16F-A57B34A069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74392" y="6310312"/>
            <a:ext cx="163437" cy="163437"/>
          </a:xfrm>
          <a:prstGeom prst="rect">
            <a:avLst/>
          </a:prstGeom>
        </p:spPr>
      </p:pic>
      <p:sp>
        <p:nvSpPr>
          <p:cNvPr id="16" name="Botón de acción: Volver 15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xmlns="" id="{11E8AAD1-2BBE-4880-951C-59D88A206A33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Botón de acción: ir a inicio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2AD3785D-ABDB-4078-B28D-D1C87C3E967C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6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4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4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4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4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10" grpId="0" animBg="1"/>
      <p:bldP spid="9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DA454C8-2439-4EB5-95AB-9D6EC00BD33E}"/>
              </a:ext>
            </a:extLst>
          </p:cNvPr>
          <p:cNvSpPr txBox="1"/>
          <p:nvPr/>
        </p:nvSpPr>
        <p:spPr>
          <a:xfrm>
            <a:off x="1197951" y="3542331"/>
            <a:ext cx="234850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IGUANA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0408B39-F016-4A84-91E6-3F52385DC4EB}"/>
              </a:ext>
            </a:extLst>
          </p:cNvPr>
          <p:cNvSpPr txBox="1"/>
          <p:nvPr/>
        </p:nvSpPr>
        <p:spPr>
          <a:xfrm>
            <a:off x="5362539" y="5807256"/>
            <a:ext cx="188232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IGLÚ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CF700A5-B2F7-45BF-983E-50F9CC8349CB}"/>
              </a:ext>
            </a:extLst>
          </p:cNvPr>
          <p:cNvSpPr txBox="1"/>
          <p:nvPr/>
        </p:nvSpPr>
        <p:spPr>
          <a:xfrm>
            <a:off x="9188063" y="3542331"/>
            <a:ext cx="2309982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ISLA</a:t>
            </a: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xmlns="" id="{3C27D40C-A7DE-486E-ACD0-C15C94502595}"/>
              </a:ext>
            </a:extLst>
          </p:cNvPr>
          <p:cNvSpPr/>
          <p:nvPr/>
        </p:nvSpPr>
        <p:spPr>
          <a:xfrm>
            <a:off x="5117417" y="490828"/>
            <a:ext cx="1957166" cy="1853418"/>
          </a:xfrm>
          <a:prstGeom prst="flowChartConnector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I</a:t>
            </a:r>
          </a:p>
        </p:txBody>
      </p:sp>
      <p:pic>
        <p:nvPicPr>
          <p:cNvPr id="3074" name="Picture 2" descr="iguana mascota de Animaluno | Iguanas">
            <a:hlinkClick r:id="" action="ppaction://noaction">
              <a:snd r:embed="rId5" name="Iguana1589402440.wav"/>
            </a:hlinkClick>
            <a:extLst>
              <a:ext uri="{FF2B5EF4-FFF2-40B4-BE49-F238E27FC236}">
                <a16:creationId xmlns:a16="http://schemas.microsoft.com/office/drawing/2014/main" xmlns="" id="{3D2DD2A3-5534-430A-9406-64555C4E4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06" y="679656"/>
            <a:ext cx="4580280" cy="28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sla pirata | Piratas infantiles, Imágenes de piratas, Piratas">
            <a:hlinkClick r:id="" action="ppaction://noaction">
              <a:snd r:embed="rId7" name="Isla1589402544.wav"/>
            </a:hlinkClick>
            <a:extLst>
              <a:ext uri="{FF2B5EF4-FFF2-40B4-BE49-F238E27FC236}">
                <a16:creationId xmlns:a16="http://schemas.microsoft.com/office/drawing/2014/main" xmlns="" id="{A5485565-D0E5-4203-B42B-4B6C53061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011" y="179363"/>
            <a:ext cx="3392583" cy="31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ágenes animadas de Iglu, Gifs de Arquitectura &gt; Iglu">
            <a:hlinkClick r:id="" action="ppaction://noaction">
              <a:snd r:embed="rId9" name="Iglú1589402532.wav"/>
            </a:hlinkClick>
            <a:extLst>
              <a:ext uri="{FF2B5EF4-FFF2-40B4-BE49-F238E27FC236}">
                <a16:creationId xmlns:a16="http://schemas.microsoft.com/office/drawing/2014/main" xmlns="" id="{62B5FB33-11D4-4000-A691-B5B663EE5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13" y="3168675"/>
            <a:ext cx="3001489" cy="241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lphabet-i">
            <a:hlinkClick r:id="" action="ppaction://media"/>
            <a:extLst>
              <a:ext uri="{FF2B5EF4-FFF2-40B4-BE49-F238E27FC236}">
                <a16:creationId xmlns:a16="http://schemas.microsoft.com/office/drawing/2014/main" xmlns="" id="{DA2B4013-CEA9-4058-B2F5-0D96522CD0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26095" y="6099643"/>
            <a:ext cx="228527" cy="228527"/>
          </a:xfrm>
          <a:prstGeom prst="rect">
            <a:avLst/>
          </a:prstGeom>
        </p:spPr>
      </p:pic>
      <p:sp>
        <p:nvSpPr>
          <p:cNvPr id="13" name="Botón de acción: Volver 1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xmlns="" id="{04BB714A-6CDD-48BE-B007-C09B9A9EF2AD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Botón de acción: ir a inicio 1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xmlns="" id="{813FD710-79A8-4D47-B2D8-CBABD180E99B}"/>
              </a:ext>
            </a:extLst>
          </p:cNvPr>
          <p:cNvSpPr/>
          <p:nvPr/>
        </p:nvSpPr>
        <p:spPr>
          <a:xfrm>
            <a:off x="146408" y="114027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199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44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10" grpId="0" animBg="1"/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0505A62B-E85A-4C24-89B9-18D527E587CB}"/>
              </a:ext>
            </a:extLst>
          </p:cNvPr>
          <p:cNvSpPr txBox="1">
            <a:spLocks/>
          </p:cNvSpPr>
          <p:nvPr/>
        </p:nvSpPr>
        <p:spPr>
          <a:xfrm>
            <a:off x="838200" y="1066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Escoge una imagen</a:t>
            </a:r>
          </a:p>
        </p:txBody>
      </p:sp>
      <p:pic>
        <p:nvPicPr>
          <p:cNvPr id="7" name="Picture 2" descr="Elefante para imprimir | Elefante de dibujos animados, Dibujo ...">
            <a:hlinkClick r:id="rId5" action="ppaction://hlinksldjump"/>
            <a:extLst>
              <a:ext uri="{FF2B5EF4-FFF2-40B4-BE49-F238E27FC236}">
                <a16:creationId xmlns:a16="http://schemas.microsoft.com/office/drawing/2014/main" xmlns="" id="{2B65D0C6-A3EA-434B-88BC-F270AC802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499" y="3562045"/>
            <a:ext cx="3548249" cy="25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hlinkClick r:id="rId7" action="ppaction://hlinksldjump"/>
            <a:extLst>
              <a:ext uri="{FF2B5EF4-FFF2-40B4-BE49-F238E27FC236}">
                <a16:creationId xmlns:a16="http://schemas.microsoft.com/office/drawing/2014/main" xmlns="" id="{BE215714-AB3E-4245-A3EE-38227B6FC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801" y="4303220"/>
            <a:ext cx="3461368" cy="18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guana mascota de Animaluno | Iguanas">
            <a:hlinkClick r:id="rId9" action="ppaction://hlinksldjump"/>
            <a:extLst>
              <a:ext uri="{FF2B5EF4-FFF2-40B4-BE49-F238E27FC236}">
                <a16:creationId xmlns:a16="http://schemas.microsoft.com/office/drawing/2014/main" xmlns="" id="{0141892F-F9CB-44E6-ACE8-D828219B3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219" y="1221640"/>
            <a:ext cx="4580280" cy="28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B7A6D0F0-9DF2-48CF-A213-2842A63490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  <p:sp>
        <p:nvSpPr>
          <p:cNvPr id="11" name="Botón de acción: Volver 10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xmlns="" id="{0B3895DC-8747-40E4-9367-BCFE1045B50F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Botón de acción: ir a inicio 1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xmlns="" id="{33F8CF90-FD1D-462A-BB92-843BE237D08F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342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2" name="Diagrama de flujo: conector 1">
            <a:hlinkClick r:id="" action="ppaction://hlinkshowjump?jump=nextslide">
              <a:snd r:embed="rId3" name="008863839_prev.wav"/>
            </a:hlinkClick>
            <a:extLst>
              <a:ext uri="{FF2B5EF4-FFF2-40B4-BE49-F238E27FC236}">
                <a16:creationId xmlns:a16="http://schemas.microsoft.com/office/drawing/2014/main" xmlns="" id="{048974D5-637D-4EBF-B073-CB6803D4DC64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7" name="Diagrama de flujo: conector 6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xmlns="" id="{0861D2EB-6FAD-408D-91D5-4F72EE6709D8}"/>
              </a:ext>
            </a:extLst>
          </p:cNvPr>
          <p:cNvSpPr/>
          <p:nvPr/>
        </p:nvSpPr>
        <p:spPr>
          <a:xfrm>
            <a:off x="8203308" y="4621237"/>
            <a:ext cx="1350499" cy="1325563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8" name="Diagrama de flujo: conector 7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xmlns="" id="{2773B701-D50D-492E-8357-B79C1590964F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9" name="Diagrama de flujo: conector 8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xmlns="" id="{83312809-9FDB-4575-A9FB-E2948C0EB258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0" name="Diagrama de flujo: conector 9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xmlns="" id="{FA204393-01CC-4F17-95A6-8C72AD445CD6}"/>
              </a:ext>
            </a:extLst>
          </p:cNvPr>
          <p:cNvSpPr/>
          <p:nvPr/>
        </p:nvSpPr>
        <p:spPr>
          <a:xfrm>
            <a:off x="6014023" y="4621237"/>
            <a:ext cx="1350499" cy="1325563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O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F433F348-8721-4F43-AA84-0860ABE5B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48" y="3393018"/>
            <a:ext cx="3461368" cy="18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otón de acción: Volver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xmlns="" id="{150836FF-4B7A-4AEF-A883-BE4C17434A06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Botón de acción: ir a inicio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2F5AA8F7-EF06-475A-AA0B-7EB6E8B202B2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252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2" name="Diagrama de flujo: conector 1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048974D5-637D-4EBF-B073-CB6803D4DC64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xmlns="" id="{2773B701-D50D-492E-8357-B79C1590964F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xmlns="" id="{83312809-9FDB-4575-A9FB-E2948C0EB258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F433F348-8721-4F43-AA84-0860ABE5B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48" y="3393018"/>
            <a:ext cx="3461368" cy="18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A9E25604-B39B-48AC-988A-B143729EA2C4}"/>
              </a:ext>
            </a:extLst>
          </p:cNvPr>
          <p:cNvSpPr txBox="1">
            <a:spLocks/>
          </p:cNvSpPr>
          <p:nvPr/>
        </p:nvSpPr>
        <p:spPr>
          <a:xfrm>
            <a:off x="-1897145" y="54007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Automóvil</a:t>
            </a:r>
          </a:p>
        </p:txBody>
      </p:sp>
      <p:sp>
        <p:nvSpPr>
          <p:cNvPr id="14" name="Botón de acción: Volver 1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xmlns="" id="{15FACD99-489F-4526-B37F-EDCC88E8AB65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Botón de acción: ir a inicio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BD8DAF8F-77EF-47E3-A221-487B3DC8A968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Automóvil1589399444">
            <a:hlinkClick r:id="" action="ppaction://media"/>
            <a:extLst>
              <a:ext uri="{FF2B5EF4-FFF2-40B4-BE49-F238E27FC236}">
                <a16:creationId xmlns:a16="http://schemas.microsoft.com/office/drawing/2014/main" xmlns="" id="{4BD496A1-5E73-40DF-A56C-133840071B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6341" y="6214157"/>
            <a:ext cx="222823" cy="22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6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2" name="Diagrama de flujo: conector 1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xmlns="" id="{048974D5-637D-4EBF-B073-CB6803D4DC64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pic>
        <p:nvPicPr>
          <p:cNvPr id="11" name="Picture 2" descr="Elefante para imprimir | Elefante de dibujos animados, Dibujo ...">
            <a:extLst>
              <a:ext uri="{FF2B5EF4-FFF2-40B4-BE49-F238E27FC236}">
                <a16:creationId xmlns:a16="http://schemas.microsoft.com/office/drawing/2014/main" xmlns="" id="{A36BAC12-ACE6-4C1B-BFFF-97B9503E4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64" y="2708498"/>
            <a:ext cx="3548249" cy="25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otón de acción: Volver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xmlns="" id="{E5576B53-5A49-4C40-9658-B6187D787092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conector 13">
            <a:hlinkClick r:id="" action="ppaction://hlinkshowjump?jump=nextslide">
              <a:snd r:embed="rId6" name="008863839_prev.wav"/>
            </a:hlinkClick>
            <a:extLst>
              <a:ext uri="{FF2B5EF4-FFF2-40B4-BE49-F238E27FC236}">
                <a16:creationId xmlns:a16="http://schemas.microsoft.com/office/drawing/2014/main" xmlns="" id="{60E3E566-9FF8-4C77-ACD4-9B1187A8D0A7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5" name="Diagrama de flujo: conector 14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xmlns="" id="{347AA528-6D65-4677-9D37-F4DED6668CE5}"/>
              </a:ext>
            </a:extLst>
          </p:cNvPr>
          <p:cNvSpPr/>
          <p:nvPr/>
        </p:nvSpPr>
        <p:spPr>
          <a:xfrm>
            <a:off x="6014023" y="4621237"/>
            <a:ext cx="1350499" cy="1325563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16" name="Diagrama de flujo: conector 15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xmlns="" id="{A6C87821-DF75-4207-824D-53534CBB62CB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17" name="Diagrama de flujo: conector 16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xmlns="" id="{53C3104E-A670-4DFF-BFB8-A71D86BC8DF4}"/>
              </a:ext>
            </a:extLst>
          </p:cNvPr>
          <p:cNvSpPr/>
          <p:nvPr/>
        </p:nvSpPr>
        <p:spPr>
          <a:xfrm>
            <a:off x="8203308" y="4621237"/>
            <a:ext cx="1350499" cy="1325563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18" name="Botón de acción: ir a inicio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A1C5C9FE-BA02-4255-A5FE-3A33F528FB5C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390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xmlns="" id="{048974D5-637D-4EBF-B073-CB6803D4DC64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xmlns="" id="{2773B701-D50D-492E-8357-B79C1590964F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9" name="Diagrama de flujo: conector 8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83312809-9FDB-4575-A9FB-E2948C0EB258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pic>
        <p:nvPicPr>
          <p:cNvPr id="11" name="Picture 2" descr="Elefante para imprimir | Elefante de dibujos animados, Dibujo ...">
            <a:extLst>
              <a:ext uri="{FF2B5EF4-FFF2-40B4-BE49-F238E27FC236}">
                <a16:creationId xmlns:a16="http://schemas.microsoft.com/office/drawing/2014/main" xmlns="" id="{A36BAC12-ACE6-4C1B-BFFF-97B9503E4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64" y="2708498"/>
            <a:ext cx="3548249" cy="25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Volver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xmlns="" id="{A51F1155-2F99-4546-9B3E-34F04AE7DDF5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xmlns="" id="{1AFB7929-1D69-4382-8ACB-B0F9DD9BF039}"/>
              </a:ext>
            </a:extLst>
          </p:cNvPr>
          <p:cNvSpPr txBox="1">
            <a:spLocks/>
          </p:cNvSpPr>
          <p:nvPr/>
        </p:nvSpPr>
        <p:spPr>
          <a:xfrm>
            <a:off x="-1897145" y="54007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Elefante</a:t>
            </a:r>
          </a:p>
        </p:txBody>
      </p:sp>
      <p:sp>
        <p:nvSpPr>
          <p:cNvPr id="16" name="Botón de acción: ir a inicio 1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071B87F9-847C-4C05-8435-59246D344170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Elefante1589402374">
            <a:hlinkClick r:id="" action="ppaction://media"/>
            <a:extLst>
              <a:ext uri="{FF2B5EF4-FFF2-40B4-BE49-F238E27FC236}">
                <a16:creationId xmlns:a16="http://schemas.microsoft.com/office/drawing/2014/main" xmlns="" id="{C92BDFD0-E27D-4335-9ABA-42D153F12D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V="1">
            <a:off x="755265" y="4964108"/>
            <a:ext cx="46892" cy="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8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8" name="Diagrama de flujo: conector 7">
            <a:hlinkClick r:id="" action="ppaction://hlinkshowjump?jump=nextslide">
              <a:snd r:embed="rId3" name="008863839_prev.wav"/>
            </a:hlinkClick>
            <a:extLst>
              <a:ext uri="{FF2B5EF4-FFF2-40B4-BE49-F238E27FC236}">
                <a16:creationId xmlns:a16="http://schemas.microsoft.com/office/drawing/2014/main" xmlns="" id="{2773B701-D50D-492E-8357-B79C1590964F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pic>
        <p:nvPicPr>
          <p:cNvPr id="11" name="Picture 2" descr="iguana mascota de Animaluno | Iguanas">
            <a:extLst>
              <a:ext uri="{FF2B5EF4-FFF2-40B4-BE49-F238E27FC236}">
                <a16:creationId xmlns:a16="http://schemas.microsoft.com/office/drawing/2014/main" xmlns="" id="{046904A5-4733-4D43-957D-88B816CF4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833" y="2710457"/>
            <a:ext cx="4580280" cy="28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Volver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xmlns="" id="{EFD633EF-8233-47A3-A73C-D189302BFFC9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Diagrama de flujo: conector 12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xmlns="" id="{28698818-3FE8-4D5C-A94A-58D18A8F6EAA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4" name="Diagrama de flujo: conector 13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xmlns="" id="{067CA9E0-727F-4444-9515-45CF902EBCEA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7" name="Botón de acción: ir a inicio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E4470CD6-D4CF-4EC0-A0F4-F5F860D77C56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33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ón de acción: en blanco 3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DEC78E35-5D88-419F-B3F9-BD5BFE66157F}"/>
              </a:ext>
            </a:extLst>
          </p:cNvPr>
          <p:cNvSpPr/>
          <p:nvPr/>
        </p:nvSpPr>
        <p:spPr>
          <a:xfrm>
            <a:off x="1277815" y="267286"/>
            <a:ext cx="9636369" cy="6386732"/>
          </a:xfrm>
          <a:prstGeom prst="actionButtonBlank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D2718E-0FEB-470E-A5A3-52FD8D3A2023}"/>
              </a:ext>
            </a:extLst>
          </p:cNvPr>
          <p:cNvSpPr txBox="1">
            <a:spLocks/>
          </p:cNvSpPr>
          <p:nvPr/>
        </p:nvSpPr>
        <p:spPr>
          <a:xfrm>
            <a:off x="950742" y="3040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comienza?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xmlns="" id="{048974D5-637D-4EBF-B073-CB6803D4DC64}"/>
              </a:ext>
            </a:extLst>
          </p:cNvPr>
          <p:cNvSpPr/>
          <p:nvPr/>
        </p:nvSpPr>
        <p:spPr>
          <a:xfrm>
            <a:off x="4887350" y="2307100"/>
            <a:ext cx="1350499" cy="1325563"/>
          </a:xfrm>
          <a:prstGeom prst="flowChartConnector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Diagrama de flujo: conector 7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2773B701-D50D-492E-8357-B79C1590964F}"/>
              </a:ext>
            </a:extLst>
          </p:cNvPr>
          <p:cNvSpPr/>
          <p:nvPr/>
        </p:nvSpPr>
        <p:spPr>
          <a:xfrm>
            <a:off x="9154552" y="2307101"/>
            <a:ext cx="1350499" cy="132556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xmlns="" id="{83312809-9FDB-4575-A9FB-E2948C0EB258}"/>
              </a:ext>
            </a:extLst>
          </p:cNvPr>
          <p:cNvSpPr/>
          <p:nvPr/>
        </p:nvSpPr>
        <p:spPr>
          <a:xfrm>
            <a:off x="7020951" y="2307100"/>
            <a:ext cx="1350499" cy="1325563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2B839A7A-E670-4AFD-97D0-45824CF8ECB9}"/>
              </a:ext>
            </a:extLst>
          </p:cNvPr>
          <p:cNvSpPr txBox="1">
            <a:spLocks/>
          </p:cNvSpPr>
          <p:nvPr/>
        </p:nvSpPr>
        <p:spPr>
          <a:xfrm>
            <a:off x="-1897145" y="54007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Iguana</a:t>
            </a:r>
          </a:p>
        </p:txBody>
      </p:sp>
      <p:sp>
        <p:nvSpPr>
          <p:cNvPr id="13" name="Botón de acción: Volver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xmlns="" id="{59FC31CB-D41C-4040-B9BB-94C40093FBD0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Botón de acción: ir a inicio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0B903078-611E-422A-BAC2-D5BCCAA9C126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Picture 2" descr="iguana mascota de Animaluno | Iguanas">
            <a:extLst>
              <a:ext uri="{FF2B5EF4-FFF2-40B4-BE49-F238E27FC236}">
                <a16:creationId xmlns:a16="http://schemas.microsoft.com/office/drawing/2014/main" xmlns="" id="{7AE20BA0-0531-4D45-8C12-8648E0C33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833" y="2710457"/>
            <a:ext cx="4580280" cy="28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guana1589402440">
            <a:hlinkClick r:id="" action="ppaction://media"/>
            <a:extLst>
              <a:ext uri="{FF2B5EF4-FFF2-40B4-BE49-F238E27FC236}">
                <a16:creationId xmlns:a16="http://schemas.microsoft.com/office/drawing/2014/main" xmlns="" id="{3CDBE9B1-BEB8-46CD-9875-5D2466DE2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0173" y="2609320"/>
            <a:ext cx="101137" cy="1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41E1016-899E-4A3B-B743-57B026C1A26C}"/>
              </a:ext>
            </a:extLst>
          </p:cNvPr>
          <p:cNvSpPr txBox="1">
            <a:spLocks/>
          </p:cNvSpPr>
          <p:nvPr/>
        </p:nvSpPr>
        <p:spPr>
          <a:xfrm>
            <a:off x="838200" y="505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¿Con qué vocal jugaremos primero?</a:t>
            </a:r>
          </a:p>
        </p:txBody>
      </p:sp>
      <p:pic>
        <p:nvPicPr>
          <p:cNvPr id="10" name="010607440_prev">
            <a:hlinkClick r:id="" action="ppaction://media"/>
            <a:extLst>
              <a:ext uri="{FF2B5EF4-FFF2-40B4-BE49-F238E27FC236}">
                <a16:creationId xmlns:a16="http://schemas.microsoft.com/office/drawing/2014/main" xmlns="" id="{185B2697-4A76-40A1-9F02-3224E0C5A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842982" y="6575474"/>
            <a:ext cx="143864" cy="143864"/>
          </a:xfrm>
          <a:prstGeom prst="rect">
            <a:avLst/>
          </a:prstGeom>
        </p:spPr>
      </p:pic>
      <p:sp>
        <p:nvSpPr>
          <p:cNvPr id="11" name="Diagrama de flujo: conector 10">
            <a:hlinkClick r:id="rId6" action="ppaction://hlinksldjump"/>
            <a:extLst>
              <a:ext uri="{FF2B5EF4-FFF2-40B4-BE49-F238E27FC236}">
                <a16:creationId xmlns:a16="http://schemas.microsoft.com/office/drawing/2014/main" xmlns="" id="{8E28C01F-AD22-4F7F-B127-91F05AB44F46}"/>
              </a:ext>
            </a:extLst>
          </p:cNvPr>
          <p:cNvSpPr/>
          <p:nvPr/>
        </p:nvSpPr>
        <p:spPr>
          <a:xfrm>
            <a:off x="414998" y="2138290"/>
            <a:ext cx="1957166" cy="1853418"/>
          </a:xfrm>
          <a:prstGeom prst="flowChartConnector">
            <a:avLst/>
          </a:prstGeom>
          <a:gradFill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92D05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7" name="Diagrama de flujo: conector 16">
            <a:hlinkClick r:id="rId7" action="ppaction://hlinksldjump"/>
            <a:extLst>
              <a:ext uri="{FF2B5EF4-FFF2-40B4-BE49-F238E27FC236}">
                <a16:creationId xmlns:a16="http://schemas.microsoft.com/office/drawing/2014/main" xmlns="" id="{0A9C7F3C-9C5D-4275-B701-CCB8B934B7F3}"/>
              </a:ext>
            </a:extLst>
          </p:cNvPr>
          <p:cNvSpPr/>
          <p:nvPr/>
        </p:nvSpPr>
        <p:spPr>
          <a:xfrm>
            <a:off x="5117417" y="2138290"/>
            <a:ext cx="1957166" cy="1853418"/>
          </a:xfrm>
          <a:prstGeom prst="flowChartConnector">
            <a:avLst/>
          </a:prstGeom>
          <a:gradFill>
            <a:gsLst>
              <a:gs pos="0">
                <a:srgbClr val="FFFF00"/>
              </a:gs>
              <a:gs pos="50000">
                <a:srgbClr val="FFFF00"/>
              </a:gs>
              <a:gs pos="100000">
                <a:srgbClr val="FFFF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19" name="Diagrama de flujo: conector 18">
            <a:hlinkClick r:id="rId8" action="ppaction://hlinksldjump"/>
            <a:extLst>
              <a:ext uri="{FF2B5EF4-FFF2-40B4-BE49-F238E27FC236}">
                <a16:creationId xmlns:a16="http://schemas.microsoft.com/office/drawing/2014/main" xmlns="" id="{189CC5DA-BBA8-4B98-ADAA-9273C9AD1BA2}"/>
              </a:ext>
            </a:extLst>
          </p:cNvPr>
          <p:cNvSpPr/>
          <p:nvPr/>
        </p:nvSpPr>
        <p:spPr>
          <a:xfrm>
            <a:off x="9716087" y="2138290"/>
            <a:ext cx="1957166" cy="1853418"/>
          </a:xfrm>
          <a:prstGeom prst="flowChartConnector">
            <a:avLst/>
          </a:prstGeom>
          <a:gradFill>
            <a:gsLst>
              <a:gs pos="0">
                <a:srgbClr val="FF0000"/>
              </a:gs>
              <a:gs pos="50000">
                <a:srgbClr val="FF0000"/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24" name="Botón de acción: Volver 23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xmlns="" id="{EA532A38-4496-4848-A566-B74779C99140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Botón de acción: ir a inicio 11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xmlns="" id="{8BC92045-9DDC-42F8-9ADD-4CD247C1A3F9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072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16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  <p:bldP spid="11" grpId="0" animBg="1"/>
      <p:bldP spid="17" grpId="0" animBg="1"/>
      <p:bldP spid="19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xmlns="" id="{07294BA3-7502-4186-9EC0-2D58E208AE75}"/>
              </a:ext>
            </a:extLst>
          </p:cNvPr>
          <p:cNvSpPr/>
          <p:nvPr/>
        </p:nvSpPr>
        <p:spPr>
          <a:xfrm>
            <a:off x="9896623" y="263927"/>
            <a:ext cx="1957166" cy="1853418"/>
          </a:xfrm>
          <a:prstGeom prst="flowChartConnector">
            <a:avLst/>
          </a:prstGeom>
          <a:gradFill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92D05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E38843F-F368-4CCF-A06A-0F989EAC28C8}"/>
              </a:ext>
            </a:extLst>
          </p:cNvPr>
          <p:cNvSpPr txBox="1">
            <a:spLocks/>
          </p:cNvSpPr>
          <p:nvPr/>
        </p:nvSpPr>
        <p:spPr>
          <a:xfrm>
            <a:off x="-27549" y="527854"/>
            <a:ext cx="992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Selecciona los objetos que comiencen con</a:t>
            </a:r>
          </a:p>
        </p:txBody>
      </p:sp>
      <p:pic>
        <p:nvPicPr>
          <p:cNvPr id="6" name="Picture 2" descr="Araña Frente Dibujos Animados - Gráficos vectoriales gratis en Pixabay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DCB1538D-D01D-43F5-BA9D-2FAF5EA7F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3" y="5852283"/>
            <a:ext cx="1460112" cy="73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bujos de arboles para imprimir | Dibujos de árboles, Imagenes de ...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E987921A-B890-46FA-BD84-C00042784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431" y="2381272"/>
            <a:ext cx="2823550" cy="32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91+ ideas Dibujo Abeja Png on excoloringrina.download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A5F8C5FA-6B9D-462B-9CF0-DC429E918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72" y="3058789"/>
            <a:ext cx="697915" cy="7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onitas etiquetas para el cartel del tiempo | Dibujos de nubes ...">
            <a:hlinkClick r:id="" action="ppaction://noaction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xmlns="" id="{008E7FBA-F54D-4898-AC8F-A15DE8F91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8" t="13599" r="3375" b="13375"/>
          <a:stretch/>
        </p:blipFill>
        <p:spPr bwMode="auto">
          <a:xfrm rot="19817576">
            <a:off x="6377966" y="1157693"/>
            <a:ext cx="3901736" cy="217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ia del niño - Buscar con Google | Dibujo de niños jugando ...">
            <a:hlinkClick r:id="" action="ppaction://noaction">
              <a:snd r:embed="rId10" name="chicharra-error-incorrecto-.wav"/>
            </a:hlinkClick>
            <a:extLst>
              <a:ext uri="{FF2B5EF4-FFF2-40B4-BE49-F238E27FC236}">
                <a16:creationId xmlns:a16="http://schemas.microsoft.com/office/drawing/2014/main" xmlns="" id="{3E8C6E2E-35DF-48F2-8590-4D8A1497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12" y="3990058"/>
            <a:ext cx="428625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lores Dibujo Transparent &amp; PNG Clipart Free Download - YWD">
            <a:hlinkClick r:id="" action="ppaction://noaction">
              <a:snd r:embed="rId10" name="chicharra-error-incorrecto-.wav"/>
            </a:hlinkClick>
            <a:extLst>
              <a:ext uri="{FF2B5EF4-FFF2-40B4-BE49-F238E27FC236}">
                <a16:creationId xmlns:a16="http://schemas.microsoft.com/office/drawing/2014/main" xmlns="" id="{2195FF14-FA22-49B0-89A9-DFF149436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6" b="31178"/>
          <a:stretch/>
        </p:blipFill>
        <p:spPr bwMode="auto">
          <a:xfrm>
            <a:off x="8799343" y="5930435"/>
            <a:ext cx="2194560" cy="88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lphabet-a">
            <a:hlinkClick r:id="" action="ppaction://media"/>
            <a:extLst>
              <a:ext uri="{FF2B5EF4-FFF2-40B4-BE49-F238E27FC236}">
                <a16:creationId xmlns:a16="http://schemas.microsoft.com/office/drawing/2014/main" xmlns="" id="{D105F7D5-8A01-42ED-9A72-F476BAAE29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411" y="28890"/>
            <a:ext cx="304800" cy="304800"/>
          </a:xfrm>
          <a:prstGeom prst="rect">
            <a:avLst/>
          </a:prstGeom>
        </p:spPr>
      </p:pic>
      <p:sp>
        <p:nvSpPr>
          <p:cNvPr id="14" name="Botón de acción: Volver 13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xmlns="" id="{69C4D60B-58A9-4AF9-8C79-18D44111E163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Botón de acción: ir a inicio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89FAC31D-D90C-4D52-8C9A-78A638548230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704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E38843F-F368-4CCF-A06A-0F989EAC28C8}"/>
              </a:ext>
            </a:extLst>
          </p:cNvPr>
          <p:cNvSpPr txBox="1">
            <a:spLocks/>
          </p:cNvSpPr>
          <p:nvPr/>
        </p:nvSpPr>
        <p:spPr>
          <a:xfrm>
            <a:off x="-27549" y="527854"/>
            <a:ext cx="992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Selecciona los objetos que comiencen con</a:t>
            </a:r>
          </a:p>
        </p:txBody>
      </p:sp>
      <p:pic>
        <p:nvPicPr>
          <p:cNvPr id="6" name="Picture 2" descr="Araña Frente Dibujos Animados - Gráficos vectoriales gratis en Pixabay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DCB1538D-D01D-43F5-BA9D-2FAF5EA7F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3" y="5852283"/>
            <a:ext cx="1460112" cy="73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bujos de arboles para imprimir | Dibujos de árboles, Imagenes de ...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E987921A-B890-46FA-BD84-C00042784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431" y="2381272"/>
            <a:ext cx="2823550" cy="32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91+ ideas Dibujo Abeja Png on excoloringrina.download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A5F8C5FA-6B9D-462B-9CF0-DC429E918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72" y="3058789"/>
            <a:ext cx="697915" cy="7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ia del niño - Buscar con Google | Dibujo de niños jugando ...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3E8C6E2E-35DF-48F2-8590-4D8A1497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12" y="3990058"/>
            <a:ext cx="428625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iagrama de flujo: conector 10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8B2BE75-35B4-4A99-A28B-551D55042ABB}"/>
              </a:ext>
            </a:extLst>
          </p:cNvPr>
          <p:cNvSpPr/>
          <p:nvPr/>
        </p:nvSpPr>
        <p:spPr>
          <a:xfrm>
            <a:off x="9896623" y="332446"/>
            <a:ext cx="1957166" cy="1853418"/>
          </a:xfrm>
          <a:prstGeom prst="flowChartConnector">
            <a:avLst/>
          </a:prstGeom>
          <a:gradFill>
            <a:gsLst>
              <a:gs pos="0">
                <a:srgbClr val="FFFF00"/>
              </a:gs>
              <a:gs pos="50000">
                <a:srgbClr val="FFFF00"/>
              </a:gs>
              <a:gs pos="100000">
                <a:srgbClr val="FFFF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E</a:t>
            </a:r>
          </a:p>
        </p:txBody>
      </p:sp>
      <p:pic>
        <p:nvPicPr>
          <p:cNvPr id="20482" name="Picture 2" descr="Escalera dibujo png 1 » PNG Image">
            <a:hlinkClick r:id="" action="ppaction://noaction">
              <a:snd r:embed="rId11" name="008863839_prev.wav"/>
            </a:hlinkClick>
            <a:extLst>
              <a:ext uri="{FF2B5EF4-FFF2-40B4-BE49-F238E27FC236}">
                <a16:creationId xmlns:a16="http://schemas.microsoft.com/office/drawing/2014/main" xmlns="" id="{DDDD5571-C344-4136-8520-9280236FD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49565" y="3756910"/>
            <a:ext cx="1525641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lphabet-e">
            <a:hlinkClick r:id="" action="ppaction://media"/>
            <a:extLst>
              <a:ext uri="{FF2B5EF4-FFF2-40B4-BE49-F238E27FC236}">
                <a16:creationId xmlns:a16="http://schemas.microsoft.com/office/drawing/2014/main" xmlns="" id="{F31F3B50-02F0-4035-B9F5-6E1906048A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5811" y="121552"/>
            <a:ext cx="304800" cy="304800"/>
          </a:xfrm>
          <a:prstGeom prst="rect">
            <a:avLst/>
          </a:prstGeom>
        </p:spPr>
      </p:pic>
      <p:pic>
        <p:nvPicPr>
          <p:cNvPr id="20484" name="Picture 4" descr="Nurse Residency Programs | Enfermera caricatura, Enfermera ...">
            <a:hlinkClick r:id="" action="ppaction://noaction">
              <a:snd r:embed="rId11" name="008863839_prev.wav"/>
            </a:hlinkClick>
            <a:extLst>
              <a:ext uri="{FF2B5EF4-FFF2-40B4-BE49-F238E27FC236}">
                <a16:creationId xmlns:a16="http://schemas.microsoft.com/office/drawing/2014/main" xmlns="" id="{2092D7CF-43B7-4462-BF66-A6CD2D541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351" y="2658794"/>
            <a:ext cx="1204595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folder - Minus | Dibujos, Dibujos infantiles, Fiesta espacial">
            <a:hlinkClick r:id="" action="ppaction://noaction">
              <a:snd r:embed="rId11" name="008863839_prev.wav"/>
            </a:hlinkClick>
            <a:extLst>
              <a:ext uri="{FF2B5EF4-FFF2-40B4-BE49-F238E27FC236}">
                <a16:creationId xmlns:a16="http://schemas.microsoft.com/office/drawing/2014/main" xmlns="" id="{E0FA2BD7-634E-4008-B50C-6AA466031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247" y="1620786"/>
            <a:ext cx="1005130" cy="99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Botón de acción: Volver 16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xmlns="" id="{F2B4D763-B266-4C8A-95E2-5764AD3B37D7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Botón de acción: ir a inicio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F43A5D30-2162-4E4D-BE33-BDFF068A79AE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874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E38843F-F368-4CCF-A06A-0F989EAC28C8}"/>
              </a:ext>
            </a:extLst>
          </p:cNvPr>
          <p:cNvSpPr txBox="1">
            <a:spLocks/>
          </p:cNvSpPr>
          <p:nvPr/>
        </p:nvSpPr>
        <p:spPr>
          <a:xfrm>
            <a:off x="-27549" y="527854"/>
            <a:ext cx="992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Selecciona los objetos que comiencen con</a:t>
            </a:r>
          </a:p>
        </p:txBody>
      </p:sp>
      <p:pic>
        <p:nvPicPr>
          <p:cNvPr id="6" name="Picture 2" descr="Araña Frente Dibujos Animados - Gráficos vectoriales gratis en Pixabay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DCB1538D-D01D-43F5-BA9D-2FAF5EA7F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3" y="5852283"/>
            <a:ext cx="1460112" cy="73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bujos de arboles para imprimir | Dibujos de árboles, Imagenes de ...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E987921A-B890-46FA-BD84-C00042784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431" y="2381272"/>
            <a:ext cx="2823550" cy="32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ia del niño - Buscar con Google | Dibujo de niños jugando ...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xmlns="" id="{3E8C6E2E-35DF-48F2-8590-4D8A1497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12" y="3990058"/>
            <a:ext cx="428625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xmlns="" id="{46D3F747-91B8-4725-8A5B-A28678C8EF07}"/>
              </a:ext>
            </a:extLst>
          </p:cNvPr>
          <p:cNvSpPr/>
          <p:nvPr/>
        </p:nvSpPr>
        <p:spPr>
          <a:xfrm>
            <a:off x="9896623" y="332446"/>
            <a:ext cx="1957166" cy="1853418"/>
          </a:xfrm>
          <a:prstGeom prst="flowChartConnector">
            <a:avLst/>
          </a:prstGeom>
          <a:gradFill>
            <a:gsLst>
              <a:gs pos="0">
                <a:srgbClr val="FF0000"/>
              </a:gs>
              <a:gs pos="50000">
                <a:srgbClr val="FF0000"/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omic Sans MS" panose="030F0702030302020204" pitchFamily="66" charset="0"/>
              </a:rPr>
              <a:t>I</a:t>
            </a:r>
          </a:p>
        </p:txBody>
      </p:sp>
      <p:pic>
        <p:nvPicPr>
          <p:cNvPr id="3" name="alphabet-i">
            <a:hlinkClick r:id="" action="ppaction://media"/>
            <a:extLst>
              <a:ext uri="{FF2B5EF4-FFF2-40B4-BE49-F238E27FC236}">
                <a16:creationId xmlns:a16="http://schemas.microsoft.com/office/drawing/2014/main" xmlns="" id="{AC93731A-9239-4ADE-8DAF-1F0F91D68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411" y="43007"/>
            <a:ext cx="304800" cy="304800"/>
          </a:xfrm>
          <a:prstGeom prst="rect">
            <a:avLst/>
          </a:prstGeom>
        </p:spPr>
      </p:pic>
      <p:pic>
        <p:nvPicPr>
          <p:cNvPr id="14" name="Picture 2" descr="iguana mascota de Animaluno | Iguanas">
            <a:hlinkClick r:id="" action="ppaction://noaction">
              <a:snd r:embed="rId10" name="008863839_prev.wav"/>
            </a:hlinkClick>
            <a:extLst>
              <a:ext uri="{FF2B5EF4-FFF2-40B4-BE49-F238E27FC236}">
                <a16:creationId xmlns:a16="http://schemas.microsoft.com/office/drawing/2014/main" xmlns="" id="{976E7224-7569-4ABF-A709-73D0B1972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662" y="5632880"/>
            <a:ext cx="1870178" cy="116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ACCION DE GRACIAS | Dibujo indio, Nativos americanos y Disfraz de ...">
            <a:hlinkClick r:id="" action="ppaction://noaction">
              <a:snd r:embed="rId10" name="008863839_prev.wav"/>
            </a:hlinkClick>
            <a:extLst>
              <a:ext uri="{FF2B5EF4-FFF2-40B4-BE49-F238E27FC236}">
                <a16:creationId xmlns:a16="http://schemas.microsoft.com/office/drawing/2014/main" xmlns="" id="{9FD5BB07-E945-45F1-8AFE-2B0E8C96D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356" y="4265366"/>
            <a:ext cx="962959" cy="19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Un dibujo de una iglesia cristiana; una imagen gráfica de una casa ...">
            <a:hlinkClick r:id="" action="ppaction://noaction">
              <a:snd r:embed="rId10" name="008863839_prev.wav"/>
            </a:hlinkClick>
            <a:extLst>
              <a:ext uri="{FF2B5EF4-FFF2-40B4-BE49-F238E27FC236}">
                <a16:creationId xmlns:a16="http://schemas.microsoft.com/office/drawing/2014/main" xmlns="" id="{14121026-7450-46BA-A6C3-E6C9F50CF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679" y="2218856"/>
            <a:ext cx="1773734" cy="242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Botón de acción: Volver 17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xmlns="" id="{FE7E188D-DC6C-4060-8484-D0ED93C9351D}"/>
              </a:ext>
            </a:extLst>
          </p:cNvPr>
          <p:cNvSpPr/>
          <p:nvPr/>
        </p:nvSpPr>
        <p:spPr>
          <a:xfrm rot="16200000">
            <a:off x="11399366" y="6092003"/>
            <a:ext cx="555779" cy="646905"/>
          </a:xfrm>
          <a:prstGeom prst="actionButtonRetur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Botón de acción: ir a inicio 1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25E696DB-686B-4AC4-A74F-4F6CFF2663CE}"/>
              </a:ext>
            </a:extLst>
          </p:cNvPr>
          <p:cNvSpPr/>
          <p:nvPr/>
        </p:nvSpPr>
        <p:spPr>
          <a:xfrm>
            <a:off x="185045" y="99972"/>
            <a:ext cx="562708" cy="464948"/>
          </a:xfrm>
          <a:prstGeom prst="actionButtonHome">
            <a:avLst/>
          </a:prstGeom>
          <a:solidFill>
            <a:schemeClr val="accent6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786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9" y="1082962"/>
            <a:ext cx="5446873" cy="556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45" y="901655"/>
            <a:ext cx="6088009" cy="56601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/>
          <p:cNvSpPr/>
          <p:nvPr/>
        </p:nvSpPr>
        <p:spPr>
          <a:xfrm>
            <a:off x="832456" y="334105"/>
            <a:ext cx="406618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Encierra con un círculo los elementos que comienzan con la vocal A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6833613" y="301402"/>
            <a:ext cx="41920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Encierra con un círculo los elementos que comienzan con la vocal E</a:t>
            </a:r>
            <a:endParaRPr lang="es-CL" dirty="0"/>
          </a:p>
        </p:txBody>
      </p:sp>
      <p:sp>
        <p:nvSpPr>
          <p:cNvPr id="6" name="Elipse 5"/>
          <p:cNvSpPr/>
          <p:nvPr/>
        </p:nvSpPr>
        <p:spPr>
          <a:xfrm>
            <a:off x="2149653" y="2665927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3068835" y="2665927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4041690" y="2756079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/>
          <p:cNvSpPr/>
          <p:nvPr/>
        </p:nvSpPr>
        <p:spPr>
          <a:xfrm>
            <a:off x="252026" y="4634248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3022149" y="4429196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9124292" y="2756079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6900930" y="4595612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/>
          <p:cNvSpPr/>
          <p:nvPr/>
        </p:nvSpPr>
        <p:spPr>
          <a:xfrm>
            <a:off x="9268497" y="4429195"/>
            <a:ext cx="1352282" cy="14681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569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208" y="1179443"/>
            <a:ext cx="5936781" cy="54529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1804234" y="367867"/>
            <a:ext cx="838295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CL" sz="2800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Escucha y marca la vocal con la que empieza cada objeto </a:t>
            </a:r>
            <a:endParaRPr lang="es-C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3309870" y="2060620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Elipse 4"/>
          <p:cNvSpPr/>
          <p:nvPr/>
        </p:nvSpPr>
        <p:spPr>
          <a:xfrm>
            <a:off x="6978202" y="2060620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Elipse 5"/>
          <p:cNvSpPr/>
          <p:nvPr/>
        </p:nvSpPr>
        <p:spPr>
          <a:xfrm>
            <a:off x="4093335" y="3635477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6321379" y="3635477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3204693" y="5316829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7609267" y="5316829"/>
            <a:ext cx="656823" cy="5409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57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176</Words>
  <Application>Microsoft Office PowerPoint</Application>
  <PresentationFormat>Panorámica</PresentationFormat>
  <Paragraphs>70</Paragraphs>
  <Slides>23</Slides>
  <Notes>0</Notes>
  <HiddenSlides>0</HiddenSlides>
  <MMClips>18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Times</vt:lpstr>
      <vt:lpstr>Times New Roman</vt:lpstr>
      <vt:lpstr>Tema de Office</vt:lpstr>
      <vt:lpstr>Las vocales</vt:lpstr>
      <vt:lpstr>Las vocales</vt:lpstr>
      <vt:lpstr>Las vocales</vt:lpstr>
      <vt:lpstr>Las vocales</vt:lpstr>
      <vt:lpstr>Presentación de PowerPoint</vt:lpstr>
      <vt:lpstr>¿Qué queremos hacer hoy?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las vocales</dc:title>
  <dc:creator>FRANCISCA JAVIERA JARA OGALDE</dc:creator>
  <cp:lastModifiedBy>silene alejandra</cp:lastModifiedBy>
  <cp:revision>50</cp:revision>
  <dcterms:created xsi:type="dcterms:W3CDTF">2020-05-13T15:38:28Z</dcterms:created>
  <dcterms:modified xsi:type="dcterms:W3CDTF">2020-08-15T04:38:55Z</dcterms:modified>
</cp:coreProperties>
</file>