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1" r:id="rId2"/>
    <p:sldId id="258" r:id="rId3"/>
    <p:sldId id="261" r:id="rId4"/>
    <p:sldId id="313" r:id="rId5"/>
    <p:sldId id="262" r:id="rId6"/>
    <p:sldId id="314" r:id="rId7"/>
    <p:sldId id="263" r:id="rId8"/>
    <p:sldId id="315" r:id="rId9"/>
    <p:sldId id="264" r:id="rId10"/>
    <p:sldId id="316" r:id="rId11"/>
    <p:sldId id="266" r:id="rId12"/>
    <p:sldId id="312" r:id="rId13"/>
    <p:sldId id="260" r:id="rId14"/>
    <p:sldId id="307" r:id="rId15"/>
    <p:sldId id="294" r:id="rId16"/>
    <p:sldId id="303" r:id="rId17"/>
    <p:sldId id="296" r:id="rId18"/>
    <p:sldId id="305" r:id="rId19"/>
    <p:sldId id="298" r:id="rId20"/>
    <p:sldId id="309" r:id="rId21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7B3AD6D-D3ED-418A-8EA2-F342010FB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E12CC34A-46C7-4889-BA31-A962D3041B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0C07790-63C5-4081-A813-813A114FE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8FBC0-D9EF-4976-85CE-00348537FE06}" type="datetimeFigureOut">
              <a:rPr lang="es-CL" smtClean="0"/>
              <a:t>06-08-2020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4A80B8E-4845-4003-A07C-C3EAF8889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940CF4A-D2FA-48B8-8AFE-5DA51841E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2429A-9823-4850-BC1B-907CA957F6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4243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521D381-4901-48A6-A51C-54A9DD348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121C611-2CC1-4E66-BF8A-1103D2E736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EC77902-E0AF-4C0F-837C-E4652362F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8FBC0-D9EF-4976-85CE-00348537FE06}" type="datetimeFigureOut">
              <a:rPr lang="es-CL" smtClean="0"/>
              <a:t>06-08-2020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A8A722EB-28EA-4300-ABDB-2A18BE02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B429246-1560-4883-A1C7-84F489AD7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2429A-9823-4850-BC1B-907CA957F6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18640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97CB1BB-15BD-49B8-9010-3931B9527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0FB509CB-7AFD-4417-A3AE-986F8C6E0A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2141202-EE9B-42FE-9908-6F9368D99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8FBC0-D9EF-4976-85CE-00348537FE06}" type="datetimeFigureOut">
              <a:rPr lang="es-CL" smtClean="0"/>
              <a:t>06-08-2020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EC324FC-E6CC-462F-A638-6CC49DAEF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D6B1A6C-33D7-48D2-BA20-74D36D0DF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2429A-9823-4850-BC1B-907CA957F6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2563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1004CF5-7082-4739-9226-6D2D5FC18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5AC4CAC-5BBB-47A5-B7FC-7E529EAF80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FFFFDE06-1332-4ABF-959E-E7484E22E9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ED6A3F76-B753-48FD-93BC-020FB8BCE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8FBC0-D9EF-4976-85CE-00348537FE06}" type="datetimeFigureOut">
              <a:rPr lang="es-CL" smtClean="0"/>
              <a:t>06-08-2020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D05A7B30-9F5F-4E06-A66B-70663D86D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238DEA47-8946-4A7E-98DB-6B6202258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2429A-9823-4850-BC1B-907CA957F6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617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FA88B26-5E6B-4D9D-BF0C-8E4E6D9BB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EB81EC89-0552-4EBA-8B6F-EF8C75A8FB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7F264088-C082-4348-A795-B20C994DA2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66902FD2-9BB0-4983-8721-E2057634F6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D234F6FC-FB9B-448F-B953-BA81D5420B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732DA15A-2630-44D0-90D5-C6B25D191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8FBC0-D9EF-4976-85CE-00348537FE06}" type="datetimeFigureOut">
              <a:rPr lang="es-CL" smtClean="0"/>
              <a:t>06-08-2020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F757FB27-2210-4D3C-850F-E05146410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6327E5F4-C5D5-4A4F-A5DC-C86C9AE70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2429A-9823-4850-BC1B-907CA957F6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2723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0510C47-C353-4628-93FB-868F4FF16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3A4EE3D0-CFA8-490B-8118-5A63F72B4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8FBC0-D9EF-4976-85CE-00348537FE06}" type="datetimeFigureOut">
              <a:rPr lang="es-CL" smtClean="0"/>
              <a:t>06-08-2020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C2F575F6-B6D2-47AF-8081-A948ACCDD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097B6906-B791-4255-A7F9-45C13F494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2429A-9823-4850-BC1B-907CA957F6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066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288DE76E-956B-4345-9780-DF84B0244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8FBC0-D9EF-4976-85CE-00348537FE06}" type="datetimeFigureOut">
              <a:rPr lang="es-CL" smtClean="0"/>
              <a:t>06-08-2020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BF203995-0696-4386-A4BE-A89F87646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505B2088-1BC8-4AAE-A9E5-921713D85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2429A-9823-4850-BC1B-907CA957F6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6606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02E17CC-72B6-4548-AD0B-28E0380EC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DB31E79-6144-4474-900A-7FB7AE77A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0D4740F0-0160-4DBB-8246-39F8E8A56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C0218816-3FBB-45CB-878B-056B4ED10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8FBC0-D9EF-4976-85CE-00348537FE06}" type="datetimeFigureOut">
              <a:rPr lang="es-CL" smtClean="0"/>
              <a:t>06-08-2020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DD9F6B25-84DD-4A4C-B447-FFBB393AB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755CC47-3BAC-4987-9AE5-EA1EB3DED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2429A-9823-4850-BC1B-907CA957F6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85514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0C95CF5-70E9-464C-8E74-918F248D4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38D50B24-60CC-46D2-8E44-6610D9B0B0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014C2B22-BCF4-433E-9875-DCE11C1F58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934D9AE3-C19C-4EBD-B2B9-7D4F9CD6E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8FBC0-D9EF-4976-85CE-00348537FE06}" type="datetimeFigureOut">
              <a:rPr lang="es-CL" smtClean="0"/>
              <a:t>06-08-2020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0E19F43E-7D81-4603-B41E-481D2DD62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F6EBC63F-AD4F-4E1B-BB63-460D7FCAA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2429A-9823-4850-BC1B-907CA957F6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3475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3CE42F5-3AA4-4679-B125-449194CED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2500BFF2-2750-435E-9025-D432BFB3E7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4F99316-758E-4670-AD1E-8F69BBEE4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8FBC0-D9EF-4976-85CE-00348537FE06}" type="datetimeFigureOut">
              <a:rPr lang="es-CL" smtClean="0"/>
              <a:t>06-08-2020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A66A06F-97E3-443E-8613-67D8ACAE3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5687A31-02AA-475A-8492-C0C158AB5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2429A-9823-4850-BC1B-907CA957F6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7270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C78C56D3-3E21-4841-8758-ACC6E5E59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BA135AA9-16F4-4A8C-A110-BFA481EEE4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EEEF6FF-CFEB-4BBF-B593-02D169A00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8FBC0-D9EF-4976-85CE-00348537FE06}" type="datetimeFigureOut">
              <a:rPr lang="es-CL" smtClean="0"/>
              <a:t>06-08-2020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39939E6-7F15-4179-9CEB-68327E7E7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E827B75-A867-4325-A870-586D90922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2429A-9823-4850-BC1B-907CA957F6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41494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569077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11B03FD0-826F-4C4A-A4AC-146DBD9CB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927E8F7-0FCB-41CA-AD3D-119028D73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47807ABC-FECE-4FE6-B6D7-F152AD3B04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8FBC0-D9EF-4976-85CE-00348537FE06}" type="datetimeFigureOut">
              <a:rPr lang="es-CL" smtClean="0"/>
              <a:t>06-08-2020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ED1841C-FDE4-488F-9066-A7C5E12080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425BE55-C181-495A-8DEB-7B8AC1EC7B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D2429A-9823-4850-BC1B-907CA957F6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35189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.jpg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image" Target="../media/image2.jpg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audio" Target="../media/audio1.wav"/><Relationship Id="rId5" Type="http://schemas.microsoft.com/office/2007/relationships/hdphoto" Target="../media/hdphoto1.wdp"/><Relationship Id="rId10" Type="http://schemas.openxmlformats.org/officeDocument/2006/relationships/image" Target="../media/image8.gif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audio" Target="../media/audio1.wav"/><Relationship Id="rId5" Type="http://schemas.openxmlformats.org/officeDocument/2006/relationships/image" Target="../media/image9.png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11.gif"/><Relationship Id="rId5" Type="http://schemas.microsoft.com/office/2007/relationships/hdphoto" Target="../media/hdphoto1.wdp"/><Relationship Id="rId10" Type="http://schemas.openxmlformats.org/officeDocument/2006/relationships/image" Target="../media/image7.png"/><Relationship Id="rId4" Type="http://schemas.openxmlformats.org/officeDocument/2006/relationships/image" Target="../media/image10.png"/><Relationship Id="rId9" Type="http://schemas.openxmlformats.org/officeDocument/2006/relationships/audio" Target="../media/audio3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audio" Target="../media/audio1.wav"/><Relationship Id="rId5" Type="http://schemas.openxmlformats.org/officeDocument/2006/relationships/image" Target="../media/image12.png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13.gif"/><Relationship Id="rId5" Type="http://schemas.microsoft.com/office/2007/relationships/hdphoto" Target="../media/hdphoto1.wdp"/><Relationship Id="rId10" Type="http://schemas.openxmlformats.org/officeDocument/2006/relationships/image" Target="../media/image7.png"/><Relationship Id="rId4" Type="http://schemas.openxmlformats.org/officeDocument/2006/relationships/image" Target="../media/image10.png"/><Relationship Id="rId9" Type="http://schemas.openxmlformats.org/officeDocument/2006/relationships/audio" Target="../media/audio4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6" Type="http://schemas.openxmlformats.org/officeDocument/2006/relationships/audio" Target="../media/audio1.wav"/><Relationship Id="rId5" Type="http://schemas.openxmlformats.org/officeDocument/2006/relationships/image" Target="../media/image14.png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15.gif"/><Relationship Id="rId5" Type="http://schemas.microsoft.com/office/2007/relationships/hdphoto" Target="../media/hdphoto1.wdp"/><Relationship Id="rId10" Type="http://schemas.openxmlformats.org/officeDocument/2006/relationships/image" Target="../media/image7.png"/><Relationship Id="rId4" Type="http://schemas.openxmlformats.org/officeDocument/2006/relationships/image" Target="../media/image10.png"/><Relationship Id="rId9" Type="http://schemas.openxmlformats.org/officeDocument/2006/relationships/audio" Target="../media/audio5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6" Type="http://schemas.openxmlformats.org/officeDocument/2006/relationships/audio" Target="../media/audio1.wav"/><Relationship Id="rId5" Type="http://schemas.openxmlformats.org/officeDocument/2006/relationships/image" Target="../media/image16.png"/><Relationship Id="rId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17.gif"/><Relationship Id="rId5" Type="http://schemas.microsoft.com/office/2007/relationships/hdphoto" Target="../media/hdphoto1.wdp"/><Relationship Id="rId10" Type="http://schemas.openxmlformats.org/officeDocument/2006/relationships/image" Target="../media/image7.png"/><Relationship Id="rId4" Type="http://schemas.openxmlformats.org/officeDocument/2006/relationships/image" Target="../media/image10.png"/><Relationship Id="rId9" Type="http://schemas.openxmlformats.org/officeDocument/2006/relationships/audio" Target="../media/audio6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5.mp4"/><Relationship Id="rId1" Type="http://schemas.openxmlformats.org/officeDocument/2006/relationships/video" Target="NULL" TargetMode="External"/><Relationship Id="rId6" Type="http://schemas.openxmlformats.org/officeDocument/2006/relationships/audio" Target="../media/audio1.wav"/><Relationship Id="rId5" Type="http://schemas.openxmlformats.org/officeDocument/2006/relationships/image" Target="../media/image18.png"/><Relationship Id="rId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audio" Target="../media/audio7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21.png"/><Relationship Id="rId3" Type="http://schemas.openxmlformats.org/officeDocument/2006/relationships/audio" Target="../media/audio8.wav"/><Relationship Id="rId7" Type="http://schemas.microsoft.com/office/2007/relationships/hdphoto" Target="../media/hdphoto1.wdp"/><Relationship Id="rId12" Type="http://schemas.microsoft.com/office/2007/relationships/hdphoto" Target="../media/hdphoto3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20.png"/><Relationship Id="rId5" Type="http://schemas.openxmlformats.org/officeDocument/2006/relationships/image" Target="../media/image2.jpg"/><Relationship Id="rId15" Type="http://schemas.openxmlformats.org/officeDocument/2006/relationships/audio" Target="../media/audio1.wav"/><Relationship Id="rId10" Type="http://schemas.openxmlformats.org/officeDocument/2006/relationships/image" Target="../media/image19.png"/><Relationship Id="rId4" Type="http://schemas.openxmlformats.org/officeDocument/2006/relationships/audio" Target="../media/audio9.wav"/><Relationship Id="rId9" Type="http://schemas.openxmlformats.org/officeDocument/2006/relationships/image" Target="../media/image4.png"/><Relationship Id="rId14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23.png"/><Relationship Id="rId3" Type="http://schemas.openxmlformats.org/officeDocument/2006/relationships/audio" Target="../media/audio10.wav"/><Relationship Id="rId7" Type="http://schemas.microsoft.com/office/2007/relationships/hdphoto" Target="../media/hdphoto1.wdp"/><Relationship Id="rId12" Type="http://schemas.openxmlformats.org/officeDocument/2006/relationships/image" Target="../media/image2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microsoft.com/office/2007/relationships/hdphoto" Target="../media/hdphoto3.wdp"/><Relationship Id="rId5" Type="http://schemas.openxmlformats.org/officeDocument/2006/relationships/image" Target="../media/image2.jpg"/><Relationship Id="rId15" Type="http://schemas.openxmlformats.org/officeDocument/2006/relationships/audio" Target="../media/audio1.wav"/><Relationship Id="rId10" Type="http://schemas.openxmlformats.org/officeDocument/2006/relationships/image" Target="../media/image20.png"/><Relationship Id="rId4" Type="http://schemas.openxmlformats.org/officeDocument/2006/relationships/audio" Target="../media/audio9.wav"/><Relationship Id="rId9" Type="http://schemas.openxmlformats.org/officeDocument/2006/relationships/image" Target="../media/image4.png"/><Relationship Id="rId1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25.png"/><Relationship Id="rId3" Type="http://schemas.openxmlformats.org/officeDocument/2006/relationships/audio" Target="../media/audio11.wav"/><Relationship Id="rId7" Type="http://schemas.microsoft.com/office/2007/relationships/hdphoto" Target="../media/hdphoto1.wdp"/><Relationship Id="rId12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microsoft.com/office/2007/relationships/hdphoto" Target="../media/hdphoto3.wdp"/><Relationship Id="rId5" Type="http://schemas.openxmlformats.org/officeDocument/2006/relationships/image" Target="../media/image2.jpg"/><Relationship Id="rId15" Type="http://schemas.openxmlformats.org/officeDocument/2006/relationships/audio" Target="../media/audio1.wav"/><Relationship Id="rId10" Type="http://schemas.openxmlformats.org/officeDocument/2006/relationships/image" Target="../media/image20.png"/><Relationship Id="rId4" Type="http://schemas.openxmlformats.org/officeDocument/2006/relationships/audio" Target="../media/audio9.wav"/><Relationship Id="rId9" Type="http://schemas.openxmlformats.org/officeDocument/2006/relationships/image" Target="../media/image4.png"/><Relationship Id="rId14" Type="http://schemas.microsoft.com/office/2007/relationships/hdphoto" Target="../media/hdphoto5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23.png"/><Relationship Id="rId3" Type="http://schemas.openxmlformats.org/officeDocument/2006/relationships/audio" Target="../media/audio9.wav"/><Relationship Id="rId7" Type="http://schemas.microsoft.com/office/2007/relationships/hdphoto" Target="../media/hdphoto1.wdp"/><Relationship Id="rId12" Type="http://schemas.openxmlformats.org/officeDocument/2006/relationships/image" Target="../media/image2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22.png"/><Relationship Id="rId5" Type="http://schemas.openxmlformats.org/officeDocument/2006/relationships/image" Target="../media/image2.jpg"/><Relationship Id="rId10" Type="http://schemas.openxmlformats.org/officeDocument/2006/relationships/image" Target="../media/image19.png"/><Relationship Id="rId4" Type="http://schemas.openxmlformats.org/officeDocument/2006/relationships/audio" Target="../media/audio10.wav"/><Relationship Id="rId9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microsoft.com/office/2007/relationships/hdphoto" Target="../media/hdphoto3.wdp"/><Relationship Id="rId3" Type="http://schemas.openxmlformats.org/officeDocument/2006/relationships/audio" Target="../media/audio12.wav"/><Relationship Id="rId7" Type="http://schemas.microsoft.com/office/2007/relationships/hdphoto" Target="../media/hdphoto1.wdp"/><Relationship Id="rId12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microsoft.com/office/2007/relationships/hdphoto" Target="../media/hdphoto4.wdp"/><Relationship Id="rId5" Type="http://schemas.openxmlformats.org/officeDocument/2006/relationships/image" Target="../media/image2.jpg"/><Relationship Id="rId15" Type="http://schemas.openxmlformats.org/officeDocument/2006/relationships/audio" Target="../media/audio1.wav"/><Relationship Id="rId10" Type="http://schemas.openxmlformats.org/officeDocument/2006/relationships/image" Target="../media/image21.png"/><Relationship Id="rId4" Type="http://schemas.openxmlformats.org/officeDocument/2006/relationships/audio" Target="../media/audio9.wav"/><Relationship Id="rId9" Type="http://schemas.openxmlformats.org/officeDocument/2006/relationships/image" Target="../media/image4.png"/><Relationship Id="rId1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24.png"/><Relationship Id="rId3" Type="http://schemas.openxmlformats.org/officeDocument/2006/relationships/audio" Target="../media/audio10.wav"/><Relationship Id="rId7" Type="http://schemas.microsoft.com/office/2007/relationships/hdphoto" Target="../media/hdphoto1.wdp"/><Relationship Id="rId12" Type="http://schemas.openxmlformats.org/officeDocument/2006/relationships/image" Target="../media/image2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microsoft.com/office/2007/relationships/hdphoto" Target="../media/hdphoto4.wdp"/><Relationship Id="rId5" Type="http://schemas.openxmlformats.org/officeDocument/2006/relationships/image" Target="../media/image2.jpg"/><Relationship Id="rId15" Type="http://schemas.openxmlformats.org/officeDocument/2006/relationships/audio" Target="../media/audio1.wav"/><Relationship Id="rId10" Type="http://schemas.openxmlformats.org/officeDocument/2006/relationships/image" Target="../media/image21.png"/><Relationship Id="rId4" Type="http://schemas.openxmlformats.org/officeDocument/2006/relationships/audio" Target="../media/audio9.wav"/><Relationship Id="rId9" Type="http://schemas.openxmlformats.org/officeDocument/2006/relationships/image" Target="../media/image4.png"/><Relationship Id="rId1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21.png"/><Relationship Id="rId3" Type="http://schemas.openxmlformats.org/officeDocument/2006/relationships/audio" Target="../media/audio10.wav"/><Relationship Id="rId7" Type="http://schemas.microsoft.com/office/2007/relationships/hdphoto" Target="../media/hdphoto1.wdp"/><Relationship Id="rId12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microsoft.com/office/2007/relationships/hdphoto" Target="../media/hdphoto5.wdp"/><Relationship Id="rId5" Type="http://schemas.openxmlformats.org/officeDocument/2006/relationships/image" Target="../media/image2.jpg"/><Relationship Id="rId15" Type="http://schemas.openxmlformats.org/officeDocument/2006/relationships/audio" Target="../media/audio1.wav"/><Relationship Id="rId10" Type="http://schemas.openxmlformats.org/officeDocument/2006/relationships/image" Target="../media/image25.png"/><Relationship Id="rId4" Type="http://schemas.openxmlformats.org/officeDocument/2006/relationships/audio" Target="../media/audio13.wav"/><Relationship Id="rId9" Type="http://schemas.openxmlformats.org/officeDocument/2006/relationships/image" Target="../media/image4.png"/><Relationship Id="rId14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l revés' gana el Oscar a la mejor película anim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Rectángulo 4"/>
          <p:cNvSpPr/>
          <p:nvPr/>
        </p:nvSpPr>
        <p:spPr>
          <a:xfrm>
            <a:off x="516358" y="1781816"/>
            <a:ext cx="11159284" cy="1231106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/>
            <a:r>
              <a:rPr lang="es-ES" sz="7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Bienvenido a las emociones </a:t>
            </a:r>
          </a:p>
        </p:txBody>
      </p:sp>
    </p:spTree>
    <p:extLst>
      <p:ext uri="{BB962C8B-B14F-4D97-AF65-F5344CB8AC3E}">
        <p14:creationId xmlns:p14="http://schemas.microsoft.com/office/powerpoint/2010/main" val="184183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xmlns="" id="{27F7E029-F6F4-4D09-BDD8-EDEF30A72EFC}"/>
              </a:ext>
            </a:extLst>
          </p:cNvPr>
          <p:cNvSpPr/>
          <p:nvPr/>
        </p:nvSpPr>
        <p:spPr>
          <a:xfrm>
            <a:off x="180535" y="154794"/>
            <a:ext cx="11830930" cy="6471138"/>
          </a:xfrm>
          <a:prstGeom prst="roundRect">
            <a:avLst>
              <a:gd name="adj" fmla="val 8189"/>
            </a:avLst>
          </a:prstGeom>
          <a:solidFill>
            <a:schemeClr val="bg1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7" name="Imagen 6" descr="Imagen que contiene electrónica, calculadora, teclado&#10;&#10;Descripción generada automáticamente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565D9DC9-6BB9-4468-B400-06900AA93C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125" b="32375" l="28875" r="40000">
                        <a14:foregroundMark x1="34625" y1="20875" x2="34625" y2="20875"/>
                        <a14:foregroundMark x1="34625" y1="20875" x2="34625" y2="20875"/>
                        <a14:foregroundMark x1="34375" y1="20875" x2="34375" y2="20875"/>
                        <a14:foregroundMark x1="37500" y1="22000" x2="37500" y2="22000"/>
                        <a14:foregroundMark x1="39625" y1="26000" x2="39625" y2="26000"/>
                        <a14:foregroundMark x1="34375" y1="20625" x2="34375" y2="20625"/>
                        <a14:foregroundMark x1="29250" y1="26000" x2="29250" y2="26000"/>
                        <a14:foregroundMark x1="34875" y1="20125" x2="34875" y2="20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19143" r="58556" b="66152"/>
          <a:stretch/>
        </p:blipFill>
        <p:spPr>
          <a:xfrm>
            <a:off x="11460479" y="6084277"/>
            <a:ext cx="731521" cy="77372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483018DD-2E5B-4387-BB49-4865008CCD88}"/>
              </a:ext>
            </a:extLst>
          </p:cNvPr>
          <p:cNvSpPr txBox="1"/>
          <p:nvPr/>
        </p:nvSpPr>
        <p:spPr>
          <a:xfrm>
            <a:off x="2323877" y="520922"/>
            <a:ext cx="8806375" cy="193899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L" sz="6000" dirty="0">
                <a:solidFill>
                  <a:schemeClr val="accent2"/>
                </a:solidFill>
                <a:latin typeface="Comic Sans MS" panose="030F0702030302020204" pitchFamily="66" charset="0"/>
              </a:rPr>
              <a:t>Conozcamos las emociones</a:t>
            </a:r>
          </a:p>
        </p:txBody>
      </p:sp>
      <p:sp>
        <p:nvSpPr>
          <p:cNvPr id="9" name="Rectángulo: esquinas redondeadas 8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E24BC5FB-33BD-491B-A48D-125130F0E185}"/>
              </a:ext>
            </a:extLst>
          </p:cNvPr>
          <p:cNvSpPr/>
          <p:nvPr/>
        </p:nvSpPr>
        <p:spPr>
          <a:xfrm>
            <a:off x="5897170" y="4315672"/>
            <a:ext cx="3334042" cy="1768605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schemeClr val="bg1"/>
                </a:solidFill>
                <a:latin typeface="Comic Sans MS" panose="030F0702030302020204" pitchFamily="66" charset="0"/>
              </a:rPr>
              <a:t>Empezar</a:t>
            </a:r>
          </a:p>
        </p:txBody>
      </p:sp>
      <p:pic>
        <p:nvPicPr>
          <p:cNvPr id="12" name="Imagen 11" descr="Imagen que contiene electrónica, calculadora, teclado&#10;&#10;Descripción generada automáticament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ADB74F6E-038D-4D86-85D5-4475FFEFE80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402" b="79166" l="12085" r="23209">
                        <a14:foregroundMark x1="17875" y1="78750" x2="17875" y2="78750"/>
                        <a14:foregroundMark x1="19250" y1="68625" x2="19250" y2="68625"/>
                        <a14:foregroundMark x1="18125" y1="67500" x2="18125" y2="67500"/>
                        <a14:foregroundMark x1="15500" y1="68375" x2="12875" y2="71000"/>
                        <a14:foregroundMark x1="17125" y1="69125" x2="17125" y2="69125"/>
                        <a14:foregroundMark x1="12625" y1="73625" x2="12625" y2="73625"/>
                        <a14:foregroundMark x1="12000" y1="72875" x2="12000" y2="72875"/>
                        <a14:foregroundMark x1="22500" y1="73375" x2="22500" y2="7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95" t="65932" r="75401" b="19363"/>
          <a:stretch/>
        </p:blipFill>
        <p:spPr>
          <a:xfrm>
            <a:off x="0" y="0"/>
            <a:ext cx="731521" cy="773723"/>
          </a:xfrm>
          <a:prstGeom prst="rect">
            <a:avLst/>
          </a:prstGeom>
        </p:spPr>
      </p:pic>
      <p:pic>
        <p:nvPicPr>
          <p:cNvPr id="10" name="Imagen 9" descr=" 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533" r="99645">
                        <a14:foregroundMark x1="52043" y1="63393" x2="52043" y2="63393"/>
                        <a14:foregroundMark x1="77798" y1="61607" x2="77798" y2="61607"/>
                        <a14:foregroundMark x1="73002" y1="60045" x2="73002" y2="60045"/>
                        <a14:foregroundMark x1="98046" y1="25223" x2="98046" y2="25223"/>
                        <a14:foregroundMark x1="94671" y1="18080" x2="94671" y2="18080"/>
                        <a14:foregroundMark x1="95737" y1="33482" x2="95737" y2="33482"/>
                        <a14:foregroundMark x1="96448" y1="38839" x2="96448" y2="38839"/>
                        <a14:foregroundMark x1="95560" y1="42188" x2="95560" y2="42188"/>
                        <a14:foregroundMark x1="91474" y1="40402" x2="91474" y2="40402"/>
                        <a14:foregroundMark x1="92895" y1="37277" x2="92895" y2="37277"/>
                        <a14:foregroundMark x1="93428" y1="38839" x2="93428" y2="38839"/>
                        <a14:foregroundMark x1="92007" y1="42411" x2="92007" y2="42411"/>
                        <a14:foregroundMark x1="96092" y1="35491" x2="96092" y2="35491"/>
                        <a14:foregroundMark x1="93961" y1="31250" x2="93961" y2="31250"/>
                        <a14:foregroundMark x1="93428" y1="42857" x2="93428" y2="42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33" y="1587133"/>
            <a:ext cx="5363210" cy="4264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71132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>
        <p15:prstTrans prst="curtains"/>
        <p:sndAc>
          <p:stSnd>
            <p:snd r:embed="rId2" name="chimes.wav"/>
          </p:stSnd>
        </p:sndAc>
      </p:transition>
    </mc:Choice>
    <mc:Fallback xmlns="">
      <p:transition spd="slow" advClick="0">
        <p:fade/>
        <p:sndAc>
          <p:stSnd>
            <p:snd r:embed="rId9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xmlns="" id="{27F7E029-F6F4-4D09-BDD8-EDEF30A72EFC}"/>
              </a:ext>
            </a:extLst>
          </p:cNvPr>
          <p:cNvSpPr/>
          <p:nvPr/>
        </p:nvSpPr>
        <p:spPr>
          <a:xfrm>
            <a:off x="180535" y="193431"/>
            <a:ext cx="11830930" cy="6471138"/>
          </a:xfrm>
          <a:prstGeom prst="roundRect">
            <a:avLst>
              <a:gd name="adj" fmla="val 8189"/>
            </a:avLst>
          </a:prstGeom>
          <a:solidFill>
            <a:schemeClr val="bg1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7" name="Imagen 6" descr="Imagen que contiene electrónica, calculadora, teclado&#10;&#10;Descripción generada automáticamente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565D9DC9-6BB9-4468-B400-06900AA93C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125" b="32375" l="28875" r="40000">
                        <a14:foregroundMark x1="34625" y1="20875" x2="34625" y2="20875"/>
                        <a14:foregroundMark x1="34625" y1="20875" x2="34625" y2="20875"/>
                        <a14:foregroundMark x1="34375" y1="20875" x2="34375" y2="20875"/>
                        <a14:foregroundMark x1="37500" y1="22000" x2="37500" y2="22000"/>
                        <a14:foregroundMark x1="39625" y1="26000" x2="39625" y2="26000"/>
                        <a14:foregroundMark x1="34375" y1="20625" x2="34375" y2="20625"/>
                        <a14:foregroundMark x1="29250" y1="26000" x2="29250" y2="26000"/>
                        <a14:foregroundMark x1="34875" y1="20125" x2="34875" y2="20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19143" r="58556" b="66152"/>
          <a:stretch/>
        </p:blipFill>
        <p:spPr>
          <a:xfrm>
            <a:off x="11460479" y="6084277"/>
            <a:ext cx="731521" cy="77372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483018DD-2E5B-4387-BB49-4865008CCD88}"/>
              </a:ext>
            </a:extLst>
          </p:cNvPr>
          <p:cNvSpPr txBox="1"/>
          <p:nvPr/>
        </p:nvSpPr>
        <p:spPr>
          <a:xfrm>
            <a:off x="3206944" y="590066"/>
            <a:ext cx="51544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0" dirty="0">
                <a:solidFill>
                  <a:srgbClr val="00B0F0"/>
                </a:solidFill>
                <a:latin typeface="Comic Sans MS" panose="030F0702030302020204" pitchFamily="66" charset="0"/>
              </a:rPr>
              <a:t>Alegría</a:t>
            </a:r>
          </a:p>
        </p:txBody>
      </p:sp>
      <p:pic>
        <p:nvPicPr>
          <p:cNvPr id="10" name="Imagen 9" descr="Imagen que contiene electrónica, calculadora, teclado&#10;&#10;Descripción generada automáticamente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9A313B73-98AB-4368-AD47-A9C80471428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125" b="47875" l="27125" r="40250">
                        <a14:foregroundMark x1="34625" y1="20875" x2="34625" y2="20875"/>
                        <a14:foregroundMark x1="34625" y1="20875" x2="34625" y2="20875"/>
                        <a14:foregroundMark x1="34375" y1="20875" x2="34375" y2="20875"/>
                        <a14:foregroundMark x1="37500" y1="22000" x2="37500" y2="22000"/>
                        <a14:foregroundMark x1="39625" y1="26000" x2="39625" y2="26000"/>
                        <a14:foregroundMark x1="34375" y1="20625" x2="34375" y2="20625"/>
                        <a14:foregroundMark x1="29250" y1="26000" x2="29250" y2="26000"/>
                        <a14:foregroundMark x1="34875" y1="20125" x2="34875" y2="20125"/>
                        <a14:foregroundMark x1="32910" y1="40464" x2="33250" y2="46750"/>
                        <a14:foregroundMark x1="33250" y1="46750" x2="37798" y2="42908"/>
                        <a14:foregroundMark x1="37728" y1="39464" x2="37055" y2="39182"/>
                        <a14:foregroundMark x1="31208" y1="40945" x2="30500" y2="45250"/>
                        <a14:foregroundMark x1="30500" y1="45250" x2="37835" y2="44748"/>
                        <a14:foregroundMark x1="32750" y1="46625" x2="32750" y2="46625"/>
                        <a14:foregroundMark x1="34375" y1="37250" x2="34375" y2="37250"/>
                        <a14:foregroundMark x1="35375" y1="38875" x2="35375" y2="38875"/>
                        <a14:foregroundMark x1="35375" y1="38875" x2="31625" y2="40125"/>
                        <a14:foregroundMark x1="31125" y1="39625" x2="35750" y2="38625"/>
                        <a14:foregroundMark x1="38375" y1="38875" x2="29875" y2="42125"/>
                        <a14:foregroundMark x1="29875" y1="42125" x2="29875" y2="42375"/>
                        <a14:foregroundMark x1="29875" y1="42375" x2="36000" y2="39375"/>
                        <a14:foregroundMark x1="35750" y1="37500" x2="32000" y2="37500"/>
                        <a14:foregroundMark x1="33875" y1="47875" x2="33875" y2="47875"/>
                        <a14:foregroundMark x1="39500" y1="42625" x2="32750" y2="36125"/>
                        <a14:foregroundMark x1="32750" y1="36125" x2="30375" y2="38000"/>
                        <a14:foregroundMark x1="31375" y1="37250" x2="39750" y2="42000"/>
                        <a14:foregroundMark x1="39452" y1="42848" x2="35375" y2="35625"/>
                        <a14:foregroundMark x1="35375" y1="35625" x2="39841" y2="42912"/>
                        <a14:backgroundMark x1="38625" y1="36375" x2="37743" y2="35426"/>
                        <a14:backgroundMark x1="28500" y1="40125" x2="28270" y2="40190"/>
                        <a14:backgroundMark x1="29745" y1="37432" x2="19625" y2="37500"/>
                        <a14:backgroundMark x1="19625" y1="37500" x2="28750" y2="33875"/>
                        <a14:backgroundMark x1="34871" y1="34084" x2="39750" y2="34250"/>
                        <a14:backgroundMark x1="28750" y1="33875" x2="34787" y2="34081"/>
                        <a14:backgroundMark x1="39990" y1="46133" x2="40000" y2="46625"/>
                        <a14:backgroundMark x1="39750" y1="34250" x2="39843" y2="38851"/>
                        <a14:backgroundMark x1="33875" y1="48250" x2="33875" y2="48250"/>
                        <a14:backgroundMark x1="33875" y1="48000" x2="33875" y2="48000"/>
                        <a14:backgroundMark x1="39625" y1="45500" x2="39625" y2="45500"/>
                        <a14:backgroundMark x1="39375" y1="45375" x2="39375" y2="45375"/>
                        <a14:backgroundMark x1="39125" y1="45750" x2="39125" y2="45750"/>
                        <a14:backgroundMark x1="39875" y1="44625" x2="39875" y2="44625"/>
                        <a14:backgroundMark x1="40000" y1="44000" x2="40000" y2="44000"/>
                        <a14:backgroundMark x1="40125" y1="43625" x2="40125" y2="43625"/>
                        <a14:backgroundMark x1="40375" y1="43000" x2="40250" y2="43750"/>
                        <a14:backgroundMark x1="40250" y1="43750" x2="40000" y2="44875"/>
                        <a14:backgroundMark x1="40000" y1="44875" x2="39500" y2="45375"/>
                        <a14:backgroundMark x1="39375" y1="45250" x2="39125" y2="45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34652" r="58556" b="50643"/>
          <a:stretch/>
        </p:blipFill>
        <p:spPr>
          <a:xfrm>
            <a:off x="10822745" y="4769940"/>
            <a:ext cx="1151206" cy="1217621"/>
          </a:xfrm>
          <a:prstGeom prst="rect">
            <a:avLst/>
          </a:prstGeom>
        </p:spPr>
      </p:pic>
      <p:pic>
        <p:nvPicPr>
          <p:cNvPr id="11" name="Imagen 10" descr="Imagen que contiene electrónica, calculadora, teclado&#10;&#10;Descripción generada automáticament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9B447F14-93B8-461E-A864-05F6A799AB7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402" b="79166" l="12085" r="23209">
                        <a14:foregroundMark x1="17875" y1="78750" x2="17875" y2="78750"/>
                        <a14:foregroundMark x1="19250" y1="68625" x2="19250" y2="68625"/>
                        <a14:foregroundMark x1="18125" y1="67500" x2="18125" y2="67500"/>
                        <a14:foregroundMark x1="15500" y1="68375" x2="12875" y2="71000"/>
                        <a14:foregroundMark x1="17125" y1="69125" x2="17125" y2="69125"/>
                        <a14:foregroundMark x1="12625" y1="73625" x2="12625" y2="73625"/>
                        <a14:foregroundMark x1="12000" y1="72875" x2="12000" y2="72875"/>
                        <a14:foregroundMark x1="22500" y1="73375" x2="22500" y2="7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95" t="65932" r="75401" b="19363"/>
          <a:stretch/>
        </p:blipFill>
        <p:spPr>
          <a:xfrm>
            <a:off x="0" y="0"/>
            <a:ext cx="731521" cy="773723"/>
          </a:xfrm>
          <a:prstGeom prst="rect">
            <a:avLst/>
          </a:prstGeom>
        </p:spPr>
      </p:pic>
      <p:pic>
        <p:nvPicPr>
          <p:cNvPr id="5" name="Imagen 4">
            <a:hlinkClick r:id="" action="ppaction://noaction">
              <a:snd r:embed="rId8" name="Alegría1591710633.wav"/>
            </a:hlinkClick>
            <a:extLst>
              <a:ext uri="{FF2B5EF4-FFF2-40B4-BE49-F238E27FC236}">
                <a16:creationId xmlns:a16="http://schemas.microsoft.com/office/drawing/2014/main" xmlns="" id="{3EBBC5EF-8B7D-4303-B6FA-267DE20C410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375" b="31500" l="46000" r="57375">
                        <a14:foregroundMark x1="52375" y1="29875" x2="52375" y2="29875"/>
                        <a14:foregroundMark x1="51125" y1="31500" x2="51125" y2="31500"/>
                        <a14:foregroundMark x1="51500" y1="30125" x2="51500" y2="30125"/>
                        <a14:foregroundMark x1="46375" y1="24875" x2="46375" y2="24875"/>
                        <a14:foregroundMark x1="46375" y1="26000" x2="46375" y2="26000"/>
                        <a14:foregroundMark x1="46375" y1="26625" x2="46250" y2="24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643" t="17947" r="41071" b="67053"/>
          <a:stretch/>
        </p:blipFill>
        <p:spPr>
          <a:xfrm>
            <a:off x="11387808" y="0"/>
            <a:ext cx="801257" cy="841319"/>
          </a:xfrm>
          <a:prstGeom prst="rect">
            <a:avLst/>
          </a:prstGeom>
        </p:spPr>
      </p:pic>
      <p:pic>
        <p:nvPicPr>
          <p:cNvPr id="14" name="Imagen 13" descr="Facundo Flores: Ficha Tecnica: Intensamente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627" y="2170649"/>
            <a:ext cx="6109124" cy="34574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514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  <p:sndAc>
          <p:stSnd>
            <p:snd r:embed="rId2" name="chimes.wav"/>
          </p:stSnd>
        </p:sndAc>
      </p:transition>
    </mc:Choice>
    <mc:Fallback xmlns="">
      <p:transition spd="med" advClick="0">
        <p:fad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 (20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8610" end="9351.333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99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4" name="chimes.wav"/>
          </p:stSnd>
        </p:sndAc>
      </p:transition>
    </mc:Choice>
    <mc:Fallback xmlns="">
      <p:transition spd="slow">
        <p:fad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xmlns="" id="{27F7E029-F6F4-4D09-BDD8-EDEF30A72EFC}"/>
              </a:ext>
            </a:extLst>
          </p:cNvPr>
          <p:cNvSpPr/>
          <p:nvPr/>
        </p:nvSpPr>
        <p:spPr>
          <a:xfrm>
            <a:off x="180535" y="193431"/>
            <a:ext cx="11830930" cy="6471138"/>
          </a:xfrm>
          <a:prstGeom prst="roundRect">
            <a:avLst>
              <a:gd name="adj" fmla="val 8189"/>
            </a:avLst>
          </a:prstGeom>
          <a:solidFill>
            <a:schemeClr val="bg1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483018DD-2E5B-4387-BB49-4865008CCD88}"/>
              </a:ext>
            </a:extLst>
          </p:cNvPr>
          <p:cNvSpPr txBox="1"/>
          <p:nvPr/>
        </p:nvSpPr>
        <p:spPr>
          <a:xfrm>
            <a:off x="1692812" y="773723"/>
            <a:ext cx="88063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0" dirty="0">
                <a:solidFill>
                  <a:srgbClr val="92D050"/>
                </a:solidFill>
                <a:latin typeface="Comic Sans MS" panose="030F0702030302020204" pitchFamily="66" charset="0"/>
              </a:rPr>
              <a:t>Tristeza</a:t>
            </a:r>
          </a:p>
        </p:txBody>
      </p:sp>
      <p:pic>
        <p:nvPicPr>
          <p:cNvPr id="9" name="Imagen 8" descr="Imagen que contiene electrónica, calculadora, teclado&#10;&#10;Descripción generada automáticamente">
            <a:extLst>
              <a:ext uri="{FF2B5EF4-FFF2-40B4-BE49-F238E27FC236}">
                <a16:creationId xmlns:a16="http://schemas.microsoft.com/office/drawing/2014/main" xmlns="" id="{C7F97C3B-44F0-43CD-A330-F08AC06EDDD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500" b="49500" l="28875" r="40250">
                        <a14:foregroundMark x1="30125" y1="45000" x2="34465" y2="37068"/>
                        <a14:foregroundMark x1="35262" y1="48125" x2="36000" y2="40750"/>
                        <a14:foregroundMark x1="35237" y1="48375" x2="35262" y2="48125"/>
                        <a14:foregroundMark x1="35208" y1="48667" x2="35237" y2="48375"/>
                        <a14:foregroundMark x1="29250" y1="42625" x2="29250" y2="42625"/>
                        <a14:backgroundMark x1="34375" y1="29250" x2="33500" y2="22000"/>
                        <a14:backgroundMark x1="31125" y1="30500" x2="40500" y2="18750"/>
                        <a14:backgroundMark x1="42625" y1="23875" x2="38250" y2="32875"/>
                        <a14:backgroundMark x1="38250" y1="32875" x2="28500" y2="33500"/>
                        <a14:backgroundMark x1="28500" y1="33500" x2="24750" y2="24125"/>
                        <a14:backgroundMark x1="24750" y1="24125" x2="33250" y2="19875"/>
                        <a14:backgroundMark x1="33250" y1="19875" x2="42000" y2="23500"/>
                        <a14:backgroundMark x1="42000" y1="23500" x2="42875" y2="25500"/>
                        <a14:backgroundMark x1="34875" y1="49250" x2="34875" y2="49250"/>
                        <a14:backgroundMark x1="36250" y1="49250" x2="34875" y2="48750"/>
                        <a14:backgroundMark x1="35750" y1="34875" x2="35375" y2="34875"/>
                        <a14:backgroundMark x1="35500" y1="35250" x2="35500" y2="35250"/>
                        <a14:backgroundMark x1="35250" y1="35375" x2="35250" y2="35375"/>
                        <a14:backgroundMark x1="35250" y1="34875" x2="35250" y2="34750"/>
                        <a14:backgroundMark x1="35000" y1="35250" x2="36500" y2="35375"/>
                        <a14:backgroundMark x1="34500" y1="49500" x2="35125" y2="48375"/>
                        <a14:backgroundMark x1="35500" y1="49125" x2="35375" y2="49125"/>
                        <a14:backgroundMark x1="35375" y1="49250" x2="35375" y2="49250"/>
                        <a14:backgroundMark x1="34875" y1="49000" x2="36375" y2="50000"/>
                        <a14:backgroundMark x1="35375" y1="49000" x2="35375" y2="49000"/>
                        <a14:backgroundMark x1="35500" y1="48875" x2="35000" y2="48500"/>
                        <a14:backgroundMark x1="35125" y1="48125" x2="35125" y2="48125"/>
                        <a14:backgroundMark x1="35375" y1="48375" x2="35375" y2="48375"/>
                        <a14:backgroundMark x1="35375" y1="48000" x2="35375" y2="48000"/>
                        <a14:backgroundMark x1="35375" y1="48000" x2="35375" y2="4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19143" r="58556" b="66152"/>
          <a:stretch/>
        </p:blipFill>
        <p:spPr>
          <a:xfrm>
            <a:off x="8616460" y="4534486"/>
            <a:ext cx="731521" cy="773723"/>
          </a:xfrm>
          <a:prstGeom prst="rect">
            <a:avLst/>
          </a:prstGeom>
        </p:spPr>
      </p:pic>
      <p:pic>
        <p:nvPicPr>
          <p:cNvPr id="12" name="Imagen 11" descr="Imagen que contiene electrónica, calculadora, teclado&#10;&#10;Descripción generada automáticamente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D118EB1A-193D-417C-BC32-73D7CE813E9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125" b="32375" l="28875" r="40000">
                        <a14:foregroundMark x1="34625" y1="20875" x2="34625" y2="20875"/>
                        <a14:foregroundMark x1="34625" y1="20875" x2="34625" y2="20875"/>
                        <a14:foregroundMark x1="34375" y1="20875" x2="34375" y2="20875"/>
                        <a14:foregroundMark x1="37500" y1="22000" x2="37500" y2="22000"/>
                        <a14:foregroundMark x1="39625" y1="26000" x2="39625" y2="26000"/>
                        <a14:foregroundMark x1="34375" y1="20625" x2="34375" y2="20625"/>
                        <a14:foregroundMark x1="29250" y1="26000" x2="29250" y2="26000"/>
                        <a14:foregroundMark x1="34875" y1="20125" x2="34875" y2="20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19143" r="58556" b="66152"/>
          <a:stretch/>
        </p:blipFill>
        <p:spPr>
          <a:xfrm>
            <a:off x="11460479" y="6084277"/>
            <a:ext cx="731521" cy="773723"/>
          </a:xfrm>
          <a:prstGeom prst="rect">
            <a:avLst/>
          </a:prstGeom>
        </p:spPr>
      </p:pic>
      <p:pic>
        <p:nvPicPr>
          <p:cNvPr id="13" name="Imagen 12" descr="Imagen que contiene electrónica, calculadora, teclado&#10;&#10;Descripción generada automáticamente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A676DC5B-7BE8-4663-BF56-7A99F74D731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125" b="47875" l="27125" r="40250">
                        <a14:foregroundMark x1="34625" y1="20875" x2="34625" y2="20875"/>
                        <a14:foregroundMark x1="34625" y1="20875" x2="34625" y2="20875"/>
                        <a14:foregroundMark x1="34375" y1="20875" x2="34375" y2="20875"/>
                        <a14:foregroundMark x1="37500" y1="22000" x2="37500" y2="22000"/>
                        <a14:foregroundMark x1="39625" y1="26000" x2="39625" y2="26000"/>
                        <a14:foregroundMark x1="34375" y1="20625" x2="34375" y2="20625"/>
                        <a14:foregroundMark x1="29250" y1="26000" x2="29250" y2="26000"/>
                        <a14:foregroundMark x1="34875" y1="20125" x2="34875" y2="20125"/>
                        <a14:foregroundMark x1="32910" y1="40464" x2="33250" y2="46750"/>
                        <a14:foregroundMark x1="33250" y1="46750" x2="37798" y2="42908"/>
                        <a14:foregroundMark x1="37728" y1="39464" x2="37055" y2="39182"/>
                        <a14:foregroundMark x1="31208" y1="40945" x2="30500" y2="45250"/>
                        <a14:foregroundMark x1="30500" y1="45250" x2="37835" y2="44748"/>
                        <a14:foregroundMark x1="32750" y1="46625" x2="32750" y2="46625"/>
                        <a14:foregroundMark x1="34375" y1="37250" x2="34375" y2="37250"/>
                        <a14:foregroundMark x1="35375" y1="38875" x2="35375" y2="38875"/>
                        <a14:foregroundMark x1="35375" y1="38875" x2="31625" y2="40125"/>
                        <a14:foregroundMark x1="31125" y1="39625" x2="35750" y2="38625"/>
                        <a14:foregroundMark x1="38375" y1="38875" x2="29875" y2="42125"/>
                        <a14:foregroundMark x1="29875" y1="42125" x2="29875" y2="42375"/>
                        <a14:foregroundMark x1="29875" y1="42375" x2="36000" y2="39375"/>
                        <a14:foregroundMark x1="35750" y1="37500" x2="32000" y2="37500"/>
                        <a14:foregroundMark x1="33875" y1="47875" x2="33875" y2="47875"/>
                        <a14:foregroundMark x1="39500" y1="42625" x2="32750" y2="36125"/>
                        <a14:foregroundMark x1="32750" y1="36125" x2="30375" y2="38000"/>
                        <a14:foregroundMark x1="31375" y1="37250" x2="39750" y2="42000"/>
                        <a14:foregroundMark x1="39452" y1="42848" x2="35375" y2="35625"/>
                        <a14:foregroundMark x1="35375" y1="35625" x2="39841" y2="42912"/>
                        <a14:backgroundMark x1="38625" y1="36375" x2="37743" y2="35426"/>
                        <a14:backgroundMark x1="28500" y1="40125" x2="28270" y2="40190"/>
                        <a14:backgroundMark x1="29745" y1="37432" x2="19625" y2="37500"/>
                        <a14:backgroundMark x1="19625" y1="37500" x2="28750" y2="33875"/>
                        <a14:backgroundMark x1="34871" y1="34084" x2="39750" y2="34250"/>
                        <a14:backgroundMark x1="28750" y1="33875" x2="34787" y2="34081"/>
                        <a14:backgroundMark x1="39990" y1="46133" x2="40000" y2="46625"/>
                        <a14:backgroundMark x1="39750" y1="34250" x2="39843" y2="38851"/>
                        <a14:backgroundMark x1="33875" y1="48250" x2="33875" y2="48250"/>
                        <a14:backgroundMark x1="33875" y1="48000" x2="33875" y2="48000"/>
                        <a14:backgroundMark x1="39625" y1="45500" x2="39625" y2="45500"/>
                        <a14:backgroundMark x1="39375" y1="45375" x2="39375" y2="45375"/>
                        <a14:backgroundMark x1="39125" y1="45750" x2="39125" y2="45750"/>
                        <a14:backgroundMark x1="39875" y1="44625" x2="39875" y2="44625"/>
                        <a14:backgroundMark x1="40000" y1="44000" x2="40000" y2="44000"/>
                        <a14:backgroundMark x1="40125" y1="43625" x2="40125" y2="43625"/>
                        <a14:backgroundMark x1="40375" y1="43000" x2="40250" y2="43750"/>
                        <a14:backgroundMark x1="40250" y1="43750" x2="40000" y2="44875"/>
                        <a14:backgroundMark x1="40000" y1="44875" x2="39500" y2="45375"/>
                        <a14:backgroundMark x1="39375" y1="45250" x2="39125" y2="45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34652" r="58556" b="50643"/>
          <a:stretch/>
        </p:blipFill>
        <p:spPr>
          <a:xfrm>
            <a:off x="10822745" y="4769940"/>
            <a:ext cx="1151206" cy="1217621"/>
          </a:xfrm>
          <a:prstGeom prst="rect">
            <a:avLst/>
          </a:prstGeom>
        </p:spPr>
      </p:pic>
      <p:pic>
        <p:nvPicPr>
          <p:cNvPr id="14" name="Imagen 13" descr="Imagen que contiene electrónica, calculadora, teclado&#10;&#10;Descripción generada automáticament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DCC492D6-2FE0-4ED5-B3E3-AA1C4ABE7F1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402" b="79166" l="12085" r="23209">
                        <a14:foregroundMark x1="17875" y1="78750" x2="17875" y2="78750"/>
                        <a14:foregroundMark x1="19250" y1="68625" x2="19250" y2="68625"/>
                        <a14:foregroundMark x1="18125" y1="67500" x2="18125" y2="67500"/>
                        <a14:foregroundMark x1="15500" y1="68375" x2="12875" y2="71000"/>
                        <a14:foregroundMark x1="17125" y1="69125" x2="17125" y2="69125"/>
                        <a14:foregroundMark x1="12625" y1="73625" x2="12625" y2="73625"/>
                        <a14:foregroundMark x1="12000" y1="72875" x2="12000" y2="72875"/>
                        <a14:foregroundMark x1="22500" y1="73375" x2="22500" y2="7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95" t="65932" r="75401" b="19363"/>
          <a:stretch/>
        </p:blipFill>
        <p:spPr>
          <a:xfrm>
            <a:off x="0" y="0"/>
            <a:ext cx="731521" cy="773723"/>
          </a:xfrm>
          <a:prstGeom prst="rect">
            <a:avLst/>
          </a:prstGeom>
        </p:spPr>
      </p:pic>
      <p:pic>
        <p:nvPicPr>
          <p:cNvPr id="10" name="Imagen 9">
            <a:hlinkClick r:id="" action="ppaction://noaction">
              <a:snd r:embed="rId9" name="Tristeza1591710674.wav"/>
            </a:hlinkClick>
            <a:extLst>
              <a:ext uri="{FF2B5EF4-FFF2-40B4-BE49-F238E27FC236}">
                <a16:creationId xmlns:a16="http://schemas.microsoft.com/office/drawing/2014/main" xmlns="" id="{9E46B15E-0036-4066-81F9-3142D15D92A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375" b="31500" l="46000" r="57375">
                        <a14:foregroundMark x1="52375" y1="29875" x2="52375" y2="29875"/>
                        <a14:foregroundMark x1="51125" y1="31500" x2="51125" y2="31500"/>
                        <a14:foregroundMark x1="51500" y1="30125" x2="51500" y2="30125"/>
                        <a14:foregroundMark x1="46375" y1="24875" x2="46375" y2="24875"/>
                        <a14:foregroundMark x1="46375" y1="26000" x2="46375" y2="26000"/>
                        <a14:foregroundMark x1="46375" y1="26625" x2="46250" y2="24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643" t="17947" r="41071" b="67053"/>
          <a:stretch/>
        </p:blipFill>
        <p:spPr>
          <a:xfrm>
            <a:off x="11387808" y="0"/>
            <a:ext cx="801257" cy="841319"/>
          </a:xfrm>
          <a:prstGeom prst="rect">
            <a:avLst/>
          </a:prstGeom>
        </p:spPr>
      </p:pic>
      <p:pic>
        <p:nvPicPr>
          <p:cNvPr id="15" name="Imagen 14" descr="🥇 — IMÁGENES DE PELICULAS — 【2019】 | Imagenes llorando, Imagenes de  intensamente, Gracioso gif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564" y="1982816"/>
            <a:ext cx="6643418" cy="38641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40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  <p:sndAc>
          <p:stSnd>
            <p:snd r:embed="rId2" name="chimes.wav"/>
          </p:stSnd>
        </p:sndAc>
      </p:transition>
    </mc:Choice>
    <mc:Fallback xmlns="">
      <p:transition spd="slow" advClick="0">
        <p:split orient="vert"/>
        <p:sndAc>
          <p:stSnd>
            <p:snd r:embed="rId1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playback (21)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8698" end="5090.333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553" y="0"/>
            <a:ext cx="12178447" cy="6858000"/>
          </a:xfrm>
        </p:spPr>
      </p:pic>
    </p:spTree>
    <p:extLst>
      <p:ext uri="{BB962C8B-B14F-4D97-AF65-F5344CB8AC3E}">
        <p14:creationId xmlns:p14="http://schemas.microsoft.com/office/powerpoint/2010/main" val="3177980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  <p:sndAc>
          <p:stSnd>
            <p:snd r:embed="rId4" name="chimes.wav"/>
          </p:stSnd>
        </p:sndAc>
      </p:transition>
    </mc:Choice>
    <mc:Fallback xmlns="">
      <p:transition spd="slow">
        <p:fad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xmlns="" id="{27F7E029-F6F4-4D09-BDD8-EDEF30A72EFC}"/>
              </a:ext>
            </a:extLst>
          </p:cNvPr>
          <p:cNvSpPr/>
          <p:nvPr/>
        </p:nvSpPr>
        <p:spPr>
          <a:xfrm>
            <a:off x="180535" y="193431"/>
            <a:ext cx="11830930" cy="6471138"/>
          </a:xfrm>
          <a:prstGeom prst="roundRect">
            <a:avLst>
              <a:gd name="adj" fmla="val 8189"/>
            </a:avLst>
          </a:prstGeom>
          <a:solidFill>
            <a:schemeClr val="bg1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483018DD-2E5B-4387-BB49-4865008CCD88}"/>
              </a:ext>
            </a:extLst>
          </p:cNvPr>
          <p:cNvSpPr txBox="1"/>
          <p:nvPr/>
        </p:nvSpPr>
        <p:spPr>
          <a:xfrm>
            <a:off x="1692812" y="773723"/>
            <a:ext cx="88063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0" dirty="0">
                <a:solidFill>
                  <a:schemeClr val="accent2"/>
                </a:solidFill>
                <a:latin typeface="Comic Sans MS" panose="030F0702030302020204" pitchFamily="66" charset="0"/>
              </a:rPr>
              <a:t>Ira</a:t>
            </a:r>
          </a:p>
        </p:txBody>
      </p:sp>
      <p:pic>
        <p:nvPicPr>
          <p:cNvPr id="9" name="Imagen 8" descr="Imagen que contiene electrónica, calculadora, teclado&#10;&#10;Descripción generada automáticamente">
            <a:extLst>
              <a:ext uri="{FF2B5EF4-FFF2-40B4-BE49-F238E27FC236}">
                <a16:creationId xmlns:a16="http://schemas.microsoft.com/office/drawing/2014/main" xmlns="" id="{C7F97C3B-44F0-43CD-A330-F08AC06EDDD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500" b="49500" l="28875" r="40250">
                        <a14:foregroundMark x1="30125" y1="45000" x2="34465" y2="37068"/>
                        <a14:foregroundMark x1="35262" y1="48125" x2="36000" y2="40750"/>
                        <a14:foregroundMark x1="35237" y1="48375" x2="35262" y2="48125"/>
                        <a14:foregroundMark x1="35208" y1="48667" x2="35237" y2="48375"/>
                        <a14:foregroundMark x1="29250" y1="42625" x2="29250" y2="42625"/>
                        <a14:backgroundMark x1="34375" y1="29250" x2="33500" y2="22000"/>
                        <a14:backgroundMark x1="31125" y1="30500" x2="40500" y2="18750"/>
                        <a14:backgroundMark x1="42625" y1="23875" x2="38250" y2="32875"/>
                        <a14:backgroundMark x1="38250" y1="32875" x2="28500" y2="33500"/>
                        <a14:backgroundMark x1="28500" y1="33500" x2="24750" y2="24125"/>
                        <a14:backgroundMark x1="24750" y1="24125" x2="33250" y2="19875"/>
                        <a14:backgroundMark x1="33250" y1="19875" x2="42000" y2="23500"/>
                        <a14:backgroundMark x1="42000" y1="23500" x2="42875" y2="25500"/>
                        <a14:backgroundMark x1="34875" y1="49250" x2="34875" y2="49250"/>
                        <a14:backgroundMark x1="36250" y1="49250" x2="34875" y2="48750"/>
                        <a14:backgroundMark x1="35750" y1="34875" x2="35375" y2="34875"/>
                        <a14:backgroundMark x1="35500" y1="35250" x2="35500" y2="35250"/>
                        <a14:backgroundMark x1="35250" y1="35375" x2="35250" y2="35375"/>
                        <a14:backgroundMark x1="35250" y1="34875" x2="35250" y2="34750"/>
                        <a14:backgroundMark x1="35000" y1="35250" x2="36500" y2="35375"/>
                        <a14:backgroundMark x1="34500" y1="49500" x2="35125" y2="48375"/>
                        <a14:backgroundMark x1="35500" y1="49125" x2="35375" y2="49125"/>
                        <a14:backgroundMark x1="35375" y1="49250" x2="35375" y2="49250"/>
                        <a14:backgroundMark x1="34875" y1="49000" x2="36375" y2="50000"/>
                        <a14:backgroundMark x1="35375" y1="49000" x2="35375" y2="49000"/>
                        <a14:backgroundMark x1="35500" y1="48875" x2="35000" y2="48500"/>
                        <a14:backgroundMark x1="35125" y1="48125" x2="35125" y2="48125"/>
                        <a14:backgroundMark x1="35375" y1="48375" x2="35375" y2="48375"/>
                        <a14:backgroundMark x1="35375" y1="48000" x2="35375" y2="48000"/>
                        <a14:backgroundMark x1="35375" y1="48000" x2="35375" y2="4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19143" r="58556" b="66152"/>
          <a:stretch/>
        </p:blipFill>
        <p:spPr>
          <a:xfrm>
            <a:off x="8616460" y="4534486"/>
            <a:ext cx="731521" cy="773723"/>
          </a:xfrm>
          <a:prstGeom prst="rect">
            <a:avLst/>
          </a:prstGeom>
        </p:spPr>
      </p:pic>
      <p:pic>
        <p:nvPicPr>
          <p:cNvPr id="12" name="Imagen 11" descr="Imagen que contiene electrónica, calculadora, teclado&#10;&#10;Descripción generada automáticamente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4CB94896-3C26-4E77-881E-041EF3FFDDC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125" b="32375" l="28875" r="40000">
                        <a14:foregroundMark x1="34625" y1="20875" x2="34625" y2="20875"/>
                        <a14:foregroundMark x1="34625" y1="20875" x2="34625" y2="20875"/>
                        <a14:foregroundMark x1="34375" y1="20875" x2="34375" y2="20875"/>
                        <a14:foregroundMark x1="37500" y1="22000" x2="37500" y2="22000"/>
                        <a14:foregroundMark x1="39625" y1="26000" x2="39625" y2="26000"/>
                        <a14:foregroundMark x1="34375" y1="20625" x2="34375" y2="20625"/>
                        <a14:foregroundMark x1="29250" y1="26000" x2="29250" y2="26000"/>
                        <a14:foregroundMark x1="34875" y1="20125" x2="34875" y2="20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19143" r="58556" b="66152"/>
          <a:stretch/>
        </p:blipFill>
        <p:spPr>
          <a:xfrm>
            <a:off x="11460479" y="6084277"/>
            <a:ext cx="731521" cy="773723"/>
          </a:xfrm>
          <a:prstGeom prst="rect">
            <a:avLst/>
          </a:prstGeom>
        </p:spPr>
      </p:pic>
      <p:pic>
        <p:nvPicPr>
          <p:cNvPr id="13" name="Imagen 12" descr="Imagen que contiene electrónica, calculadora, teclado&#10;&#10;Descripción generada automáticamente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CD975667-8701-49CE-9D48-B79DC58917B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125" b="47875" l="27125" r="40250">
                        <a14:foregroundMark x1="34625" y1="20875" x2="34625" y2="20875"/>
                        <a14:foregroundMark x1="34625" y1="20875" x2="34625" y2="20875"/>
                        <a14:foregroundMark x1="34375" y1="20875" x2="34375" y2="20875"/>
                        <a14:foregroundMark x1="37500" y1="22000" x2="37500" y2="22000"/>
                        <a14:foregroundMark x1="39625" y1="26000" x2="39625" y2="26000"/>
                        <a14:foregroundMark x1="34375" y1="20625" x2="34375" y2="20625"/>
                        <a14:foregroundMark x1="29250" y1="26000" x2="29250" y2="26000"/>
                        <a14:foregroundMark x1="34875" y1="20125" x2="34875" y2="20125"/>
                        <a14:foregroundMark x1="32910" y1="40464" x2="33250" y2="46750"/>
                        <a14:foregroundMark x1="33250" y1="46750" x2="37798" y2="42908"/>
                        <a14:foregroundMark x1="37728" y1="39464" x2="37055" y2="39182"/>
                        <a14:foregroundMark x1="31208" y1="40945" x2="30500" y2="45250"/>
                        <a14:foregroundMark x1="30500" y1="45250" x2="37835" y2="44748"/>
                        <a14:foregroundMark x1="32750" y1="46625" x2="32750" y2="46625"/>
                        <a14:foregroundMark x1="34375" y1="37250" x2="34375" y2="37250"/>
                        <a14:foregroundMark x1="35375" y1="38875" x2="35375" y2="38875"/>
                        <a14:foregroundMark x1="35375" y1="38875" x2="31625" y2="40125"/>
                        <a14:foregroundMark x1="31125" y1="39625" x2="35750" y2="38625"/>
                        <a14:foregroundMark x1="38375" y1="38875" x2="29875" y2="42125"/>
                        <a14:foregroundMark x1="29875" y1="42125" x2="29875" y2="42375"/>
                        <a14:foregroundMark x1="29875" y1="42375" x2="36000" y2="39375"/>
                        <a14:foregroundMark x1="35750" y1="37500" x2="32000" y2="37500"/>
                        <a14:foregroundMark x1="33875" y1="47875" x2="33875" y2="47875"/>
                        <a14:foregroundMark x1="39500" y1="42625" x2="32750" y2="36125"/>
                        <a14:foregroundMark x1="32750" y1="36125" x2="30375" y2="38000"/>
                        <a14:foregroundMark x1="31375" y1="37250" x2="39750" y2="42000"/>
                        <a14:foregroundMark x1="39452" y1="42848" x2="35375" y2="35625"/>
                        <a14:foregroundMark x1="35375" y1="35625" x2="39841" y2="42912"/>
                        <a14:backgroundMark x1="38625" y1="36375" x2="37743" y2="35426"/>
                        <a14:backgroundMark x1="28500" y1="40125" x2="28270" y2="40190"/>
                        <a14:backgroundMark x1="29745" y1="37432" x2="19625" y2="37500"/>
                        <a14:backgroundMark x1="19625" y1="37500" x2="28750" y2="33875"/>
                        <a14:backgroundMark x1="34871" y1="34084" x2="39750" y2="34250"/>
                        <a14:backgroundMark x1="28750" y1="33875" x2="34787" y2="34081"/>
                        <a14:backgroundMark x1="39990" y1="46133" x2="40000" y2="46625"/>
                        <a14:backgroundMark x1="39750" y1="34250" x2="39843" y2="38851"/>
                        <a14:backgroundMark x1="33875" y1="48250" x2="33875" y2="48250"/>
                        <a14:backgroundMark x1="33875" y1="48000" x2="33875" y2="48000"/>
                        <a14:backgroundMark x1="39625" y1="45500" x2="39625" y2="45500"/>
                        <a14:backgroundMark x1="39375" y1="45375" x2="39375" y2="45375"/>
                        <a14:backgroundMark x1="39125" y1="45750" x2="39125" y2="45750"/>
                        <a14:backgroundMark x1="39875" y1="44625" x2="39875" y2="44625"/>
                        <a14:backgroundMark x1="40000" y1="44000" x2="40000" y2="44000"/>
                        <a14:backgroundMark x1="40125" y1="43625" x2="40125" y2="43625"/>
                        <a14:backgroundMark x1="40375" y1="43000" x2="40250" y2="43750"/>
                        <a14:backgroundMark x1="40250" y1="43750" x2="40000" y2="44875"/>
                        <a14:backgroundMark x1="40000" y1="44875" x2="39500" y2="45375"/>
                        <a14:backgroundMark x1="39375" y1="45250" x2="39125" y2="45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34652" r="58556" b="50643"/>
          <a:stretch/>
        </p:blipFill>
        <p:spPr>
          <a:xfrm>
            <a:off x="10822745" y="4769940"/>
            <a:ext cx="1151206" cy="1217621"/>
          </a:xfrm>
          <a:prstGeom prst="rect">
            <a:avLst/>
          </a:prstGeom>
        </p:spPr>
      </p:pic>
      <p:pic>
        <p:nvPicPr>
          <p:cNvPr id="14" name="Imagen 13" descr="Imagen que contiene electrónica, calculadora, teclado&#10;&#10;Descripción generada automáticament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E34D570D-64E8-4856-B604-CD821BA20E6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402" b="79166" l="12085" r="23209">
                        <a14:foregroundMark x1="17875" y1="78750" x2="17875" y2="78750"/>
                        <a14:foregroundMark x1="19250" y1="68625" x2="19250" y2="68625"/>
                        <a14:foregroundMark x1="18125" y1="67500" x2="18125" y2="67500"/>
                        <a14:foregroundMark x1="15500" y1="68375" x2="12875" y2="71000"/>
                        <a14:foregroundMark x1="17125" y1="69125" x2="17125" y2="69125"/>
                        <a14:foregroundMark x1="12625" y1="73625" x2="12625" y2="73625"/>
                        <a14:foregroundMark x1="12000" y1="72875" x2="12000" y2="72875"/>
                        <a14:foregroundMark x1="22500" y1="73375" x2="22500" y2="7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95" t="65932" r="75401" b="19363"/>
          <a:stretch/>
        </p:blipFill>
        <p:spPr>
          <a:xfrm>
            <a:off x="0" y="0"/>
            <a:ext cx="731521" cy="773723"/>
          </a:xfrm>
          <a:prstGeom prst="rect">
            <a:avLst/>
          </a:prstGeom>
        </p:spPr>
      </p:pic>
      <p:pic>
        <p:nvPicPr>
          <p:cNvPr id="10" name="Imagen 9">
            <a:hlinkClick r:id="" action="ppaction://noaction">
              <a:snd r:embed="rId9" name="Ira1591710697.wav"/>
            </a:hlinkClick>
            <a:extLst>
              <a:ext uri="{FF2B5EF4-FFF2-40B4-BE49-F238E27FC236}">
                <a16:creationId xmlns:a16="http://schemas.microsoft.com/office/drawing/2014/main" xmlns="" id="{BE0DCE15-8735-446A-9FAD-E7B99C3A0E5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375" b="31500" l="46000" r="57375">
                        <a14:foregroundMark x1="52375" y1="29875" x2="52375" y2="29875"/>
                        <a14:foregroundMark x1="51125" y1="31500" x2="51125" y2="31500"/>
                        <a14:foregroundMark x1="51500" y1="30125" x2="51500" y2="30125"/>
                        <a14:foregroundMark x1="46375" y1="24875" x2="46375" y2="24875"/>
                        <a14:foregroundMark x1="46375" y1="26000" x2="46375" y2="26000"/>
                        <a14:foregroundMark x1="46375" y1="26625" x2="46250" y2="24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643" t="17947" r="41071" b="67053"/>
          <a:stretch/>
        </p:blipFill>
        <p:spPr>
          <a:xfrm>
            <a:off x="11387808" y="0"/>
            <a:ext cx="801257" cy="841319"/>
          </a:xfrm>
          <a:prstGeom prst="rect">
            <a:avLst/>
          </a:prstGeom>
        </p:spPr>
      </p:pic>
      <p:pic>
        <p:nvPicPr>
          <p:cNvPr id="15" name="Imagen 14" descr="Furia Intensamente GIF - Furia Intensamente Enojado - Discover &amp; Share GIFs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983" y="1789386"/>
            <a:ext cx="6070032" cy="38730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9215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2" name="chimes.wav"/>
          </p:stSnd>
        </p:sndAc>
      </p:transition>
    </mc:Choice>
    <mc:Fallback xmlns="">
      <p:transition spd="slow" advClick="0">
        <p:fade/>
        <p:sndAc>
          <p:stSnd>
            <p:snd r:embed="rId1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playback (22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8614" end="8941.333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8050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  <p:sndAc>
          <p:stSnd>
            <p:snd r:embed="rId4" name="chimes.wav"/>
          </p:stSnd>
        </p:sndAc>
      </p:transition>
    </mc:Choice>
    <mc:Fallback xmlns="">
      <p:transition spd="slow">
        <p:fad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xmlns="" id="{27F7E029-F6F4-4D09-BDD8-EDEF30A72EFC}"/>
              </a:ext>
            </a:extLst>
          </p:cNvPr>
          <p:cNvSpPr/>
          <p:nvPr/>
        </p:nvSpPr>
        <p:spPr>
          <a:xfrm>
            <a:off x="180535" y="154795"/>
            <a:ext cx="11830930" cy="6471138"/>
          </a:xfrm>
          <a:prstGeom prst="roundRect">
            <a:avLst>
              <a:gd name="adj" fmla="val 8189"/>
            </a:avLst>
          </a:prstGeom>
          <a:solidFill>
            <a:schemeClr val="bg1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483018DD-2E5B-4387-BB49-4865008CCD88}"/>
              </a:ext>
            </a:extLst>
          </p:cNvPr>
          <p:cNvSpPr txBox="1"/>
          <p:nvPr/>
        </p:nvSpPr>
        <p:spPr>
          <a:xfrm>
            <a:off x="1692812" y="773723"/>
            <a:ext cx="88063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0" dirty="0">
                <a:solidFill>
                  <a:schemeClr val="accent2"/>
                </a:solidFill>
                <a:latin typeface="Comic Sans MS" panose="030F0702030302020204" pitchFamily="66" charset="0"/>
              </a:rPr>
              <a:t>Miedo</a:t>
            </a:r>
          </a:p>
        </p:txBody>
      </p:sp>
      <p:pic>
        <p:nvPicPr>
          <p:cNvPr id="9" name="Imagen 8" descr="Imagen que contiene electrónica, calculadora, teclado&#10;&#10;Descripción generada automáticamente">
            <a:extLst>
              <a:ext uri="{FF2B5EF4-FFF2-40B4-BE49-F238E27FC236}">
                <a16:creationId xmlns:a16="http://schemas.microsoft.com/office/drawing/2014/main" xmlns="" id="{C7F97C3B-44F0-43CD-A330-F08AC06EDDD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500" b="49500" l="28875" r="40250">
                        <a14:foregroundMark x1="30125" y1="45000" x2="34465" y2="37068"/>
                        <a14:foregroundMark x1="35262" y1="48125" x2="36000" y2="40750"/>
                        <a14:foregroundMark x1="35237" y1="48375" x2="35262" y2="48125"/>
                        <a14:foregroundMark x1="35208" y1="48667" x2="35237" y2="48375"/>
                        <a14:foregroundMark x1="29250" y1="42625" x2="29250" y2="42625"/>
                        <a14:backgroundMark x1="34375" y1="29250" x2="33500" y2="22000"/>
                        <a14:backgroundMark x1="31125" y1="30500" x2="40500" y2="18750"/>
                        <a14:backgroundMark x1="42625" y1="23875" x2="38250" y2="32875"/>
                        <a14:backgroundMark x1="38250" y1="32875" x2="28500" y2="33500"/>
                        <a14:backgroundMark x1="28500" y1="33500" x2="24750" y2="24125"/>
                        <a14:backgroundMark x1="24750" y1="24125" x2="33250" y2="19875"/>
                        <a14:backgroundMark x1="33250" y1="19875" x2="42000" y2="23500"/>
                        <a14:backgroundMark x1="42000" y1="23500" x2="42875" y2="25500"/>
                        <a14:backgroundMark x1="34875" y1="49250" x2="34875" y2="49250"/>
                        <a14:backgroundMark x1="36250" y1="49250" x2="34875" y2="48750"/>
                        <a14:backgroundMark x1="35750" y1="34875" x2="35375" y2="34875"/>
                        <a14:backgroundMark x1="35500" y1="35250" x2="35500" y2="35250"/>
                        <a14:backgroundMark x1="35250" y1="35375" x2="35250" y2="35375"/>
                        <a14:backgroundMark x1="35250" y1="34875" x2="35250" y2="34750"/>
                        <a14:backgroundMark x1="35000" y1="35250" x2="36500" y2="35375"/>
                        <a14:backgroundMark x1="34500" y1="49500" x2="35125" y2="48375"/>
                        <a14:backgroundMark x1="35500" y1="49125" x2="35375" y2="49125"/>
                        <a14:backgroundMark x1="35375" y1="49250" x2="35375" y2="49250"/>
                        <a14:backgroundMark x1="34875" y1="49000" x2="36375" y2="50000"/>
                        <a14:backgroundMark x1="35375" y1="49000" x2="35375" y2="49000"/>
                        <a14:backgroundMark x1="35500" y1="48875" x2="35000" y2="48500"/>
                        <a14:backgroundMark x1="35125" y1="48125" x2="35125" y2="48125"/>
                        <a14:backgroundMark x1="35375" y1="48375" x2="35375" y2="48375"/>
                        <a14:backgroundMark x1="35375" y1="48000" x2="35375" y2="48000"/>
                        <a14:backgroundMark x1="35375" y1="48000" x2="35375" y2="4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19143" r="58556" b="66152"/>
          <a:stretch/>
        </p:blipFill>
        <p:spPr>
          <a:xfrm>
            <a:off x="8616460" y="4534486"/>
            <a:ext cx="731521" cy="773723"/>
          </a:xfrm>
          <a:prstGeom prst="rect">
            <a:avLst/>
          </a:prstGeom>
        </p:spPr>
      </p:pic>
      <p:pic>
        <p:nvPicPr>
          <p:cNvPr id="12" name="Imagen 11" descr="Imagen que contiene electrónica, calculadora, teclado&#10;&#10;Descripción generada automáticamente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3C944235-3754-4799-BC92-0759EBD97D2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125" b="32375" l="28875" r="40000">
                        <a14:foregroundMark x1="34625" y1="20875" x2="34625" y2="20875"/>
                        <a14:foregroundMark x1="34625" y1="20875" x2="34625" y2="20875"/>
                        <a14:foregroundMark x1="34375" y1="20875" x2="34375" y2="20875"/>
                        <a14:foregroundMark x1="37500" y1="22000" x2="37500" y2="22000"/>
                        <a14:foregroundMark x1="39625" y1="26000" x2="39625" y2="26000"/>
                        <a14:foregroundMark x1="34375" y1="20625" x2="34375" y2="20625"/>
                        <a14:foregroundMark x1="29250" y1="26000" x2="29250" y2="26000"/>
                        <a14:foregroundMark x1="34875" y1="20125" x2="34875" y2="20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19143" r="58556" b="66152"/>
          <a:stretch/>
        </p:blipFill>
        <p:spPr>
          <a:xfrm>
            <a:off x="11460479" y="6084277"/>
            <a:ext cx="731521" cy="773723"/>
          </a:xfrm>
          <a:prstGeom prst="rect">
            <a:avLst/>
          </a:prstGeom>
        </p:spPr>
      </p:pic>
      <p:pic>
        <p:nvPicPr>
          <p:cNvPr id="13" name="Imagen 12" descr="Imagen que contiene electrónica, calculadora, teclado&#10;&#10;Descripción generada automáticamente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7F39E850-E375-46A7-AB08-7835ED48B83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125" b="47875" l="27125" r="40250">
                        <a14:foregroundMark x1="34625" y1="20875" x2="34625" y2="20875"/>
                        <a14:foregroundMark x1="34625" y1="20875" x2="34625" y2="20875"/>
                        <a14:foregroundMark x1="34375" y1="20875" x2="34375" y2="20875"/>
                        <a14:foregroundMark x1="37500" y1="22000" x2="37500" y2="22000"/>
                        <a14:foregroundMark x1="39625" y1="26000" x2="39625" y2="26000"/>
                        <a14:foregroundMark x1="34375" y1="20625" x2="34375" y2="20625"/>
                        <a14:foregroundMark x1="29250" y1="26000" x2="29250" y2="26000"/>
                        <a14:foregroundMark x1="34875" y1="20125" x2="34875" y2="20125"/>
                        <a14:foregroundMark x1="32910" y1="40464" x2="33250" y2="46750"/>
                        <a14:foregroundMark x1="33250" y1="46750" x2="37798" y2="42908"/>
                        <a14:foregroundMark x1="37728" y1="39464" x2="37055" y2="39182"/>
                        <a14:foregroundMark x1="31208" y1="40945" x2="30500" y2="45250"/>
                        <a14:foregroundMark x1="30500" y1="45250" x2="37835" y2="44748"/>
                        <a14:foregroundMark x1="32750" y1="46625" x2="32750" y2="46625"/>
                        <a14:foregroundMark x1="34375" y1="37250" x2="34375" y2="37250"/>
                        <a14:foregroundMark x1="35375" y1="38875" x2="35375" y2="38875"/>
                        <a14:foregroundMark x1="35375" y1="38875" x2="31625" y2="40125"/>
                        <a14:foregroundMark x1="31125" y1="39625" x2="35750" y2="38625"/>
                        <a14:foregroundMark x1="38375" y1="38875" x2="29875" y2="42125"/>
                        <a14:foregroundMark x1="29875" y1="42125" x2="29875" y2="42375"/>
                        <a14:foregroundMark x1="29875" y1="42375" x2="36000" y2="39375"/>
                        <a14:foregroundMark x1="35750" y1="37500" x2="32000" y2="37500"/>
                        <a14:foregroundMark x1="33875" y1="47875" x2="33875" y2="47875"/>
                        <a14:foregroundMark x1="39500" y1="42625" x2="32750" y2="36125"/>
                        <a14:foregroundMark x1="32750" y1="36125" x2="30375" y2="38000"/>
                        <a14:foregroundMark x1="31375" y1="37250" x2="39750" y2="42000"/>
                        <a14:foregroundMark x1="39452" y1="42848" x2="35375" y2="35625"/>
                        <a14:foregroundMark x1="35375" y1="35625" x2="39841" y2="42912"/>
                        <a14:backgroundMark x1="38625" y1="36375" x2="37743" y2="35426"/>
                        <a14:backgroundMark x1="28500" y1="40125" x2="28270" y2="40190"/>
                        <a14:backgroundMark x1="29745" y1="37432" x2="19625" y2="37500"/>
                        <a14:backgroundMark x1="19625" y1="37500" x2="28750" y2="33875"/>
                        <a14:backgroundMark x1="34871" y1="34084" x2="39750" y2="34250"/>
                        <a14:backgroundMark x1="28750" y1="33875" x2="34787" y2="34081"/>
                        <a14:backgroundMark x1="39990" y1="46133" x2="40000" y2="46625"/>
                        <a14:backgroundMark x1="39750" y1="34250" x2="39843" y2="38851"/>
                        <a14:backgroundMark x1="33875" y1="48250" x2="33875" y2="48250"/>
                        <a14:backgroundMark x1="33875" y1="48000" x2="33875" y2="48000"/>
                        <a14:backgroundMark x1="39625" y1="45500" x2="39625" y2="45500"/>
                        <a14:backgroundMark x1="39375" y1="45375" x2="39375" y2="45375"/>
                        <a14:backgroundMark x1="39125" y1="45750" x2="39125" y2="45750"/>
                        <a14:backgroundMark x1="39875" y1="44625" x2="39875" y2="44625"/>
                        <a14:backgroundMark x1="40000" y1="44000" x2="40000" y2="44000"/>
                        <a14:backgroundMark x1="40125" y1="43625" x2="40125" y2="43625"/>
                        <a14:backgroundMark x1="40375" y1="43000" x2="40250" y2="43750"/>
                        <a14:backgroundMark x1="40250" y1="43750" x2="40000" y2="44875"/>
                        <a14:backgroundMark x1="40000" y1="44875" x2="39500" y2="45375"/>
                        <a14:backgroundMark x1="39375" y1="45250" x2="39125" y2="45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34652" r="58556" b="50643"/>
          <a:stretch/>
        </p:blipFill>
        <p:spPr>
          <a:xfrm>
            <a:off x="10822745" y="4769940"/>
            <a:ext cx="1151206" cy="1217621"/>
          </a:xfrm>
          <a:prstGeom prst="rect">
            <a:avLst/>
          </a:prstGeom>
        </p:spPr>
      </p:pic>
      <p:pic>
        <p:nvPicPr>
          <p:cNvPr id="14" name="Imagen 13" descr="Imagen que contiene electrónica, calculadora, teclado&#10;&#10;Descripción generada automáticament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30B0BB96-AEB5-4B10-88B3-3DE4CD31397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402" b="79166" l="12085" r="23209">
                        <a14:foregroundMark x1="17875" y1="78750" x2="17875" y2="78750"/>
                        <a14:foregroundMark x1="19250" y1="68625" x2="19250" y2="68625"/>
                        <a14:foregroundMark x1="18125" y1="67500" x2="18125" y2="67500"/>
                        <a14:foregroundMark x1="15500" y1="68375" x2="12875" y2="71000"/>
                        <a14:foregroundMark x1="17125" y1="69125" x2="17125" y2="69125"/>
                        <a14:foregroundMark x1="12625" y1="73625" x2="12625" y2="73625"/>
                        <a14:foregroundMark x1="12000" y1="72875" x2="12000" y2="72875"/>
                        <a14:foregroundMark x1="22500" y1="73375" x2="22500" y2="7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95" t="65932" r="75401" b="19363"/>
          <a:stretch/>
        </p:blipFill>
        <p:spPr>
          <a:xfrm>
            <a:off x="0" y="0"/>
            <a:ext cx="731521" cy="773723"/>
          </a:xfrm>
          <a:prstGeom prst="rect">
            <a:avLst/>
          </a:prstGeom>
        </p:spPr>
      </p:pic>
      <p:pic>
        <p:nvPicPr>
          <p:cNvPr id="15" name="Imagen 14">
            <a:hlinkClick r:id="" action="ppaction://noaction">
              <a:snd r:embed="rId9" name="Miedo1591710718.wav"/>
            </a:hlinkClick>
            <a:extLst>
              <a:ext uri="{FF2B5EF4-FFF2-40B4-BE49-F238E27FC236}">
                <a16:creationId xmlns:a16="http://schemas.microsoft.com/office/drawing/2014/main" xmlns="" id="{3E541B34-5631-4BD3-A43E-285BF10B300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375" b="31500" l="46000" r="57375">
                        <a14:foregroundMark x1="52375" y1="29875" x2="52375" y2="29875"/>
                        <a14:foregroundMark x1="51125" y1="31500" x2="51125" y2="31500"/>
                        <a14:foregroundMark x1="51500" y1="30125" x2="51500" y2="30125"/>
                        <a14:foregroundMark x1="46375" y1="24875" x2="46375" y2="24875"/>
                        <a14:foregroundMark x1="46375" y1="26000" x2="46375" y2="26000"/>
                        <a14:foregroundMark x1="46375" y1="26625" x2="46250" y2="24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643" t="17947" r="41071" b="67053"/>
          <a:stretch/>
        </p:blipFill>
        <p:spPr>
          <a:xfrm>
            <a:off x="11168170" y="193431"/>
            <a:ext cx="801257" cy="841319"/>
          </a:xfrm>
          <a:prstGeom prst="rect">
            <a:avLst/>
          </a:prstGeom>
        </p:spPr>
      </p:pic>
      <p:pic>
        <p:nvPicPr>
          <p:cNvPr id="16" name="Imagen 15" descr="Inside Out Yikes GIF - InsideOut Yikes Omg - Discover &amp; Share GIFs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834" y="1982817"/>
            <a:ext cx="6812924" cy="38011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09755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2" name="chimes.wav"/>
          </p:stSnd>
        </p:sndAc>
      </p:transition>
    </mc:Choice>
    <mc:Fallback xmlns="">
      <p:transition spd="slow" advClick="0">
        <p:fade/>
        <p:sndAc>
          <p:stSnd>
            <p:snd r:embed="rId1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playback (19)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8938" end="8312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344" y="0"/>
            <a:ext cx="12201343" cy="6865065"/>
          </a:xfrm>
        </p:spPr>
      </p:pic>
    </p:spTree>
    <p:extLst>
      <p:ext uri="{BB962C8B-B14F-4D97-AF65-F5344CB8AC3E}">
        <p14:creationId xmlns:p14="http://schemas.microsoft.com/office/powerpoint/2010/main" val="12753329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  <p:sndAc>
          <p:stSnd>
            <p:snd r:embed="rId4" name="chimes.wav"/>
          </p:stSnd>
        </p:sndAc>
      </p:transition>
    </mc:Choice>
    <mc:Fallback xmlns="">
      <p:transition spd="slow">
        <p:fad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xmlns="" id="{27F7E029-F6F4-4D09-BDD8-EDEF30A72EFC}"/>
              </a:ext>
            </a:extLst>
          </p:cNvPr>
          <p:cNvSpPr/>
          <p:nvPr/>
        </p:nvSpPr>
        <p:spPr>
          <a:xfrm>
            <a:off x="180535" y="193431"/>
            <a:ext cx="11830930" cy="6471138"/>
          </a:xfrm>
          <a:prstGeom prst="roundRect">
            <a:avLst>
              <a:gd name="adj" fmla="val 8189"/>
            </a:avLst>
          </a:prstGeom>
          <a:solidFill>
            <a:schemeClr val="bg1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483018DD-2E5B-4387-BB49-4865008CCD88}"/>
              </a:ext>
            </a:extLst>
          </p:cNvPr>
          <p:cNvSpPr txBox="1"/>
          <p:nvPr/>
        </p:nvSpPr>
        <p:spPr>
          <a:xfrm>
            <a:off x="1692812" y="773723"/>
            <a:ext cx="88063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0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Desagrado </a:t>
            </a:r>
            <a:endParaRPr lang="es-CL" sz="60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9" name="Imagen 8" descr="Imagen que contiene electrónica, calculadora, teclado&#10;&#10;Descripción generada automáticamente">
            <a:extLst>
              <a:ext uri="{FF2B5EF4-FFF2-40B4-BE49-F238E27FC236}">
                <a16:creationId xmlns:a16="http://schemas.microsoft.com/office/drawing/2014/main" xmlns="" id="{C7F97C3B-44F0-43CD-A330-F08AC06EDDD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500" b="49500" l="28875" r="40250">
                        <a14:foregroundMark x1="30125" y1="45000" x2="34465" y2="37068"/>
                        <a14:foregroundMark x1="35262" y1="48125" x2="36000" y2="40750"/>
                        <a14:foregroundMark x1="35237" y1="48375" x2="35262" y2="48125"/>
                        <a14:foregroundMark x1="35208" y1="48667" x2="35237" y2="48375"/>
                        <a14:foregroundMark x1="29250" y1="42625" x2="29250" y2="42625"/>
                        <a14:backgroundMark x1="34375" y1="29250" x2="33500" y2="22000"/>
                        <a14:backgroundMark x1="31125" y1="30500" x2="40500" y2="18750"/>
                        <a14:backgroundMark x1="42625" y1="23875" x2="38250" y2="32875"/>
                        <a14:backgroundMark x1="38250" y1="32875" x2="28500" y2="33500"/>
                        <a14:backgroundMark x1="28500" y1="33500" x2="24750" y2="24125"/>
                        <a14:backgroundMark x1="24750" y1="24125" x2="33250" y2="19875"/>
                        <a14:backgroundMark x1="33250" y1="19875" x2="42000" y2="23500"/>
                        <a14:backgroundMark x1="42000" y1="23500" x2="42875" y2="25500"/>
                        <a14:backgroundMark x1="34875" y1="49250" x2="34875" y2="49250"/>
                        <a14:backgroundMark x1="36250" y1="49250" x2="34875" y2="48750"/>
                        <a14:backgroundMark x1="35750" y1="34875" x2="35375" y2="34875"/>
                        <a14:backgroundMark x1="35500" y1="35250" x2="35500" y2="35250"/>
                        <a14:backgroundMark x1="35250" y1="35375" x2="35250" y2="35375"/>
                        <a14:backgroundMark x1="35250" y1="34875" x2="35250" y2="34750"/>
                        <a14:backgroundMark x1="35000" y1="35250" x2="36500" y2="35375"/>
                        <a14:backgroundMark x1="34500" y1="49500" x2="35125" y2="48375"/>
                        <a14:backgroundMark x1="35500" y1="49125" x2="35375" y2="49125"/>
                        <a14:backgroundMark x1="35375" y1="49250" x2="35375" y2="49250"/>
                        <a14:backgroundMark x1="34875" y1="49000" x2="36375" y2="50000"/>
                        <a14:backgroundMark x1="35375" y1="49000" x2="35375" y2="49000"/>
                        <a14:backgroundMark x1="35500" y1="48875" x2="35000" y2="48500"/>
                        <a14:backgroundMark x1="35125" y1="48125" x2="35125" y2="48125"/>
                        <a14:backgroundMark x1="35375" y1="48375" x2="35375" y2="48375"/>
                        <a14:backgroundMark x1="35375" y1="48000" x2="35375" y2="48000"/>
                        <a14:backgroundMark x1="35375" y1="48000" x2="35375" y2="4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19143" r="58556" b="66152"/>
          <a:stretch/>
        </p:blipFill>
        <p:spPr>
          <a:xfrm>
            <a:off x="8616460" y="4534486"/>
            <a:ext cx="731521" cy="773723"/>
          </a:xfrm>
          <a:prstGeom prst="rect">
            <a:avLst/>
          </a:prstGeom>
        </p:spPr>
      </p:pic>
      <p:pic>
        <p:nvPicPr>
          <p:cNvPr id="11" name="Imagen 10" descr="Imagen que contiene electrónica, calculadora, teclado&#10;&#10;Descripción generada automáticamente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362923A5-2AC8-4AF5-B83C-1A2399E75AC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125" b="32375" l="28875" r="40000">
                        <a14:foregroundMark x1="34625" y1="20875" x2="34625" y2="20875"/>
                        <a14:foregroundMark x1="34625" y1="20875" x2="34625" y2="20875"/>
                        <a14:foregroundMark x1="34375" y1="20875" x2="34375" y2="20875"/>
                        <a14:foregroundMark x1="37500" y1="22000" x2="37500" y2="22000"/>
                        <a14:foregroundMark x1="39625" y1="26000" x2="39625" y2="26000"/>
                        <a14:foregroundMark x1="34375" y1="20625" x2="34375" y2="20625"/>
                        <a14:foregroundMark x1="29250" y1="26000" x2="29250" y2="26000"/>
                        <a14:foregroundMark x1="34875" y1="20125" x2="34875" y2="20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19143" r="58556" b="66152"/>
          <a:stretch/>
        </p:blipFill>
        <p:spPr>
          <a:xfrm>
            <a:off x="11460479" y="6084277"/>
            <a:ext cx="731521" cy="773723"/>
          </a:xfrm>
          <a:prstGeom prst="rect">
            <a:avLst/>
          </a:prstGeom>
        </p:spPr>
      </p:pic>
      <p:pic>
        <p:nvPicPr>
          <p:cNvPr id="12" name="Imagen 11" descr="Imagen que contiene electrónica, calculadora, teclado&#10;&#10;Descripción generada automáticamente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F556A186-55BF-4461-8134-BED434ACB0A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125" b="47875" l="27125" r="40250">
                        <a14:foregroundMark x1="34625" y1="20875" x2="34625" y2="20875"/>
                        <a14:foregroundMark x1="34625" y1="20875" x2="34625" y2="20875"/>
                        <a14:foregroundMark x1="34375" y1="20875" x2="34375" y2="20875"/>
                        <a14:foregroundMark x1="37500" y1="22000" x2="37500" y2="22000"/>
                        <a14:foregroundMark x1="39625" y1="26000" x2="39625" y2="26000"/>
                        <a14:foregroundMark x1="34375" y1="20625" x2="34375" y2="20625"/>
                        <a14:foregroundMark x1="29250" y1="26000" x2="29250" y2="26000"/>
                        <a14:foregroundMark x1="34875" y1="20125" x2="34875" y2="20125"/>
                        <a14:foregroundMark x1="32910" y1="40464" x2="33250" y2="46750"/>
                        <a14:foregroundMark x1="33250" y1="46750" x2="37798" y2="42908"/>
                        <a14:foregroundMark x1="37728" y1="39464" x2="37055" y2="39182"/>
                        <a14:foregroundMark x1="31208" y1="40945" x2="30500" y2="45250"/>
                        <a14:foregroundMark x1="30500" y1="45250" x2="37835" y2="44748"/>
                        <a14:foregroundMark x1="32750" y1="46625" x2="32750" y2="46625"/>
                        <a14:foregroundMark x1="34375" y1="37250" x2="34375" y2="37250"/>
                        <a14:foregroundMark x1="35375" y1="38875" x2="35375" y2="38875"/>
                        <a14:foregroundMark x1="35375" y1="38875" x2="31625" y2="40125"/>
                        <a14:foregroundMark x1="31125" y1="39625" x2="35750" y2="38625"/>
                        <a14:foregroundMark x1="38375" y1="38875" x2="29875" y2="42125"/>
                        <a14:foregroundMark x1="29875" y1="42125" x2="29875" y2="42375"/>
                        <a14:foregroundMark x1="29875" y1="42375" x2="36000" y2="39375"/>
                        <a14:foregroundMark x1="35750" y1="37500" x2="32000" y2="37500"/>
                        <a14:foregroundMark x1="33875" y1="47875" x2="33875" y2="47875"/>
                        <a14:foregroundMark x1="39500" y1="42625" x2="32750" y2="36125"/>
                        <a14:foregroundMark x1="32750" y1="36125" x2="30375" y2="38000"/>
                        <a14:foregroundMark x1="31375" y1="37250" x2="39750" y2="42000"/>
                        <a14:foregroundMark x1="39452" y1="42848" x2="35375" y2="35625"/>
                        <a14:foregroundMark x1="35375" y1="35625" x2="39841" y2="42912"/>
                        <a14:backgroundMark x1="38625" y1="36375" x2="37743" y2="35426"/>
                        <a14:backgroundMark x1="28500" y1="40125" x2="28270" y2="40190"/>
                        <a14:backgroundMark x1="29745" y1="37432" x2="19625" y2="37500"/>
                        <a14:backgroundMark x1="19625" y1="37500" x2="28750" y2="33875"/>
                        <a14:backgroundMark x1="34871" y1="34084" x2="39750" y2="34250"/>
                        <a14:backgroundMark x1="28750" y1="33875" x2="34787" y2="34081"/>
                        <a14:backgroundMark x1="39990" y1="46133" x2="40000" y2="46625"/>
                        <a14:backgroundMark x1="39750" y1="34250" x2="39843" y2="38851"/>
                        <a14:backgroundMark x1="33875" y1="48250" x2="33875" y2="48250"/>
                        <a14:backgroundMark x1="33875" y1="48000" x2="33875" y2="48000"/>
                        <a14:backgroundMark x1="39625" y1="45500" x2="39625" y2="45500"/>
                        <a14:backgroundMark x1="39375" y1="45375" x2="39375" y2="45375"/>
                        <a14:backgroundMark x1="39125" y1="45750" x2="39125" y2="45750"/>
                        <a14:backgroundMark x1="39875" y1="44625" x2="39875" y2="44625"/>
                        <a14:backgroundMark x1="40000" y1="44000" x2="40000" y2="44000"/>
                        <a14:backgroundMark x1="40125" y1="43625" x2="40125" y2="43625"/>
                        <a14:backgroundMark x1="40375" y1="43000" x2="40250" y2="43750"/>
                        <a14:backgroundMark x1="40250" y1="43750" x2="40000" y2="44875"/>
                        <a14:backgroundMark x1="40000" y1="44875" x2="39500" y2="45375"/>
                        <a14:backgroundMark x1="39375" y1="45250" x2="39125" y2="45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34652" r="58556" b="50643"/>
          <a:stretch/>
        </p:blipFill>
        <p:spPr>
          <a:xfrm>
            <a:off x="10822745" y="4769940"/>
            <a:ext cx="1151206" cy="1217621"/>
          </a:xfrm>
          <a:prstGeom prst="rect">
            <a:avLst/>
          </a:prstGeom>
        </p:spPr>
      </p:pic>
      <p:pic>
        <p:nvPicPr>
          <p:cNvPr id="13" name="Imagen 12" descr="Imagen que contiene electrónica, calculadora, teclado&#10;&#10;Descripción generada automáticament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2D91AC46-E8A9-40BC-91A4-D57474B0E91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402" b="79166" l="12085" r="23209">
                        <a14:foregroundMark x1="17875" y1="78750" x2="17875" y2="78750"/>
                        <a14:foregroundMark x1="19250" y1="68625" x2="19250" y2="68625"/>
                        <a14:foregroundMark x1="18125" y1="67500" x2="18125" y2="67500"/>
                        <a14:foregroundMark x1="15500" y1="68375" x2="12875" y2="71000"/>
                        <a14:foregroundMark x1="17125" y1="69125" x2="17125" y2="69125"/>
                        <a14:foregroundMark x1="12625" y1="73625" x2="12625" y2="73625"/>
                        <a14:foregroundMark x1="12000" y1="72875" x2="12000" y2="72875"/>
                        <a14:foregroundMark x1="22500" y1="73375" x2="22500" y2="7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95" t="65932" r="75401" b="19363"/>
          <a:stretch/>
        </p:blipFill>
        <p:spPr>
          <a:xfrm>
            <a:off x="0" y="0"/>
            <a:ext cx="731521" cy="773723"/>
          </a:xfrm>
          <a:prstGeom prst="rect">
            <a:avLst/>
          </a:prstGeom>
        </p:spPr>
      </p:pic>
      <p:pic>
        <p:nvPicPr>
          <p:cNvPr id="10" name="Imagen 9">
            <a:hlinkClick r:id="" action="ppaction://noaction">
              <a:snd r:embed="rId9" name="Sorpresa1591710734.wav"/>
            </a:hlinkClick>
            <a:extLst>
              <a:ext uri="{FF2B5EF4-FFF2-40B4-BE49-F238E27FC236}">
                <a16:creationId xmlns:a16="http://schemas.microsoft.com/office/drawing/2014/main" xmlns="" id="{E05FCF91-7731-4742-8860-3B5FE04F528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375" b="31500" l="46000" r="57375">
                        <a14:foregroundMark x1="52375" y1="29875" x2="52375" y2="29875"/>
                        <a14:foregroundMark x1="51125" y1="31500" x2="51125" y2="31500"/>
                        <a14:foregroundMark x1="51500" y1="30125" x2="51500" y2="30125"/>
                        <a14:foregroundMark x1="46375" y1="24875" x2="46375" y2="24875"/>
                        <a14:foregroundMark x1="46375" y1="26000" x2="46375" y2="26000"/>
                        <a14:foregroundMark x1="46375" y1="26625" x2="46250" y2="24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643" t="17947" r="41071" b="67053"/>
          <a:stretch/>
        </p:blipFill>
        <p:spPr>
          <a:xfrm>
            <a:off x="11172694" y="197835"/>
            <a:ext cx="801257" cy="841319"/>
          </a:xfrm>
          <a:prstGeom prst="rect">
            <a:avLst/>
          </a:prstGeom>
        </p:spPr>
      </p:pic>
      <p:pic>
        <p:nvPicPr>
          <p:cNvPr id="14" name="Imagen 13" descr="Check out this awesome #GIF I found on #PopKey (con imágenes) | Imagenes gif,  Imágenes bonitas, Gif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749" y="2044186"/>
            <a:ext cx="4608454" cy="3943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54906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2" name="chimes.wav"/>
          </p:stSnd>
        </p:sndAc>
      </p:transition>
    </mc:Choice>
    <mc:Fallback xmlns="">
      <p:transition spd="slow" advClick="0">
        <p:fade/>
        <p:sndAc>
          <p:stSnd>
            <p:snd r:embed="rId1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 (18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8569" end="5519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5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4" name="chimes.wav"/>
          </p:stSnd>
        </p:sndAc>
      </p:transition>
    </mc:Choice>
    <mc:Fallback xmlns="">
      <p:transition spd="slow">
        <p:fad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xmlns="" id="{27F7E029-F6F4-4D09-BDD8-EDEF30A72EFC}"/>
              </a:ext>
            </a:extLst>
          </p:cNvPr>
          <p:cNvSpPr/>
          <p:nvPr/>
        </p:nvSpPr>
        <p:spPr>
          <a:xfrm>
            <a:off x="180535" y="193431"/>
            <a:ext cx="11830930" cy="6471138"/>
          </a:xfrm>
          <a:prstGeom prst="roundRect">
            <a:avLst>
              <a:gd name="adj" fmla="val 8189"/>
            </a:avLst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483018DD-2E5B-4387-BB49-4865008CCD88}"/>
              </a:ext>
            </a:extLst>
          </p:cNvPr>
          <p:cNvSpPr txBox="1"/>
          <p:nvPr/>
        </p:nvSpPr>
        <p:spPr>
          <a:xfrm>
            <a:off x="1692812" y="773723"/>
            <a:ext cx="88063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0" dirty="0">
                <a:solidFill>
                  <a:schemeClr val="accent2"/>
                </a:solidFill>
                <a:latin typeface="Comic Sans MS" panose="030F0702030302020204" pitchFamily="66" charset="0"/>
              </a:rPr>
              <a:t>Juguemos con las emociones</a:t>
            </a:r>
          </a:p>
        </p:txBody>
      </p:sp>
      <p:sp>
        <p:nvSpPr>
          <p:cNvPr id="9" name="Rectángulo: esquinas redondeadas 8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E24BC5FB-33BD-491B-A48D-125130F0E185}"/>
              </a:ext>
            </a:extLst>
          </p:cNvPr>
          <p:cNvSpPr/>
          <p:nvPr/>
        </p:nvSpPr>
        <p:spPr>
          <a:xfrm>
            <a:off x="4428978" y="3809411"/>
            <a:ext cx="3334042" cy="1758462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schemeClr val="bg1"/>
                </a:solidFill>
                <a:latin typeface="Comic Sans MS" panose="030F0702030302020204" pitchFamily="66" charset="0"/>
              </a:rPr>
              <a:t>Empezar</a:t>
            </a:r>
          </a:p>
        </p:txBody>
      </p:sp>
      <p:pic>
        <p:nvPicPr>
          <p:cNvPr id="10" name="Imagen 9" descr="Imagen que contiene electrónica, calculadora, teclado&#10;&#10;Descripción generada automáticamente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6ECCAAF5-7E4E-4438-AB8B-E6B4859D90D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125" b="32375" l="28875" r="40000">
                        <a14:foregroundMark x1="34625" y1="20875" x2="34625" y2="20875"/>
                        <a14:foregroundMark x1="34625" y1="20875" x2="34625" y2="20875"/>
                        <a14:foregroundMark x1="34375" y1="20875" x2="34375" y2="20875"/>
                        <a14:foregroundMark x1="37500" y1="22000" x2="37500" y2="22000"/>
                        <a14:foregroundMark x1="39625" y1="26000" x2="39625" y2="26000"/>
                        <a14:foregroundMark x1="34375" y1="20625" x2="34375" y2="20625"/>
                        <a14:foregroundMark x1="29250" y1="26000" x2="29250" y2="26000"/>
                        <a14:foregroundMark x1="34875" y1="20125" x2="34875" y2="20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19143" r="58556" b="66152"/>
          <a:stretch/>
        </p:blipFill>
        <p:spPr>
          <a:xfrm>
            <a:off x="11460479" y="6084277"/>
            <a:ext cx="731521" cy="773723"/>
          </a:xfrm>
          <a:prstGeom prst="rect">
            <a:avLst/>
          </a:prstGeom>
        </p:spPr>
      </p:pic>
      <p:pic>
        <p:nvPicPr>
          <p:cNvPr id="11" name="Imagen 10" descr="Imagen que contiene electrónica, calculadora, teclado&#10;&#10;Descripción generada automáticament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76549795-41A4-4B2E-8CEA-5FBD96260EC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402" b="79166" l="12085" r="23209">
                        <a14:foregroundMark x1="17875" y1="78750" x2="17875" y2="78750"/>
                        <a14:foregroundMark x1="19250" y1="68625" x2="19250" y2="68625"/>
                        <a14:foregroundMark x1="18125" y1="67500" x2="18125" y2="67500"/>
                        <a14:foregroundMark x1="15500" y1="68375" x2="12875" y2="71000"/>
                        <a14:foregroundMark x1="17125" y1="69125" x2="17125" y2="69125"/>
                        <a14:foregroundMark x1="12625" y1="73625" x2="12625" y2="73625"/>
                        <a14:foregroundMark x1="12000" y1="72875" x2="12000" y2="72875"/>
                        <a14:foregroundMark x1="22500" y1="73375" x2="22500" y2="7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95" t="65932" r="75401" b="19363"/>
          <a:stretch/>
        </p:blipFill>
        <p:spPr>
          <a:xfrm>
            <a:off x="0" y="0"/>
            <a:ext cx="731521" cy="77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5915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xmlns="" id="{27F7E029-F6F4-4D09-BDD8-EDEF30A72EFC}"/>
              </a:ext>
            </a:extLst>
          </p:cNvPr>
          <p:cNvSpPr/>
          <p:nvPr/>
        </p:nvSpPr>
        <p:spPr>
          <a:xfrm>
            <a:off x="180535" y="193431"/>
            <a:ext cx="11830930" cy="6471138"/>
          </a:xfrm>
          <a:prstGeom prst="roundRect">
            <a:avLst>
              <a:gd name="adj" fmla="val 8189"/>
            </a:avLst>
          </a:prstGeom>
          <a:solidFill>
            <a:schemeClr val="bg1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Imagen 8" descr="Imagen que contiene electrónica, calculadora, teclado&#10;&#10;Descripción generada automáticamente">
            <a:extLst>
              <a:ext uri="{FF2B5EF4-FFF2-40B4-BE49-F238E27FC236}">
                <a16:creationId xmlns:a16="http://schemas.microsoft.com/office/drawing/2014/main" xmlns="" id="{C7F97C3B-44F0-43CD-A330-F08AC06EDDD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500" b="49500" l="28875" r="40250">
                        <a14:foregroundMark x1="30125" y1="45000" x2="34465" y2="37068"/>
                        <a14:foregroundMark x1="35262" y1="48125" x2="36000" y2="40750"/>
                        <a14:foregroundMark x1="35237" y1="48375" x2="35262" y2="48125"/>
                        <a14:foregroundMark x1="35208" y1="48667" x2="35237" y2="48375"/>
                        <a14:foregroundMark x1="29250" y1="42625" x2="29250" y2="42625"/>
                        <a14:backgroundMark x1="34375" y1="29250" x2="33500" y2="22000"/>
                        <a14:backgroundMark x1="31125" y1="30500" x2="40500" y2="18750"/>
                        <a14:backgroundMark x1="42625" y1="23875" x2="38250" y2="32875"/>
                        <a14:backgroundMark x1="38250" y1="32875" x2="28500" y2="33500"/>
                        <a14:backgroundMark x1="28500" y1="33500" x2="24750" y2="24125"/>
                        <a14:backgroundMark x1="24750" y1="24125" x2="33250" y2="19875"/>
                        <a14:backgroundMark x1="33250" y1="19875" x2="42000" y2="23500"/>
                        <a14:backgroundMark x1="42000" y1="23500" x2="42875" y2="25500"/>
                        <a14:backgroundMark x1="34875" y1="49250" x2="34875" y2="49250"/>
                        <a14:backgroundMark x1="36250" y1="49250" x2="34875" y2="48750"/>
                        <a14:backgroundMark x1="35750" y1="34875" x2="35375" y2="34875"/>
                        <a14:backgroundMark x1="35500" y1="35250" x2="35500" y2="35250"/>
                        <a14:backgroundMark x1="35250" y1="35375" x2="35250" y2="35375"/>
                        <a14:backgroundMark x1="35250" y1="34875" x2="35250" y2="34750"/>
                        <a14:backgroundMark x1="35000" y1="35250" x2="36500" y2="35375"/>
                        <a14:backgroundMark x1="34500" y1="49500" x2="35125" y2="48375"/>
                        <a14:backgroundMark x1="35500" y1="49125" x2="35375" y2="49125"/>
                        <a14:backgroundMark x1="35375" y1="49250" x2="35375" y2="49250"/>
                        <a14:backgroundMark x1="34875" y1="49000" x2="36375" y2="50000"/>
                        <a14:backgroundMark x1="35375" y1="49000" x2="35375" y2="49000"/>
                        <a14:backgroundMark x1="35500" y1="48875" x2="35000" y2="48500"/>
                        <a14:backgroundMark x1="35125" y1="48125" x2="35125" y2="48125"/>
                        <a14:backgroundMark x1="35375" y1="48375" x2="35375" y2="48375"/>
                        <a14:backgroundMark x1="35375" y1="48000" x2="35375" y2="48000"/>
                        <a14:backgroundMark x1="35375" y1="48000" x2="35375" y2="4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19143" r="58556" b="66152"/>
          <a:stretch/>
        </p:blipFill>
        <p:spPr>
          <a:xfrm>
            <a:off x="8616460" y="4534486"/>
            <a:ext cx="731521" cy="773723"/>
          </a:xfrm>
          <a:prstGeom prst="rect">
            <a:avLst/>
          </a:prstGeom>
        </p:spPr>
      </p:pic>
      <p:pic>
        <p:nvPicPr>
          <p:cNvPr id="12" name="Imagen 11" descr="Imagen que contiene electrónica, calculadora, teclado&#10;&#10;Descripción generada automáticamente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4CB94896-3C26-4E77-881E-041EF3FFDDC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125" b="32375" l="28875" r="40000">
                        <a14:foregroundMark x1="34625" y1="20875" x2="34625" y2="20875"/>
                        <a14:foregroundMark x1="34625" y1="20875" x2="34625" y2="20875"/>
                        <a14:foregroundMark x1="34375" y1="20875" x2="34375" y2="20875"/>
                        <a14:foregroundMark x1="37500" y1="22000" x2="37500" y2="22000"/>
                        <a14:foregroundMark x1="39625" y1="26000" x2="39625" y2="26000"/>
                        <a14:foregroundMark x1="34375" y1="20625" x2="34375" y2="20625"/>
                        <a14:foregroundMark x1="29250" y1="26000" x2="29250" y2="26000"/>
                        <a14:foregroundMark x1="34875" y1="20125" x2="34875" y2="20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19143" r="58556" b="66152"/>
          <a:stretch/>
        </p:blipFill>
        <p:spPr>
          <a:xfrm>
            <a:off x="11460479" y="6084277"/>
            <a:ext cx="731521" cy="773723"/>
          </a:xfrm>
          <a:prstGeom prst="rect">
            <a:avLst/>
          </a:prstGeom>
        </p:spPr>
      </p:pic>
      <p:pic>
        <p:nvPicPr>
          <p:cNvPr id="14" name="Imagen 13" descr="Imagen que contiene electrónica, calculadora, teclado&#10;&#10;Descripción generada automáticament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E34D570D-64E8-4856-B604-CD821BA20E6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7402" b="79166" l="12085" r="23209">
                        <a14:foregroundMark x1="17875" y1="78750" x2="17875" y2="78750"/>
                        <a14:foregroundMark x1="19250" y1="68625" x2="19250" y2="68625"/>
                        <a14:foregroundMark x1="18125" y1="67500" x2="18125" y2="67500"/>
                        <a14:foregroundMark x1="15500" y1="68375" x2="12875" y2="71000"/>
                        <a14:foregroundMark x1="17125" y1="69125" x2="17125" y2="69125"/>
                        <a14:foregroundMark x1="12625" y1="73625" x2="12625" y2="73625"/>
                        <a14:foregroundMark x1="12000" y1="72875" x2="12000" y2="72875"/>
                        <a14:foregroundMark x1="22500" y1="73375" x2="22500" y2="7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95" t="65932" r="75401" b="19363"/>
          <a:stretch/>
        </p:blipFill>
        <p:spPr>
          <a:xfrm>
            <a:off x="0" y="0"/>
            <a:ext cx="731521" cy="773723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7F66D63D-0848-42DD-A02C-7F34C8FA8A9C}"/>
              </a:ext>
            </a:extLst>
          </p:cNvPr>
          <p:cNvSpPr txBox="1"/>
          <p:nvPr/>
        </p:nvSpPr>
        <p:spPr>
          <a:xfrm>
            <a:off x="994115" y="386861"/>
            <a:ext cx="102037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dirty="0">
                <a:solidFill>
                  <a:schemeClr val="accent2"/>
                </a:solidFill>
                <a:latin typeface="Comic Sans MS" panose="030F0702030302020204" pitchFamily="66" charset="0"/>
              </a:rPr>
              <a:t>Tu familia te felicita por lo bien que haz hecho un trabajo, tu sientes…</a:t>
            </a:r>
          </a:p>
        </p:txBody>
      </p:sp>
      <p:pic>
        <p:nvPicPr>
          <p:cNvPr id="13" name="Imagen 12" descr="Personajes del reves para imprimir-Imagenes y dibujos para imprimir |  Imagenes de intensamente, Intensamente personajes, Peliculas de disney pixar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07" y="1917399"/>
            <a:ext cx="2940922" cy="3667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n 19" descr="Anger ❤ liked on Polyvore featuring disney, characters, inside out, pictures and pixar"/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453" y="656293"/>
            <a:ext cx="6354957" cy="5545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Which &quot;Inside Out&quot; Emotion Are You Most Like?"/>
          <p:cNvPicPr/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934" b="95695" l="9947" r="898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544" y="1341800"/>
            <a:ext cx="4750863" cy="43799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25434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2" name="chimes.wav"/>
          </p:stSnd>
        </p:sndAc>
      </p:transition>
    </mc:Choice>
    <mc:Fallback xmlns="">
      <p:transition spd="slow" advClick="0">
        <p:fade/>
        <p:sndAc>
          <p:stSnd>
            <p:snd r:embed="rId1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xmlns="" id="{27F7E029-F6F4-4D09-BDD8-EDEF30A72EFC}"/>
              </a:ext>
            </a:extLst>
          </p:cNvPr>
          <p:cNvSpPr/>
          <p:nvPr/>
        </p:nvSpPr>
        <p:spPr>
          <a:xfrm>
            <a:off x="140779" y="193431"/>
            <a:ext cx="11830930" cy="6471138"/>
          </a:xfrm>
          <a:prstGeom prst="roundRect">
            <a:avLst>
              <a:gd name="adj" fmla="val 8189"/>
            </a:avLst>
          </a:prstGeom>
          <a:solidFill>
            <a:schemeClr val="bg1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Imagen 8" descr="Imagen que contiene electrónica, calculadora, teclado&#10;&#10;Descripción generada automáticamente">
            <a:extLst>
              <a:ext uri="{FF2B5EF4-FFF2-40B4-BE49-F238E27FC236}">
                <a16:creationId xmlns:a16="http://schemas.microsoft.com/office/drawing/2014/main" xmlns="" id="{C7F97C3B-44F0-43CD-A330-F08AC06EDDD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500" b="49500" l="28875" r="40250">
                        <a14:foregroundMark x1="30125" y1="45000" x2="34465" y2="37068"/>
                        <a14:foregroundMark x1="35262" y1="48125" x2="36000" y2="40750"/>
                        <a14:foregroundMark x1="35237" y1="48375" x2="35262" y2="48125"/>
                        <a14:foregroundMark x1="35208" y1="48667" x2="35237" y2="48375"/>
                        <a14:foregroundMark x1="29250" y1="42625" x2="29250" y2="42625"/>
                        <a14:backgroundMark x1="34375" y1="29250" x2="33500" y2="22000"/>
                        <a14:backgroundMark x1="31125" y1="30500" x2="40500" y2="18750"/>
                        <a14:backgroundMark x1="42625" y1="23875" x2="38250" y2="32875"/>
                        <a14:backgroundMark x1="38250" y1="32875" x2="28500" y2="33500"/>
                        <a14:backgroundMark x1="28500" y1="33500" x2="24750" y2="24125"/>
                        <a14:backgroundMark x1="24750" y1="24125" x2="33250" y2="19875"/>
                        <a14:backgroundMark x1="33250" y1="19875" x2="42000" y2="23500"/>
                        <a14:backgroundMark x1="42000" y1="23500" x2="42875" y2="25500"/>
                        <a14:backgroundMark x1="34875" y1="49250" x2="34875" y2="49250"/>
                        <a14:backgroundMark x1="36250" y1="49250" x2="34875" y2="48750"/>
                        <a14:backgroundMark x1="35750" y1="34875" x2="35375" y2="34875"/>
                        <a14:backgroundMark x1="35500" y1="35250" x2="35500" y2="35250"/>
                        <a14:backgroundMark x1="35250" y1="35375" x2="35250" y2="35375"/>
                        <a14:backgroundMark x1="35250" y1="34875" x2="35250" y2="34750"/>
                        <a14:backgroundMark x1="35000" y1="35250" x2="36500" y2="35375"/>
                        <a14:backgroundMark x1="34500" y1="49500" x2="35125" y2="48375"/>
                        <a14:backgroundMark x1="35500" y1="49125" x2="35375" y2="49125"/>
                        <a14:backgroundMark x1="35375" y1="49250" x2="35375" y2="49250"/>
                        <a14:backgroundMark x1="34875" y1="49000" x2="36375" y2="50000"/>
                        <a14:backgroundMark x1="35375" y1="49000" x2="35375" y2="49000"/>
                        <a14:backgroundMark x1="35500" y1="48875" x2="35000" y2="48500"/>
                        <a14:backgroundMark x1="35125" y1="48125" x2="35125" y2="48125"/>
                        <a14:backgroundMark x1="35375" y1="48375" x2="35375" y2="48375"/>
                        <a14:backgroundMark x1="35375" y1="48000" x2="35375" y2="48000"/>
                        <a14:backgroundMark x1="35375" y1="48000" x2="35375" y2="4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19143" r="58556" b="66152"/>
          <a:stretch/>
        </p:blipFill>
        <p:spPr>
          <a:xfrm>
            <a:off x="8616460" y="4534486"/>
            <a:ext cx="731521" cy="773723"/>
          </a:xfrm>
          <a:prstGeom prst="rect">
            <a:avLst/>
          </a:prstGeom>
        </p:spPr>
      </p:pic>
      <p:pic>
        <p:nvPicPr>
          <p:cNvPr id="12" name="Imagen 11" descr="Imagen que contiene electrónica, calculadora, teclado&#10;&#10;Descripción generada automáticamente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4CB94896-3C26-4E77-881E-041EF3FFDDC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125" b="32375" l="28875" r="40000">
                        <a14:foregroundMark x1="34625" y1="20875" x2="34625" y2="20875"/>
                        <a14:foregroundMark x1="34625" y1="20875" x2="34625" y2="20875"/>
                        <a14:foregroundMark x1="34375" y1="20875" x2="34375" y2="20875"/>
                        <a14:foregroundMark x1="37500" y1="22000" x2="37500" y2="22000"/>
                        <a14:foregroundMark x1="39625" y1="26000" x2="39625" y2="26000"/>
                        <a14:foregroundMark x1="34375" y1="20625" x2="34375" y2="20625"/>
                        <a14:foregroundMark x1="29250" y1="26000" x2="29250" y2="26000"/>
                        <a14:foregroundMark x1="34875" y1="20125" x2="34875" y2="20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19143" r="58556" b="66152"/>
          <a:stretch/>
        </p:blipFill>
        <p:spPr>
          <a:xfrm>
            <a:off x="11460479" y="6084277"/>
            <a:ext cx="731521" cy="773723"/>
          </a:xfrm>
          <a:prstGeom prst="rect">
            <a:avLst/>
          </a:prstGeom>
        </p:spPr>
      </p:pic>
      <p:pic>
        <p:nvPicPr>
          <p:cNvPr id="14" name="Imagen 13" descr="Imagen que contiene electrónica, calculadora, teclado&#10;&#10;Descripción generada automáticament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E34D570D-64E8-4856-B604-CD821BA20E6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7402" b="79166" l="12085" r="23209">
                        <a14:foregroundMark x1="17875" y1="78750" x2="17875" y2="78750"/>
                        <a14:foregroundMark x1="19250" y1="68625" x2="19250" y2="68625"/>
                        <a14:foregroundMark x1="18125" y1="67500" x2="18125" y2="67500"/>
                        <a14:foregroundMark x1="15500" y1="68375" x2="12875" y2="71000"/>
                        <a14:foregroundMark x1="17125" y1="69125" x2="17125" y2="69125"/>
                        <a14:foregroundMark x1="12625" y1="73625" x2="12625" y2="73625"/>
                        <a14:foregroundMark x1="12000" y1="72875" x2="12000" y2="72875"/>
                        <a14:foregroundMark x1="22500" y1="73375" x2="22500" y2="7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95" t="65932" r="75401" b="19363"/>
          <a:stretch/>
        </p:blipFill>
        <p:spPr>
          <a:xfrm>
            <a:off x="0" y="0"/>
            <a:ext cx="731521" cy="773723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7F66D63D-0848-42DD-A02C-7F34C8FA8A9C}"/>
              </a:ext>
            </a:extLst>
          </p:cNvPr>
          <p:cNvSpPr txBox="1"/>
          <p:nvPr/>
        </p:nvSpPr>
        <p:spPr>
          <a:xfrm>
            <a:off x="994115" y="386861"/>
            <a:ext cx="10203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dirty="0">
                <a:solidFill>
                  <a:schemeClr val="accent2"/>
                </a:solidFill>
                <a:latin typeface="Comic Sans MS" panose="030F0702030302020204" pitchFamily="66" charset="0"/>
              </a:rPr>
              <a:t>Cuando siento ira quiero…</a:t>
            </a:r>
          </a:p>
        </p:txBody>
      </p:sp>
      <p:pic>
        <p:nvPicPr>
          <p:cNvPr id="15" name="Imagen 14" descr="Anger ❤ liked on Polyvore featuring disney, characters, inside out, pictures and pixar"/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575" y="-318052"/>
            <a:ext cx="6721929" cy="6830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46082" y="1429758"/>
            <a:ext cx="1909149" cy="270816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16460" y="2159620"/>
            <a:ext cx="2054530" cy="276172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45499" y="3743271"/>
            <a:ext cx="1651339" cy="221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8716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2" name="chimes.wav"/>
          </p:stSnd>
        </p:sndAc>
      </p:transition>
    </mc:Choice>
    <mc:Fallback xmlns="">
      <p:transition spd="slow" advClick="0">
        <p:fade/>
        <p:sndAc>
          <p:stSnd>
            <p:snd r:embed="rId1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xmlns="" id="{27F7E029-F6F4-4D09-BDD8-EDEF30A72EFC}"/>
              </a:ext>
            </a:extLst>
          </p:cNvPr>
          <p:cNvSpPr/>
          <p:nvPr/>
        </p:nvSpPr>
        <p:spPr>
          <a:xfrm>
            <a:off x="180535" y="193431"/>
            <a:ext cx="11830930" cy="6471138"/>
          </a:xfrm>
          <a:prstGeom prst="roundRect">
            <a:avLst>
              <a:gd name="adj" fmla="val 8189"/>
            </a:avLst>
          </a:prstGeom>
          <a:solidFill>
            <a:schemeClr val="bg1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Imagen 8" descr="Imagen que contiene electrónica, calculadora, teclado&#10;&#10;Descripción generada automáticamente">
            <a:extLst>
              <a:ext uri="{FF2B5EF4-FFF2-40B4-BE49-F238E27FC236}">
                <a16:creationId xmlns:a16="http://schemas.microsoft.com/office/drawing/2014/main" xmlns="" id="{C7F97C3B-44F0-43CD-A330-F08AC06EDDD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500" b="49500" l="28875" r="40250">
                        <a14:foregroundMark x1="30125" y1="45000" x2="34465" y2="37068"/>
                        <a14:foregroundMark x1="35262" y1="48125" x2="36000" y2="40750"/>
                        <a14:foregroundMark x1="35237" y1="48375" x2="35262" y2="48125"/>
                        <a14:foregroundMark x1="35208" y1="48667" x2="35237" y2="48375"/>
                        <a14:foregroundMark x1="29250" y1="42625" x2="29250" y2="42625"/>
                        <a14:backgroundMark x1="34375" y1="29250" x2="33500" y2="22000"/>
                        <a14:backgroundMark x1="31125" y1="30500" x2="40500" y2="18750"/>
                        <a14:backgroundMark x1="42625" y1="23875" x2="38250" y2="32875"/>
                        <a14:backgroundMark x1="38250" y1="32875" x2="28500" y2="33500"/>
                        <a14:backgroundMark x1="28500" y1="33500" x2="24750" y2="24125"/>
                        <a14:backgroundMark x1="24750" y1="24125" x2="33250" y2="19875"/>
                        <a14:backgroundMark x1="33250" y1="19875" x2="42000" y2="23500"/>
                        <a14:backgroundMark x1="42000" y1="23500" x2="42875" y2="25500"/>
                        <a14:backgroundMark x1="34875" y1="49250" x2="34875" y2="49250"/>
                        <a14:backgroundMark x1="36250" y1="49250" x2="34875" y2="48750"/>
                        <a14:backgroundMark x1="35750" y1="34875" x2="35375" y2="34875"/>
                        <a14:backgroundMark x1="35500" y1="35250" x2="35500" y2="35250"/>
                        <a14:backgroundMark x1="35250" y1="35375" x2="35250" y2="35375"/>
                        <a14:backgroundMark x1="35250" y1="34875" x2="35250" y2="34750"/>
                        <a14:backgroundMark x1="35000" y1="35250" x2="36500" y2="35375"/>
                        <a14:backgroundMark x1="34500" y1="49500" x2="35125" y2="48375"/>
                        <a14:backgroundMark x1="35500" y1="49125" x2="35375" y2="49125"/>
                        <a14:backgroundMark x1="35375" y1="49250" x2="35375" y2="49250"/>
                        <a14:backgroundMark x1="34875" y1="49000" x2="36375" y2="50000"/>
                        <a14:backgroundMark x1="35375" y1="49000" x2="35375" y2="49000"/>
                        <a14:backgroundMark x1="35500" y1="48875" x2="35000" y2="48500"/>
                        <a14:backgroundMark x1="35125" y1="48125" x2="35125" y2="48125"/>
                        <a14:backgroundMark x1="35375" y1="48375" x2="35375" y2="48375"/>
                        <a14:backgroundMark x1="35375" y1="48000" x2="35375" y2="48000"/>
                        <a14:backgroundMark x1="35375" y1="48000" x2="35375" y2="4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19143" r="58556" b="66152"/>
          <a:stretch/>
        </p:blipFill>
        <p:spPr>
          <a:xfrm>
            <a:off x="8616460" y="4534486"/>
            <a:ext cx="731521" cy="773723"/>
          </a:xfrm>
          <a:prstGeom prst="rect">
            <a:avLst/>
          </a:prstGeom>
        </p:spPr>
      </p:pic>
      <p:pic>
        <p:nvPicPr>
          <p:cNvPr id="12" name="Imagen 11" descr="Imagen que contiene electrónica, calculadora, teclado&#10;&#10;Descripción generada automáticamente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4CB94896-3C26-4E77-881E-041EF3FFDDC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125" b="32375" l="28875" r="40000">
                        <a14:foregroundMark x1="34625" y1="20875" x2="34625" y2="20875"/>
                        <a14:foregroundMark x1="34625" y1="20875" x2="34625" y2="20875"/>
                        <a14:foregroundMark x1="34375" y1="20875" x2="34375" y2="20875"/>
                        <a14:foregroundMark x1="37500" y1="22000" x2="37500" y2="22000"/>
                        <a14:foregroundMark x1="39625" y1="26000" x2="39625" y2="26000"/>
                        <a14:foregroundMark x1="34375" y1="20625" x2="34375" y2="20625"/>
                        <a14:foregroundMark x1="29250" y1="26000" x2="29250" y2="26000"/>
                        <a14:foregroundMark x1="34875" y1="20125" x2="34875" y2="20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19143" r="58556" b="66152"/>
          <a:stretch/>
        </p:blipFill>
        <p:spPr>
          <a:xfrm>
            <a:off x="11460479" y="6084277"/>
            <a:ext cx="731521" cy="773723"/>
          </a:xfrm>
          <a:prstGeom prst="rect">
            <a:avLst/>
          </a:prstGeom>
        </p:spPr>
      </p:pic>
      <p:pic>
        <p:nvPicPr>
          <p:cNvPr id="14" name="Imagen 13" descr="Imagen que contiene electrónica, calculadora, teclado&#10;&#10;Descripción generada automáticament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E34D570D-64E8-4856-B604-CD821BA20E6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7402" b="79166" l="12085" r="23209">
                        <a14:foregroundMark x1="17875" y1="78750" x2="17875" y2="78750"/>
                        <a14:foregroundMark x1="19250" y1="68625" x2="19250" y2="68625"/>
                        <a14:foregroundMark x1="18125" y1="67500" x2="18125" y2="67500"/>
                        <a14:foregroundMark x1="15500" y1="68375" x2="12875" y2="71000"/>
                        <a14:foregroundMark x1="17125" y1="69125" x2="17125" y2="69125"/>
                        <a14:foregroundMark x1="12625" y1="73625" x2="12625" y2="73625"/>
                        <a14:foregroundMark x1="12000" y1="72875" x2="12000" y2="72875"/>
                        <a14:foregroundMark x1="22500" y1="73375" x2="22500" y2="7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95" t="65932" r="75401" b="19363"/>
          <a:stretch/>
        </p:blipFill>
        <p:spPr>
          <a:xfrm>
            <a:off x="0" y="0"/>
            <a:ext cx="731521" cy="773723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7F66D63D-0848-42DD-A02C-7F34C8FA8A9C}"/>
              </a:ext>
            </a:extLst>
          </p:cNvPr>
          <p:cNvSpPr txBox="1"/>
          <p:nvPr/>
        </p:nvSpPr>
        <p:spPr>
          <a:xfrm>
            <a:off x="994115" y="386861"/>
            <a:ext cx="102037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dirty="0">
                <a:solidFill>
                  <a:schemeClr val="accent2"/>
                </a:solidFill>
                <a:latin typeface="Comic Sans MS" panose="030F0702030302020204" pitchFamily="66" charset="0"/>
              </a:rPr>
              <a:t>Te preparan una </a:t>
            </a:r>
            <a:r>
              <a:rPr lang="es-CL" sz="3600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comida que no te gusta, tu sientes …</a:t>
            </a:r>
            <a:endParaRPr lang="es-CL" sz="36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13" name="Imagen 12" descr="Anger ❤ liked on Polyvore featuring disney, characters, inside out, pictures and pixar"/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4444" y="885138"/>
            <a:ext cx="6354957" cy="5545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 descr="Personajes del reves para imprimir-Imagenes y dibujos para imprimir |  Imagenes de intensamente, Intensamente personajes, Peliculas de disney pixar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959" y="1841679"/>
            <a:ext cx="2940922" cy="3667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5757" b="95230" l="0" r="9683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162" y="1391620"/>
            <a:ext cx="3219539" cy="411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0720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2" name="chimes.wav"/>
          </p:stSnd>
        </p:sndAc>
      </p:transition>
    </mc:Choice>
    <mc:Fallback xmlns="">
      <p:transition spd="slow" advClick="0">
        <p:fade/>
        <p:sndAc>
          <p:stSnd>
            <p:snd r:embed="rId1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xmlns="" id="{27F7E029-F6F4-4D09-BDD8-EDEF30A72EFC}"/>
              </a:ext>
            </a:extLst>
          </p:cNvPr>
          <p:cNvSpPr/>
          <p:nvPr/>
        </p:nvSpPr>
        <p:spPr>
          <a:xfrm>
            <a:off x="180535" y="193431"/>
            <a:ext cx="11830930" cy="6471138"/>
          </a:xfrm>
          <a:prstGeom prst="roundRect">
            <a:avLst>
              <a:gd name="adj" fmla="val 8189"/>
            </a:avLst>
          </a:prstGeom>
          <a:solidFill>
            <a:schemeClr val="bg1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Imagen 8" descr="Imagen que contiene electrónica, calculadora, teclado&#10;&#10;Descripción generada automáticamente">
            <a:extLst>
              <a:ext uri="{FF2B5EF4-FFF2-40B4-BE49-F238E27FC236}">
                <a16:creationId xmlns:a16="http://schemas.microsoft.com/office/drawing/2014/main" xmlns="" id="{C7F97C3B-44F0-43CD-A330-F08AC06EDDD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500" b="49500" l="28875" r="40250">
                        <a14:foregroundMark x1="30125" y1="45000" x2="34465" y2="37068"/>
                        <a14:foregroundMark x1="35262" y1="48125" x2="36000" y2="40750"/>
                        <a14:foregroundMark x1="35237" y1="48375" x2="35262" y2="48125"/>
                        <a14:foregroundMark x1="35208" y1="48667" x2="35237" y2="48375"/>
                        <a14:foregroundMark x1="29250" y1="42625" x2="29250" y2="42625"/>
                        <a14:backgroundMark x1="34375" y1="29250" x2="33500" y2="22000"/>
                        <a14:backgroundMark x1="31125" y1="30500" x2="40500" y2="18750"/>
                        <a14:backgroundMark x1="42625" y1="23875" x2="38250" y2="32875"/>
                        <a14:backgroundMark x1="38250" y1="32875" x2="28500" y2="33500"/>
                        <a14:backgroundMark x1="28500" y1="33500" x2="24750" y2="24125"/>
                        <a14:backgroundMark x1="24750" y1="24125" x2="33250" y2="19875"/>
                        <a14:backgroundMark x1="33250" y1="19875" x2="42000" y2="23500"/>
                        <a14:backgroundMark x1="42000" y1="23500" x2="42875" y2="25500"/>
                        <a14:backgroundMark x1="34875" y1="49250" x2="34875" y2="49250"/>
                        <a14:backgroundMark x1="36250" y1="49250" x2="34875" y2="48750"/>
                        <a14:backgroundMark x1="35750" y1="34875" x2="35375" y2="34875"/>
                        <a14:backgroundMark x1="35500" y1="35250" x2="35500" y2="35250"/>
                        <a14:backgroundMark x1="35250" y1="35375" x2="35250" y2="35375"/>
                        <a14:backgroundMark x1="35250" y1="34875" x2="35250" y2="34750"/>
                        <a14:backgroundMark x1="35000" y1="35250" x2="36500" y2="35375"/>
                        <a14:backgroundMark x1="34500" y1="49500" x2="35125" y2="48375"/>
                        <a14:backgroundMark x1="35500" y1="49125" x2="35375" y2="49125"/>
                        <a14:backgroundMark x1="35375" y1="49250" x2="35375" y2="49250"/>
                        <a14:backgroundMark x1="34875" y1="49000" x2="36375" y2="50000"/>
                        <a14:backgroundMark x1="35375" y1="49000" x2="35375" y2="49000"/>
                        <a14:backgroundMark x1="35500" y1="48875" x2="35000" y2="48500"/>
                        <a14:backgroundMark x1="35125" y1="48125" x2="35125" y2="48125"/>
                        <a14:backgroundMark x1="35375" y1="48375" x2="35375" y2="48375"/>
                        <a14:backgroundMark x1="35375" y1="48000" x2="35375" y2="48000"/>
                        <a14:backgroundMark x1="35375" y1="48000" x2="35375" y2="4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19143" r="58556" b="66152"/>
          <a:stretch/>
        </p:blipFill>
        <p:spPr>
          <a:xfrm>
            <a:off x="8616460" y="4534486"/>
            <a:ext cx="731521" cy="773723"/>
          </a:xfrm>
          <a:prstGeom prst="rect">
            <a:avLst/>
          </a:prstGeom>
        </p:spPr>
      </p:pic>
      <p:pic>
        <p:nvPicPr>
          <p:cNvPr id="12" name="Imagen 11" descr="Imagen que contiene electrónica, calculadora, teclado&#10;&#10;Descripción generada automáticamente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4CB94896-3C26-4E77-881E-041EF3FFDDC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125" b="32375" l="28875" r="40000">
                        <a14:foregroundMark x1="34625" y1="20875" x2="34625" y2="20875"/>
                        <a14:foregroundMark x1="34625" y1="20875" x2="34625" y2="20875"/>
                        <a14:foregroundMark x1="34375" y1="20875" x2="34375" y2="20875"/>
                        <a14:foregroundMark x1="37500" y1="22000" x2="37500" y2="22000"/>
                        <a14:foregroundMark x1="39625" y1="26000" x2="39625" y2="26000"/>
                        <a14:foregroundMark x1="34375" y1="20625" x2="34375" y2="20625"/>
                        <a14:foregroundMark x1="29250" y1="26000" x2="29250" y2="26000"/>
                        <a14:foregroundMark x1="34875" y1="20125" x2="34875" y2="20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19143" r="58556" b="66152"/>
          <a:stretch/>
        </p:blipFill>
        <p:spPr>
          <a:xfrm>
            <a:off x="11460479" y="6084277"/>
            <a:ext cx="731521" cy="773723"/>
          </a:xfrm>
          <a:prstGeom prst="rect">
            <a:avLst/>
          </a:prstGeom>
        </p:spPr>
      </p:pic>
      <p:pic>
        <p:nvPicPr>
          <p:cNvPr id="14" name="Imagen 13" descr="Imagen que contiene electrónica, calculadora, teclado&#10;&#10;Descripción generada automáticament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E34D570D-64E8-4856-B604-CD821BA20E6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7402" b="79166" l="12085" r="23209">
                        <a14:foregroundMark x1="17875" y1="78750" x2="17875" y2="78750"/>
                        <a14:foregroundMark x1="19250" y1="68625" x2="19250" y2="68625"/>
                        <a14:foregroundMark x1="18125" y1="67500" x2="18125" y2="67500"/>
                        <a14:foregroundMark x1="15500" y1="68375" x2="12875" y2="71000"/>
                        <a14:foregroundMark x1="17125" y1="69125" x2="17125" y2="69125"/>
                        <a14:foregroundMark x1="12625" y1="73625" x2="12625" y2="73625"/>
                        <a14:foregroundMark x1="12000" y1="72875" x2="12000" y2="72875"/>
                        <a14:foregroundMark x1="22500" y1="73375" x2="22500" y2="7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95" t="65932" r="75401" b="19363"/>
          <a:stretch/>
        </p:blipFill>
        <p:spPr>
          <a:xfrm>
            <a:off x="0" y="0"/>
            <a:ext cx="731521" cy="773723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7F66D63D-0848-42DD-A02C-7F34C8FA8A9C}"/>
              </a:ext>
            </a:extLst>
          </p:cNvPr>
          <p:cNvSpPr txBox="1"/>
          <p:nvPr/>
        </p:nvSpPr>
        <p:spPr>
          <a:xfrm>
            <a:off x="994115" y="386861"/>
            <a:ext cx="10203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dirty="0">
                <a:solidFill>
                  <a:schemeClr val="accent2"/>
                </a:solidFill>
                <a:latin typeface="Comic Sans MS" panose="030F0702030302020204" pitchFamily="66" charset="0"/>
              </a:rPr>
              <a:t>Cuando siento tristeza quiero…</a:t>
            </a:r>
          </a:p>
        </p:txBody>
      </p:sp>
      <p:pic>
        <p:nvPicPr>
          <p:cNvPr id="19" name="Imagen 18" descr="Personajes del reves para imprimir-Imagenes y dibujos para imprimir |  Imagenes de intensamente, Intensamente personajes, Peliculas de disney pixar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642" y="1635617"/>
            <a:ext cx="3118614" cy="4047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16728" y="1635617"/>
            <a:ext cx="1909149" cy="2708162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45499" y="3743271"/>
            <a:ext cx="1651339" cy="221364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72803" y="1510453"/>
            <a:ext cx="2054530" cy="276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838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>
        <p:sndAc>
          <p:stSnd>
            <p:snd r:embed="rId2" name="chimes.wav"/>
          </p:stSnd>
        </p:sndAc>
      </p:transition>
    </mc:Choice>
    <mc:Fallback>
      <p:transition advClick="0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xmlns="" id="{27F7E029-F6F4-4D09-BDD8-EDEF30A72EFC}"/>
              </a:ext>
            </a:extLst>
          </p:cNvPr>
          <p:cNvSpPr/>
          <p:nvPr/>
        </p:nvSpPr>
        <p:spPr>
          <a:xfrm>
            <a:off x="180535" y="193431"/>
            <a:ext cx="11830930" cy="6471138"/>
          </a:xfrm>
          <a:prstGeom prst="roundRect">
            <a:avLst>
              <a:gd name="adj" fmla="val 8189"/>
            </a:avLst>
          </a:prstGeom>
          <a:solidFill>
            <a:schemeClr val="bg1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Imagen 8" descr="Imagen que contiene electrónica, calculadora, teclado&#10;&#10;Descripción generada automáticamente">
            <a:extLst>
              <a:ext uri="{FF2B5EF4-FFF2-40B4-BE49-F238E27FC236}">
                <a16:creationId xmlns:a16="http://schemas.microsoft.com/office/drawing/2014/main" xmlns="" id="{C7F97C3B-44F0-43CD-A330-F08AC06EDDD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500" b="49500" l="28875" r="40250">
                        <a14:foregroundMark x1="30125" y1="45000" x2="34465" y2="37068"/>
                        <a14:foregroundMark x1="35262" y1="48125" x2="36000" y2="40750"/>
                        <a14:foregroundMark x1="35237" y1="48375" x2="35262" y2="48125"/>
                        <a14:foregroundMark x1="35208" y1="48667" x2="35237" y2="48375"/>
                        <a14:foregroundMark x1="29250" y1="42625" x2="29250" y2="42625"/>
                        <a14:backgroundMark x1="34375" y1="29250" x2="33500" y2="22000"/>
                        <a14:backgroundMark x1="31125" y1="30500" x2="40500" y2="18750"/>
                        <a14:backgroundMark x1="42625" y1="23875" x2="38250" y2="32875"/>
                        <a14:backgroundMark x1="38250" y1="32875" x2="28500" y2="33500"/>
                        <a14:backgroundMark x1="28500" y1="33500" x2="24750" y2="24125"/>
                        <a14:backgroundMark x1="24750" y1="24125" x2="33250" y2="19875"/>
                        <a14:backgroundMark x1="33250" y1="19875" x2="42000" y2="23500"/>
                        <a14:backgroundMark x1="42000" y1="23500" x2="42875" y2="25500"/>
                        <a14:backgroundMark x1="34875" y1="49250" x2="34875" y2="49250"/>
                        <a14:backgroundMark x1="36250" y1="49250" x2="34875" y2="48750"/>
                        <a14:backgroundMark x1="35750" y1="34875" x2="35375" y2="34875"/>
                        <a14:backgroundMark x1="35500" y1="35250" x2="35500" y2="35250"/>
                        <a14:backgroundMark x1="35250" y1="35375" x2="35250" y2="35375"/>
                        <a14:backgroundMark x1="35250" y1="34875" x2="35250" y2="34750"/>
                        <a14:backgroundMark x1="35000" y1="35250" x2="36500" y2="35375"/>
                        <a14:backgroundMark x1="34500" y1="49500" x2="35125" y2="48375"/>
                        <a14:backgroundMark x1="35500" y1="49125" x2="35375" y2="49125"/>
                        <a14:backgroundMark x1="35375" y1="49250" x2="35375" y2="49250"/>
                        <a14:backgroundMark x1="34875" y1="49000" x2="36375" y2="50000"/>
                        <a14:backgroundMark x1="35375" y1="49000" x2="35375" y2="49000"/>
                        <a14:backgroundMark x1="35500" y1="48875" x2="35000" y2="48500"/>
                        <a14:backgroundMark x1="35125" y1="48125" x2="35125" y2="48125"/>
                        <a14:backgroundMark x1="35375" y1="48375" x2="35375" y2="48375"/>
                        <a14:backgroundMark x1="35375" y1="48000" x2="35375" y2="48000"/>
                        <a14:backgroundMark x1="35375" y1="48000" x2="35375" y2="4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19143" r="58556" b="66152"/>
          <a:stretch/>
        </p:blipFill>
        <p:spPr>
          <a:xfrm>
            <a:off x="8616460" y="4534486"/>
            <a:ext cx="731521" cy="773723"/>
          </a:xfrm>
          <a:prstGeom prst="rect">
            <a:avLst/>
          </a:prstGeom>
        </p:spPr>
      </p:pic>
      <p:pic>
        <p:nvPicPr>
          <p:cNvPr id="12" name="Imagen 11" descr="Imagen que contiene electrónica, calculadora, teclado&#10;&#10;Descripción generada automáticamente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4CB94896-3C26-4E77-881E-041EF3FFDDC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125" b="32375" l="28875" r="40000">
                        <a14:foregroundMark x1="34625" y1="20875" x2="34625" y2="20875"/>
                        <a14:foregroundMark x1="34625" y1="20875" x2="34625" y2="20875"/>
                        <a14:foregroundMark x1="34375" y1="20875" x2="34375" y2="20875"/>
                        <a14:foregroundMark x1="37500" y1="22000" x2="37500" y2="22000"/>
                        <a14:foregroundMark x1="39625" y1="26000" x2="39625" y2="26000"/>
                        <a14:foregroundMark x1="34375" y1="20625" x2="34375" y2="20625"/>
                        <a14:foregroundMark x1="29250" y1="26000" x2="29250" y2="26000"/>
                        <a14:foregroundMark x1="34875" y1="20125" x2="34875" y2="20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19143" r="58556" b="66152"/>
          <a:stretch/>
        </p:blipFill>
        <p:spPr>
          <a:xfrm>
            <a:off x="11460479" y="6084277"/>
            <a:ext cx="731521" cy="773723"/>
          </a:xfrm>
          <a:prstGeom prst="rect">
            <a:avLst/>
          </a:prstGeom>
        </p:spPr>
      </p:pic>
      <p:pic>
        <p:nvPicPr>
          <p:cNvPr id="14" name="Imagen 13" descr="Imagen que contiene electrónica, calculadora, teclado&#10;&#10;Descripción generada automáticament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E34D570D-64E8-4856-B604-CD821BA20E6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7402" b="79166" l="12085" r="23209">
                        <a14:foregroundMark x1="17875" y1="78750" x2="17875" y2="78750"/>
                        <a14:foregroundMark x1="19250" y1="68625" x2="19250" y2="68625"/>
                        <a14:foregroundMark x1="18125" y1="67500" x2="18125" y2="67500"/>
                        <a14:foregroundMark x1="15500" y1="68375" x2="12875" y2="71000"/>
                        <a14:foregroundMark x1="17125" y1="69125" x2="17125" y2="69125"/>
                        <a14:foregroundMark x1="12625" y1="73625" x2="12625" y2="73625"/>
                        <a14:foregroundMark x1="12000" y1="72875" x2="12000" y2="72875"/>
                        <a14:foregroundMark x1="22500" y1="73375" x2="22500" y2="7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95" t="65932" r="75401" b="19363"/>
          <a:stretch/>
        </p:blipFill>
        <p:spPr>
          <a:xfrm>
            <a:off x="0" y="0"/>
            <a:ext cx="731521" cy="773723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7F66D63D-0848-42DD-A02C-7F34C8FA8A9C}"/>
              </a:ext>
            </a:extLst>
          </p:cNvPr>
          <p:cNvSpPr txBox="1"/>
          <p:nvPr/>
        </p:nvSpPr>
        <p:spPr>
          <a:xfrm>
            <a:off x="994115" y="386861"/>
            <a:ext cx="102037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dirty="0">
                <a:solidFill>
                  <a:schemeClr val="accent2"/>
                </a:solidFill>
                <a:latin typeface="Comic Sans MS" panose="030F0702030302020204" pitchFamily="66" charset="0"/>
              </a:rPr>
              <a:t>Estás durmiendo y de pronto escuchas un ruido extraño, tu sientes…</a:t>
            </a:r>
          </a:p>
        </p:txBody>
      </p:sp>
      <p:pic>
        <p:nvPicPr>
          <p:cNvPr id="15" name="Imagen 14" descr="Which &quot;Inside Out&quot; Emotion Are You Most Like?"/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34" b="95695" l="9947" r="898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17" y="1477096"/>
            <a:ext cx="4750863" cy="4379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 descr="Anger ❤ liked on Polyvore featuring disney, characters, inside out, pictures and pixar"/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5462" y="828458"/>
            <a:ext cx="6354957" cy="5545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720" y="1004800"/>
            <a:ext cx="2833826" cy="532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6842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2" name="chimes.wav"/>
          </p:stSnd>
        </p:sndAc>
      </p:transition>
    </mc:Choice>
    <mc:Fallback xmlns="">
      <p:transition spd="slow" advClick="0">
        <p:fade/>
        <p:sndAc>
          <p:stSnd>
            <p:snd r:embed="rId1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xmlns="" id="{27F7E029-F6F4-4D09-BDD8-EDEF30A72EFC}"/>
              </a:ext>
            </a:extLst>
          </p:cNvPr>
          <p:cNvSpPr/>
          <p:nvPr/>
        </p:nvSpPr>
        <p:spPr>
          <a:xfrm>
            <a:off x="180535" y="193431"/>
            <a:ext cx="11830930" cy="6471138"/>
          </a:xfrm>
          <a:prstGeom prst="roundRect">
            <a:avLst>
              <a:gd name="adj" fmla="val 8189"/>
            </a:avLst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Imagen 8" descr="Imagen que contiene electrónica, calculadora, teclado&#10;&#10;Descripción generada automáticamente">
            <a:extLst>
              <a:ext uri="{FF2B5EF4-FFF2-40B4-BE49-F238E27FC236}">
                <a16:creationId xmlns:a16="http://schemas.microsoft.com/office/drawing/2014/main" xmlns="" id="{C7F97C3B-44F0-43CD-A330-F08AC06EDDD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500" b="49500" l="28875" r="40250">
                        <a14:foregroundMark x1="30125" y1="45000" x2="34465" y2="37068"/>
                        <a14:foregroundMark x1="35262" y1="48125" x2="36000" y2="40750"/>
                        <a14:foregroundMark x1="35237" y1="48375" x2="35262" y2="48125"/>
                        <a14:foregroundMark x1="35208" y1="48667" x2="35237" y2="48375"/>
                        <a14:foregroundMark x1="29250" y1="42625" x2="29250" y2="42625"/>
                        <a14:backgroundMark x1="34375" y1="29250" x2="33500" y2="22000"/>
                        <a14:backgroundMark x1="31125" y1="30500" x2="40500" y2="18750"/>
                        <a14:backgroundMark x1="42625" y1="23875" x2="38250" y2="32875"/>
                        <a14:backgroundMark x1="38250" y1="32875" x2="28500" y2="33500"/>
                        <a14:backgroundMark x1="28500" y1="33500" x2="24750" y2="24125"/>
                        <a14:backgroundMark x1="24750" y1="24125" x2="33250" y2="19875"/>
                        <a14:backgroundMark x1="33250" y1="19875" x2="42000" y2="23500"/>
                        <a14:backgroundMark x1="42000" y1="23500" x2="42875" y2="25500"/>
                        <a14:backgroundMark x1="34875" y1="49250" x2="34875" y2="49250"/>
                        <a14:backgroundMark x1="36250" y1="49250" x2="34875" y2="48750"/>
                        <a14:backgroundMark x1="35750" y1="34875" x2="35375" y2="34875"/>
                        <a14:backgroundMark x1="35500" y1="35250" x2="35500" y2="35250"/>
                        <a14:backgroundMark x1="35250" y1="35375" x2="35250" y2="35375"/>
                        <a14:backgroundMark x1="35250" y1="34875" x2="35250" y2="34750"/>
                        <a14:backgroundMark x1="35000" y1="35250" x2="36500" y2="35375"/>
                        <a14:backgroundMark x1="34500" y1="49500" x2="35125" y2="48375"/>
                        <a14:backgroundMark x1="35500" y1="49125" x2="35375" y2="49125"/>
                        <a14:backgroundMark x1="35375" y1="49250" x2="35375" y2="49250"/>
                        <a14:backgroundMark x1="34875" y1="49000" x2="36375" y2="50000"/>
                        <a14:backgroundMark x1="35375" y1="49000" x2="35375" y2="49000"/>
                        <a14:backgroundMark x1="35500" y1="48875" x2="35000" y2="48500"/>
                        <a14:backgroundMark x1="35125" y1="48125" x2="35125" y2="48125"/>
                        <a14:backgroundMark x1="35375" y1="48375" x2="35375" y2="48375"/>
                        <a14:backgroundMark x1="35375" y1="48000" x2="35375" y2="48000"/>
                        <a14:backgroundMark x1="35375" y1="48000" x2="35375" y2="4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19143" r="58556" b="66152"/>
          <a:stretch/>
        </p:blipFill>
        <p:spPr>
          <a:xfrm>
            <a:off x="8616460" y="4534486"/>
            <a:ext cx="731521" cy="773723"/>
          </a:xfrm>
          <a:prstGeom prst="rect">
            <a:avLst/>
          </a:prstGeom>
        </p:spPr>
      </p:pic>
      <p:pic>
        <p:nvPicPr>
          <p:cNvPr id="12" name="Imagen 11" descr="Imagen que contiene electrónica, calculadora, teclado&#10;&#10;Descripción generada automáticamente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4CB94896-3C26-4E77-881E-041EF3FFDDC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125" b="32375" l="28875" r="40000">
                        <a14:foregroundMark x1="34625" y1="20875" x2="34625" y2="20875"/>
                        <a14:foregroundMark x1="34625" y1="20875" x2="34625" y2="20875"/>
                        <a14:foregroundMark x1="34375" y1="20875" x2="34375" y2="20875"/>
                        <a14:foregroundMark x1="37500" y1="22000" x2="37500" y2="22000"/>
                        <a14:foregroundMark x1="39625" y1="26000" x2="39625" y2="26000"/>
                        <a14:foregroundMark x1="34375" y1="20625" x2="34375" y2="20625"/>
                        <a14:foregroundMark x1="29250" y1="26000" x2="29250" y2="26000"/>
                        <a14:foregroundMark x1="34875" y1="20125" x2="34875" y2="20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19143" r="58556" b="66152"/>
          <a:stretch/>
        </p:blipFill>
        <p:spPr>
          <a:xfrm>
            <a:off x="11460479" y="6084277"/>
            <a:ext cx="731521" cy="773723"/>
          </a:xfrm>
          <a:prstGeom prst="rect">
            <a:avLst/>
          </a:prstGeom>
        </p:spPr>
      </p:pic>
      <p:pic>
        <p:nvPicPr>
          <p:cNvPr id="14" name="Imagen 13" descr="Imagen que contiene electrónica, calculadora, teclado&#10;&#10;Descripción generada automáticament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E34D570D-64E8-4856-B604-CD821BA20E6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7402" b="79166" l="12085" r="23209">
                        <a14:foregroundMark x1="17875" y1="78750" x2="17875" y2="78750"/>
                        <a14:foregroundMark x1="19250" y1="68625" x2="19250" y2="68625"/>
                        <a14:foregroundMark x1="18125" y1="67500" x2="18125" y2="67500"/>
                        <a14:foregroundMark x1="15500" y1="68375" x2="12875" y2="71000"/>
                        <a14:foregroundMark x1="17125" y1="69125" x2="17125" y2="69125"/>
                        <a14:foregroundMark x1="12625" y1="73625" x2="12625" y2="73625"/>
                        <a14:foregroundMark x1="12000" y1="72875" x2="12000" y2="72875"/>
                        <a14:foregroundMark x1="22500" y1="73375" x2="22500" y2="7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95" t="65932" r="75401" b="19363"/>
          <a:stretch/>
        </p:blipFill>
        <p:spPr>
          <a:xfrm>
            <a:off x="0" y="0"/>
            <a:ext cx="731521" cy="773723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7F66D63D-0848-42DD-A02C-7F34C8FA8A9C}"/>
              </a:ext>
            </a:extLst>
          </p:cNvPr>
          <p:cNvSpPr txBox="1"/>
          <p:nvPr/>
        </p:nvSpPr>
        <p:spPr>
          <a:xfrm>
            <a:off x="994115" y="386861"/>
            <a:ext cx="10203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dirty="0">
                <a:solidFill>
                  <a:schemeClr val="accent2"/>
                </a:solidFill>
                <a:latin typeface="Comic Sans MS" panose="030F0702030302020204" pitchFamily="66" charset="0"/>
              </a:rPr>
              <a:t>Cuando siento alegría quiero…</a:t>
            </a:r>
          </a:p>
        </p:txBody>
      </p:sp>
      <p:pic>
        <p:nvPicPr>
          <p:cNvPr id="15" name="Imagen 14" descr="Which &quot;Inside Out&quot; Emotion Are You Most Like?"/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34" b="95695" l="9947" r="898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230" y="1399435"/>
            <a:ext cx="4750863" cy="4379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17631" y="2826350"/>
            <a:ext cx="2054530" cy="276172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43095" y="1641934"/>
            <a:ext cx="1651339" cy="221364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89369" y="3460109"/>
            <a:ext cx="1909149" cy="270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5089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2" name="chimes.wav"/>
          </p:stSnd>
        </p:sndAc>
      </p:transition>
    </mc:Choice>
    <mc:Fallback xmlns="">
      <p:transition spd="slow" advClick="0">
        <p:fade/>
        <p:sndAc>
          <p:stSnd>
            <p:snd r:embed="rId1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xmlns="" id="{27F7E029-F6F4-4D09-BDD8-EDEF30A72EFC}"/>
              </a:ext>
            </a:extLst>
          </p:cNvPr>
          <p:cNvSpPr/>
          <p:nvPr/>
        </p:nvSpPr>
        <p:spPr>
          <a:xfrm>
            <a:off x="180535" y="193431"/>
            <a:ext cx="11830930" cy="6471138"/>
          </a:xfrm>
          <a:prstGeom prst="roundRect">
            <a:avLst>
              <a:gd name="adj" fmla="val 8189"/>
            </a:avLst>
          </a:prstGeom>
          <a:solidFill>
            <a:schemeClr val="bg1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Imagen 8" descr="Imagen que contiene electrónica, calculadora, teclado&#10;&#10;Descripción generada automáticamente">
            <a:extLst>
              <a:ext uri="{FF2B5EF4-FFF2-40B4-BE49-F238E27FC236}">
                <a16:creationId xmlns:a16="http://schemas.microsoft.com/office/drawing/2014/main" xmlns="" id="{C7F97C3B-44F0-43CD-A330-F08AC06EDDD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500" b="49500" l="28875" r="40250">
                        <a14:foregroundMark x1="30125" y1="45000" x2="34465" y2="37068"/>
                        <a14:foregroundMark x1="35262" y1="48125" x2="36000" y2="40750"/>
                        <a14:foregroundMark x1="35237" y1="48375" x2="35262" y2="48125"/>
                        <a14:foregroundMark x1="35208" y1="48667" x2="35237" y2="48375"/>
                        <a14:foregroundMark x1="29250" y1="42625" x2="29250" y2="42625"/>
                        <a14:backgroundMark x1="34375" y1="29250" x2="33500" y2="22000"/>
                        <a14:backgroundMark x1="31125" y1="30500" x2="40500" y2="18750"/>
                        <a14:backgroundMark x1="42625" y1="23875" x2="38250" y2="32875"/>
                        <a14:backgroundMark x1="38250" y1="32875" x2="28500" y2="33500"/>
                        <a14:backgroundMark x1="28500" y1="33500" x2="24750" y2="24125"/>
                        <a14:backgroundMark x1="24750" y1="24125" x2="33250" y2="19875"/>
                        <a14:backgroundMark x1="33250" y1="19875" x2="42000" y2="23500"/>
                        <a14:backgroundMark x1="42000" y1="23500" x2="42875" y2="25500"/>
                        <a14:backgroundMark x1="34875" y1="49250" x2="34875" y2="49250"/>
                        <a14:backgroundMark x1="36250" y1="49250" x2="34875" y2="48750"/>
                        <a14:backgroundMark x1="35750" y1="34875" x2="35375" y2="34875"/>
                        <a14:backgroundMark x1="35500" y1="35250" x2="35500" y2="35250"/>
                        <a14:backgroundMark x1="35250" y1="35375" x2="35250" y2="35375"/>
                        <a14:backgroundMark x1="35250" y1="34875" x2="35250" y2="34750"/>
                        <a14:backgroundMark x1="35000" y1="35250" x2="36500" y2="35375"/>
                        <a14:backgroundMark x1="34500" y1="49500" x2="35125" y2="48375"/>
                        <a14:backgroundMark x1="35500" y1="49125" x2="35375" y2="49125"/>
                        <a14:backgroundMark x1="35375" y1="49250" x2="35375" y2="49250"/>
                        <a14:backgroundMark x1="34875" y1="49000" x2="36375" y2="50000"/>
                        <a14:backgroundMark x1="35375" y1="49000" x2="35375" y2="49000"/>
                        <a14:backgroundMark x1="35500" y1="48875" x2="35000" y2="48500"/>
                        <a14:backgroundMark x1="35125" y1="48125" x2="35125" y2="48125"/>
                        <a14:backgroundMark x1="35375" y1="48375" x2="35375" y2="48375"/>
                        <a14:backgroundMark x1="35375" y1="48000" x2="35375" y2="48000"/>
                        <a14:backgroundMark x1="35375" y1="48000" x2="35375" y2="4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19143" r="58556" b="66152"/>
          <a:stretch/>
        </p:blipFill>
        <p:spPr>
          <a:xfrm>
            <a:off x="8616460" y="4534486"/>
            <a:ext cx="731521" cy="773723"/>
          </a:xfrm>
          <a:prstGeom prst="rect">
            <a:avLst/>
          </a:prstGeom>
        </p:spPr>
      </p:pic>
      <p:pic>
        <p:nvPicPr>
          <p:cNvPr id="12" name="Imagen 11" descr="Imagen que contiene electrónica, calculadora, teclado&#10;&#10;Descripción generada automáticamente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4CB94896-3C26-4E77-881E-041EF3FFDDC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125" b="32375" l="28875" r="40000">
                        <a14:foregroundMark x1="34625" y1="20875" x2="34625" y2="20875"/>
                        <a14:foregroundMark x1="34625" y1="20875" x2="34625" y2="20875"/>
                        <a14:foregroundMark x1="34375" y1="20875" x2="34375" y2="20875"/>
                        <a14:foregroundMark x1="37500" y1="22000" x2="37500" y2="22000"/>
                        <a14:foregroundMark x1="39625" y1="26000" x2="39625" y2="26000"/>
                        <a14:foregroundMark x1="34375" y1="20625" x2="34375" y2="20625"/>
                        <a14:foregroundMark x1="29250" y1="26000" x2="29250" y2="26000"/>
                        <a14:foregroundMark x1="34875" y1="20125" x2="34875" y2="20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19143" r="58556" b="66152"/>
          <a:stretch/>
        </p:blipFill>
        <p:spPr>
          <a:xfrm>
            <a:off x="11460479" y="6084277"/>
            <a:ext cx="731521" cy="773723"/>
          </a:xfrm>
          <a:prstGeom prst="rect">
            <a:avLst/>
          </a:prstGeom>
        </p:spPr>
      </p:pic>
      <p:pic>
        <p:nvPicPr>
          <p:cNvPr id="14" name="Imagen 13" descr="Imagen que contiene electrónica, calculadora, teclado&#10;&#10;Descripción generada automáticament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E34D570D-64E8-4856-B604-CD821BA20E6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7402" b="79166" l="12085" r="23209">
                        <a14:foregroundMark x1="17875" y1="78750" x2="17875" y2="78750"/>
                        <a14:foregroundMark x1="19250" y1="68625" x2="19250" y2="68625"/>
                        <a14:foregroundMark x1="18125" y1="67500" x2="18125" y2="67500"/>
                        <a14:foregroundMark x1="15500" y1="68375" x2="12875" y2="71000"/>
                        <a14:foregroundMark x1="17125" y1="69125" x2="17125" y2="69125"/>
                        <a14:foregroundMark x1="12625" y1="73625" x2="12625" y2="73625"/>
                        <a14:foregroundMark x1="12000" y1="72875" x2="12000" y2="72875"/>
                        <a14:foregroundMark x1="22500" y1="73375" x2="22500" y2="7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95" t="65932" r="75401" b="19363"/>
          <a:stretch/>
        </p:blipFill>
        <p:spPr>
          <a:xfrm>
            <a:off x="0" y="0"/>
            <a:ext cx="731521" cy="773723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7F66D63D-0848-42DD-A02C-7F34C8FA8A9C}"/>
              </a:ext>
            </a:extLst>
          </p:cNvPr>
          <p:cNvSpPr txBox="1"/>
          <p:nvPr/>
        </p:nvSpPr>
        <p:spPr>
          <a:xfrm>
            <a:off x="994115" y="386861"/>
            <a:ext cx="102037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dirty="0">
                <a:solidFill>
                  <a:schemeClr val="accent2"/>
                </a:solidFill>
                <a:latin typeface="Comic Sans MS" panose="030F0702030302020204" pitchFamily="66" charset="0"/>
              </a:rPr>
              <a:t>Vas al parque y pierdes a tu mascota, tu sientes…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757" b="95230" l="0" r="9683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150"/>
            <a:ext cx="3979840" cy="5085700"/>
          </a:xfrm>
          <a:prstGeom prst="rect">
            <a:avLst/>
          </a:prstGeom>
        </p:spPr>
      </p:pic>
      <p:pic>
        <p:nvPicPr>
          <p:cNvPr id="18" name="Imagen 17" descr="Personajes del reves para imprimir-Imagenes y dibujos para imprimir |  Imagenes de intensamente, Intensamente personajes, Peliculas de disney pixar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902" y="1587190"/>
            <a:ext cx="3214191" cy="4131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n 22" descr="Which &quot;Inside Out&quot; Emotion Are You Most Like?"/>
          <p:cNvPicPr/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934" b="95695" l="9947" r="898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848" y="1463017"/>
            <a:ext cx="4750863" cy="43799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81731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2" name="chimes.wav"/>
          </p:stSnd>
        </p:sndAc>
      </p:transition>
    </mc:Choice>
    <mc:Fallback xmlns="">
      <p:transition spd="slow" advClick="0">
        <p:fade/>
        <p:sndAc>
          <p:stSnd>
            <p:snd r:embed="rId1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86</Words>
  <Application>Microsoft Office PowerPoint</Application>
  <PresentationFormat>Panorámica</PresentationFormat>
  <Paragraphs>17</Paragraphs>
  <Slides>20</Slides>
  <Notes>0</Notes>
  <HiddenSlides>0</HiddenSlides>
  <MMClips>5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FRANCISCA JAVIERA JARA OGALDE</dc:creator>
  <cp:lastModifiedBy>silene alejandra</cp:lastModifiedBy>
  <cp:revision>61</cp:revision>
  <dcterms:created xsi:type="dcterms:W3CDTF">2020-06-09T04:28:14Z</dcterms:created>
  <dcterms:modified xsi:type="dcterms:W3CDTF">2020-08-07T01:11:08Z</dcterms:modified>
</cp:coreProperties>
</file>