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7" r:id="rId2"/>
    <p:sldId id="268" r:id="rId3"/>
    <p:sldId id="338" r:id="rId4"/>
    <p:sldId id="339" r:id="rId5"/>
    <p:sldId id="340" r:id="rId6"/>
    <p:sldId id="337" r:id="rId7"/>
    <p:sldId id="332" r:id="rId8"/>
    <p:sldId id="277" r:id="rId9"/>
    <p:sldId id="333" r:id="rId10"/>
    <p:sldId id="318" r:id="rId11"/>
    <p:sldId id="334" r:id="rId12"/>
    <p:sldId id="319" r:id="rId13"/>
    <p:sldId id="329" r:id="rId14"/>
    <p:sldId id="331" r:id="rId15"/>
    <p:sldId id="335" r:id="rId16"/>
    <p:sldId id="330" r:id="rId17"/>
    <p:sldId id="328" r:id="rId18"/>
    <p:sldId id="336" r:id="rId19"/>
    <p:sldId id="320" r:id="rId20"/>
    <p:sldId id="321" r:id="rId21"/>
    <p:sldId id="323" r:id="rId22"/>
    <p:sldId id="279" r:id="rId23"/>
    <p:sldId id="322" r:id="rId24"/>
    <p:sldId id="324" r:id="rId25"/>
    <p:sldId id="325" r:id="rId26"/>
    <p:sldId id="327" r:id="rId27"/>
    <p:sldId id="326" r:id="rId2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558E"/>
    <a:srgbClr val="EC6396"/>
    <a:srgbClr val="F8A9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Andaur" userId="c951bd3bc2a87a8c" providerId="LiveId" clId="{8AD79790-428F-4EF2-B665-E69D1E9A8F58}"/>
    <pc:docChg chg="custSel modSld">
      <pc:chgData name="Andrea Andaur" userId="c951bd3bc2a87a8c" providerId="LiveId" clId="{8AD79790-428F-4EF2-B665-E69D1E9A8F58}" dt="2020-05-27T16:53:32.360" v="2" actId="14100"/>
      <pc:docMkLst>
        <pc:docMk/>
      </pc:docMkLst>
      <pc:sldChg chg="delSp mod">
        <pc:chgData name="Andrea Andaur" userId="c951bd3bc2a87a8c" providerId="LiveId" clId="{8AD79790-428F-4EF2-B665-E69D1E9A8F58}" dt="2020-05-26T23:26:41.317" v="0" actId="478"/>
        <pc:sldMkLst>
          <pc:docMk/>
          <pc:sldMk cId="582708824" sldId="267"/>
        </pc:sldMkLst>
        <pc:picChg chg="del">
          <ac:chgData name="Andrea Andaur" userId="c951bd3bc2a87a8c" providerId="LiveId" clId="{8AD79790-428F-4EF2-B665-E69D1E9A8F58}" dt="2020-05-26T23:26:41.317" v="0" actId="478"/>
          <ac:picMkLst>
            <pc:docMk/>
            <pc:sldMk cId="582708824" sldId="267"/>
            <ac:picMk id="11" creationId="{C37A1F0A-2D5E-44E2-A9D9-7A42A8609CE1}"/>
          </ac:picMkLst>
        </pc:picChg>
      </pc:sldChg>
      <pc:sldChg chg="delSp modSp mod">
        <pc:chgData name="Andrea Andaur" userId="c951bd3bc2a87a8c" providerId="LiveId" clId="{8AD79790-428F-4EF2-B665-E69D1E9A8F58}" dt="2020-05-27T16:53:32.360" v="2" actId="14100"/>
        <pc:sldMkLst>
          <pc:docMk/>
          <pc:sldMk cId="1940620828" sldId="322"/>
        </pc:sldMkLst>
        <pc:picChg chg="mod">
          <ac:chgData name="Andrea Andaur" userId="c951bd3bc2a87a8c" providerId="LiveId" clId="{8AD79790-428F-4EF2-B665-E69D1E9A8F58}" dt="2020-05-27T16:53:32.360" v="2" actId="14100"/>
          <ac:picMkLst>
            <pc:docMk/>
            <pc:sldMk cId="1940620828" sldId="322"/>
            <ac:picMk id="14" creationId="{1D90E8B1-4B4F-4754-96F3-39975C650FBB}"/>
          </ac:picMkLst>
        </pc:picChg>
        <pc:picChg chg="del">
          <ac:chgData name="Andrea Andaur" userId="c951bd3bc2a87a8c" providerId="LiveId" clId="{8AD79790-428F-4EF2-B665-E69D1E9A8F58}" dt="2020-05-27T16:53:28.001" v="1" actId="478"/>
          <ac:picMkLst>
            <pc:docMk/>
            <pc:sldMk cId="1940620828" sldId="322"/>
            <ac:picMk id="15" creationId="{121A0826-5760-46FD-BB68-63372C4B780E}"/>
          </ac:picMkLst>
        </pc:picChg>
      </pc:sldChg>
    </pc:docChg>
  </pc:docChgLst>
  <pc:docChgLst>
    <pc:chgData name="Andrea Andaur" userId="c951bd3bc2a87a8c" providerId="LiveId" clId="{29BB73FB-FE6D-4845-85E7-BB159C2C9632}"/>
    <pc:docChg chg="undo custSel addSld delSld modSld sldOrd modShowInfo">
      <pc:chgData name="Andrea Andaur" userId="c951bd3bc2a87a8c" providerId="LiveId" clId="{29BB73FB-FE6D-4845-85E7-BB159C2C9632}" dt="2020-05-23T00:42:08.414" v="1276" actId="1076"/>
      <pc:docMkLst>
        <pc:docMk/>
      </pc:docMkLst>
      <pc:sldChg chg="modSp mod modTransition modAnim">
        <pc:chgData name="Andrea Andaur" userId="c951bd3bc2a87a8c" providerId="LiveId" clId="{29BB73FB-FE6D-4845-85E7-BB159C2C9632}" dt="2020-05-19T16:53:53.816" v="1073"/>
        <pc:sldMkLst>
          <pc:docMk/>
          <pc:sldMk cId="3697159550" sldId="258"/>
        </pc:sldMkLst>
        <pc:picChg chg="mod">
          <ac:chgData name="Andrea Andaur" userId="c951bd3bc2a87a8c" providerId="LiveId" clId="{29BB73FB-FE6D-4845-85E7-BB159C2C9632}" dt="2020-05-19T16:14:23.263" v="684" actId="1076"/>
          <ac:picMkLst>
            <pc:docMk/>
            <pc:sldMk cId="3697159550" sldId="258"/>
            <ac:picMk id="6" creationId="{2267A2E1-3633-4050-BF9C-0BDBCFC82FB4}"/>
          </ac:picMkLst>
        </pc:picChg>
      </pc:sldChg>
      <pc:sldChg chg="addSp delSp modSp mod modTransition addAnim delAnim modAnim">
        <pc:chgData name="Andrea Andaur" userId="c951bd3bc2a87a8c" providerId="LiveId" clId="{29BB73FB-FE6D-4845-85E7-BB159C2C9632}" dt="2020-05-23T00:42:08.414" v="1276" actId="1076"/>
        <pc:sldMkLst>
          <pc:docMk/>
          <pc:sldMk cId="582708824" sldId="267"/>
        </pc:sldMkLst>
        <pc:spChg chg="mod">
          <ac:chgData name="Andrea Andaur" userId="c951bd3bc2a87a8c" providerId="LiveId" clId="{29BB73FB-FE6D-4845-85E7-BB159C2C9632}" dt="2020-05-23T00:31:21.647" v="1256" actId="1076"/>
          <ac:spMkLst>
            <pc:docMk/>
            <pc:sldMk cId="582708824" sldId="267"/>
            <ac:spMk id="5" creationId="{0337372C-7BD5-4556-8D43-FDB0BC9A6FD1}"/>
          </ac:spMkLst>
        </pc:spChg>
        <pc:picChg chg="mod">
          <ac:chgData name="Andrea Andaur" userId="c951bd3bc2a87a8c" providerId="LiveId" clId="{29BB73FB-FE6D-4845-85E7-BB159C2C9632}" dt="2020-05-19T16:11:48.147" v="662"/>
          <ac:picMkLst>
            <pc:docMk/>
            <pc:sldMk cId="582708824" sldId="267"/>
            <ac:picMk id="4" creationId="{E17D356F-B41E-4EBE-B53E-BB5BF5EF3CAB}"/>
          </ac:picMkLst>
        </pc:picChg>
        <pc:picChg chg="mod">
          <ac:chgData name="Andrea Andaur" userId="c951bd3bc2a87a8c" providerId="LiveId" clId="{29BB73FB-FE6D-4845-85E7-BB159C2C9632}" dt="2020-05-19T16:12:52.323" v="666" actId="1076"/>
          <ac:picMkLst>
            <pc:docMk/>
            <pc:sldMk cId="582708824" sldId="267"/>
            <ac:picMk id="7" creationId="{AEEF385E-B632-47F3-94F7-BC130C288A83}"/>
          </ac:picMkLst>
        </pc:picChg>
        <pc:picChg chg="mod ord">
          <ac:chgData name="Andrea Andaur" userId="c951bd3bc2a87a8c" providerId="LiveId" clId="{29BB73FB-FE6D-4845-85E7-BB159C2C9632}" dt="2020-05-23T00:42:08.414" v="1276" actId="1076"/>
          <ac:picMkLst>
            <pc:docMk/>
            <pc:sldMk cId="582708824" sldId="267"/>
            <ac:picMk id="9" creationId="{6E66009D-5CE0-430C-BC7E-A0CA8960088A}"/>
          </ac:picMkLst>
        </pc:picChg>
        <pc:picChg chg="add mod">
          <ac:chgData name="Andrea Andaur" userId="c951bd3bc2a87a8c" providerId="LiveId" clId="{29BB73FB-FE6D-4845-85E7-BB159C2C9632}" dt="2020-05-23T00:31:32.789" v="1261" actId="1076"/>
          <ac:picMkLst>
            <pc:docMk/>
            <pc:sldMk cId="582708824" sldId="267"/>
            <ac:picMk id="11" creationId="{C37A1F0A-2D5E-44E2-A9D9-7A42A8609CE1}"/>
          </ac:picMkLst>
        </pc:picChg>
        <pc:picChg chg="add del mod">
          <ac:chgData name="Andrea Andaur" userId="c951bd3bc2a87a8c" providerId="LiveId" clId="{29BB73FB-FE6D-4845-85E7-BB159C2C9632}" dt="2020-05-23T00:41:31.380" v="1273" actId="478"/>
          <ac:picMkLst>
            <pc:docMk/>
            <pc:sldMk cId="582708824" sldId="267"/>
            <ac:picMk id="12" creationId="{1D90E8B1-4B4F-4754-96F3-39975C650FBB}"/>
          </ac:picMkLst>
        </pc:picChg>
        <pc:picChg chg="del">
          <ac:chgData name="Andrea Andaur" userId="c951bd3bc2a87a8c" providerId="LiveId" clId="{29BB73FB-FE6D-4845-85E7-BB159C2C9632}" dt="2020-05-19T16:12:00.870" v="664" actId="478"/>
          <ac:picMkLst>
            <pc:docMk/>
            <pc:sldMk cId="582708824" sldId="267"/>
            <ac:picMk id="15" creationId="{E5995951-1B78-40D0-8D8C-8B3EC17BD74B}"/>
          </ac:picMkLst>
        </pc:picChg>
        <pc:picChg chg="add del mod">
          <ac:chgData name="Andrea Andaur" userId="c951bd3bc2a87a8c" providerId="LiveId" clId="{29BB73FB-FE6D-4845-85E7-BB159C2C9632}" dt="2020-05-19T16:12:03.406" v="665" actId="1076"/>
          <ac:picMkLst>
            <pc:docMk/>
            <pc:sldMk cId="582708824" sldId="267"/>
            <ac:picMk id="17" creationId="{2D5F47B8-8CBA-4A46-AB9C-0BA71F559A53}"/>
          </ac:picMkLst>
        </pc:picChg>
      </pc:sldChg>
      <pc:sldChg chg="addSp modSp mod modTransition modAnim">
        <pc:chgData name="Andrea Andaur" userId="c951bd3bc2a87a8c" providerId="LiveId" clId="{29BB73FB-FE6D-4845-85E7-BB159C2C9632}" dt="2020-05-19T16:53:53.816" v="1073"/>
        <pc:sldMkLst>
          <pc:docMk/>
          <pc:sldMk cId="3084220877" sldId="268"/>
        </pc:sldMkLst>
        <pc:spChg chg="add mod">
          <ac:chgData name="Andrea Andaur" userId="c951bd3bc2a87a8c" providerId="LiveId" clId="{29BB73FB-FE6D-4845-85E7-BB159C2C9632}" dt="2020-05-19T16:18:35.159" v="779" actId="339"/>
          <ac:spMkLst>
            <pc:docMk/>
            <pc:sldMk cId="3084220877" sldId="268"/>
            <ac:spMk id="7" creationId="{798BB9C6-7AE1-44CE-B461-FF279215BF99}"/>
          </ac:spMkLst>
        </pc:spChg>
        <pc:picChg chg="mod">
          <ac:chgData name="Andrea Andaur" userId="c951bd3bc2a87a8c" providerId="LiveId" clId="{29BB73FB-FE6D-4845-85E7-BB159C2C9632}" dt="2020-05-19T16:16:58.593" v="745" actId="1076"/>
          <ac:picMkLst>
            <pc:docMk/>
            <pc:sldMk cId="3084220877" sldId="268"/>
            <ac:picMk id="6" creationId="{D495EFD5-9063-46C7-AAC5-18FBF1E7F931}"/>
          </ac:picMkLst>
        </pc:picChg>
        <pc:picChg chg="add mod">
          <ac:chgData name="Andrea Andaur" userId="c951bd3bc2a87a8c" providerId="LiveId" clId="{29BB73FB-FE6D-4845-85E7-BB159C2C9632}" dt="2020-05-19T16:24:50.833" v="826" actId="1076"/>
          <ac:picMkLst>
            <pc:docMk/>
            <pc:sldMk cId="3084220877" sldId="268"/>
            <ac:picMk id="8" creationId="{E848F361-9480-4A3D-B331-7F3FF1118AAE}"/>
          </ac:picMkLst>
        </pc:picChg>
      </pc:sldChg>
      <pc:sldChg chg="addSp delSp modSp mod modTransition modAnim">
        <pc:chgData name="Andrea Andaur" userId="c951bd3bc2a87a8c" providerId="LiveId" clId="{29BB73FB-FE6D-4845-85E7-BB159C2C9632}" dt="2020-05-19T16:53:53.816" v="1073"/>
        <pc:sldMkLst>
          <pc:docMk/>
          <pc:sldMk cId="2956996125" sldId="269"/>
        </pc:sldMkLst>
        <pc:spChg chg="add del mod">
          <ac:chgData name="Andrea Andaur" userId="c951bd3bc2a87a8c" providerId="LiveId" clId="{29BB73FB-FE6D-4845-85E7-BB159C2C9632}" dt="2020-05-19T16:24:06.198" v="813" actId="478"/>
          <ac:spMkLst>
            <pc:docMk/>
            <pc:sldMk cId="2956996125" sldId="269"/>
            <ac:spMk id="3" creationId="{A855F319-07F3-4B89-A367-0674B61479C9}"/>
          </ac:spMkLst>
        </pc:spChg>
        <pc:spChg chg="mod">
          <ac:chgData name="Andrea Andaur" userId="c951bd3bc2a87a8c" providerId="LiveId" clId="{29BB73FB-FE6D-4845-85E7-BB159C2C9632}" dt="2020-05-19T16:24:03.159" v="811" actId="1076"/>
          <ac:spMkLst>
            <pc:docMk/>
            <pc:sldMk cId="2956996125" sldId="269"/>
            <ac:spMk id="4" creationId="{A52D2590-FF37-40A9-96D2-658D1912BBD3}"/>
          </ac:spMkLst>
        </pc:spChg>
        <pc:spChg chg="add mod">
          <ac:chgData name="Andrea Andaur" userId="c951bd3bc2a87a8c" providerId="LiveId" clId="{29BB73FB-FE6D-4845-85E7-BB159C2C9632}" dt="2020-05-19T16:29:42.855" v="896"/>
          <ac:spMkLst>
            <pc:docMk/>
            <pc:sldMk cId="2956996125" sldId="269"/>
            <ac:spMk id="6" creationId="{FE21AD79-D6F9-4A47-9F76-8D653357D935}"/>
          </ac:spMkLst>
        </pc:spChg>
        <pc:picChg chg="mod">
          <ac:chgData name="Andrea Andaur" userId="c951bd3bc2a87a8c" providerId="LiveId" clId="{29BB73FB-FE6D-4845-85E7-BB159C2C9632}" dt="2020-05-19T16:25:14.455" v="827" actId="1076"/>
          <ac:picMkLst>
            <pc:docMk/>
            <pc:sldMk cId="2956996125" sldId="269"/>
            <ac:picMk id="2" creationId="{A3936987-1DE2-4A69-81AB-D725B538B3FD}"/>
          </ac:picMkLst>
        </pc:picChg>
        <pc:picChg chg="add mod">
          <ac:chgData name="Andrea Andaur" userId="c951bd3bc2a87a8c" providerId="LiveId" clId="{29BB73FB-FE6D-4845-85E7-BB159C2C9632}" dt="2020-05-19T16:24:14.588" v="815" actId="1076"/>
          <ac:picMkLst>
            <pc:docMk/>
            <pc:sldMk cId="2956996125" sldId="269"/>
            <ac:picMk id="5" creationId="{877A655D-D5C8-417B-B002-AB497290BB2C}"/>
          </ac:picMkLst>
        </pc:picChg>
      </pc:sldChg>
      <pc:sldChg chg="addSp delSp modSp mod modTransition modAnim">
        <pc:chgData name="Andrea Andaur" userId="c951bd3bc2a87a8c" providerId="LiveId" clId="{29BB73FB-FE6D-4845-85E7-BB159C2C9632}" dt="2020-05-19T16:53:53.816" v="1073"/>
        <pc:sldMkLst>
          <pc:docMk/>
          <pc:sldMk cId="854042911" sldId="270"/>
        </pc:sldMkLst>
        <pc:spChg chg="mod">
          <ac:chgData name="Andrea Andaur" userId="c951bd3bc2a87a8c" providerId="LiveId" clId="{29BB73FB-FE6D-4845-85E7-BB159C2C9632}" dt="2020-05-19T16:24:25.062" v="819" actId="1076"/>
          <ac:spMkLst>
            <pc:docMk/>
            <pc:sldMk cId="854042911" sldId="270"/>
            <ac:spMk id="4" creationId="{A52D2590-FF37-40A9-96D2-658D1912BBD3}"/>
          </ac:spMkLst>
        </pc:spChg>
        <pc:spChg chg="add del mod">
          <ac:chgData name="Andrea Andaur" userId="c951bd3bc2a87a8c" providerId="LiveId" clId="{29BB73FB-FE6D-4845-85E7-BB159C2C9632}" dt="2020-05-18T18:25:54.173" v="1" actId="478"/>
          <ac:spMkLst>
            <pc:docMk/>
            <pc:sldMk cId="854042911" sldId="270"/>
            <ac:spMk id="5" creationId="{D053E0B0-216D-4BC2-A950-D09CDEA60DFC}"/>
          </ac:spMkLst>
        </pc:spChg>
        <pc:spChg chg="add mod">
          <ac:chgData name="Andrea Andaur" userId="c951bd3bc2a87a8c" providerId="LiveId" clId="{29BB73FB-FE6D-4845-85E7-BB159C2C9632}" dt="2020-05-19T16:29:53.485" v="900" actId="1076"/>
          <ac:spMkLst>
            <pc:docMk/>
            <pc:sldMk cId="854042911" sldId="270"/>
            <ac:spMk id="5" creationId="{D6565346-F275-4E06-9AE2-E086DC0B2B70}"/>
          </ac:spMkLst>
        </pc:spChg>
        <pc:picChg chg="mod">
          <ac:chgData name="Andrea Andaur" userId="c951bd3bc2a87a8c" providerId="LiveId" clId="{29BB73FB-FE6D-4845-85E7-BB159C2C9632}" dt="2020-05-19T16:27:24.245" v="861" actId="1076"/>
          <ac:picMkLst>
            <pc:docMk/>
            <pc:sldMk cId="854042911" sldId="270"/>
            <ac:picMk id="2" creationId="{3DF08382-D9CF-4EDC-B150-1A38F3D9933B}"/>
          </ac:picMkLst>
        </pc:picChg>
        <pc:picChg chg="add mod">
          <ac:chgData name="Andrea Andaur" userId="c951bd3bc2a87a8c" providerId="LiveId" clId="{29BB73FB-FE6D-4845-85E7-BB159C2C9632}" dt="2020-05-19T16:24:29.604" v="821" actId="1076"/>
          <ac:picMkLst>
            <pc:docMk/>
            <pc:sldMk cId="854042911" sldId="270"/>
            <ac:picMk id="3" creationId="{79AFDC86-0726-426C-8804-89BD3E95CDD5}"/>
          </ac:picMkLst>
        </pc:picChg>
      </pc:sldChg>
      <pc:sldChg chg="addSp modSp mod modTransition modAnim">
        <pc:chgData name="Andrea Andaur" userId="c951bd3bc2a87a8c" providerId="LiveId" clId="{29BB73FB-FE6D-4845-85E7-BB159C2C9632}" dt="2020-05-19T16:53:53.816" v="1073"/>
        <pc:sldMkLst>
          <pc:docMk/>
          <pc:sldMk cId="3091135634" sldId="271"/>
        </pc:sldMkLst>
        <pc:spChg chg="mod">
          <ac:chgData name="Andrea Andaur" userId="c951bd3bc2a87a8c" providerId="LiveId" clId="{29BB73FB-FE6D-4845-85E7-BB159C2C9632}" dt="2020-05-19T16:24:18.171" v="816" actId="1076"/>
          <ac:spMkLst>
            <pc:docMk/>
            <pc:sldMk cId="3091135634" sldId="271"/>
            <ac:spMk id="2" creationId="{7188E118-C8EB-4666-ABF4-FDE5BD5A21DD}"/>
          </ac:spMkLst>
        </pc:spChg>
        <pc:spChg chg="add mod">
          <ac:chgData name="Andrea Andaur" userId="c951bd3bc2a87a8c" providerId="LiveId" clId="{29BB73FB-FE6D-4845-85E7-BB159C2C9632}" dt="2020-05-19T16:29:44.833" v="897"/>
          <ac:spMkLst>
            <pc:docMk/>
            <pc:sldMk cId="3091135634" sldId="271"/>
            <ac:spMk id="5" creationId="{BFADE454-6032-4416-A80D-FFABB3D99C66}"/>
          </ac:spMkLst>
        </pc:spChg>
        <pc:picChg chg="add mod">
          <ac:chgData name="Andrea Andaur" userId="c951bd3bc2a87a8c" providerId="LiveId" clId="{29BB73FB-FE6D-4845-85E7-BB159C2C9632}" dt="2020-05-19T16:24:21.182" v="818" actId="1076"/>
          <ac:picMkLst>
            <pc:docMk/>
            <pc:sldMk cId="3091135634" sldId="271"/>
            <ac:picMk id="3" creationId="{76BD9981-A8DA-4298-B914-1F72D265E0A5}"/>
          </ac:picMkLst>
        </pc:picChg>
        <pc:picChg chg="mod">
          <ac:chgData name="Andrea Andaur" userId="c951bd3bc2a87a8c" providerId="LiveId" clId="{29BB73FB-FE6D-4845-85E7-BB159C2C9632}" dt="2020-05-19T16:26:21.380" v="845" actId="1076"/>
          <ac:picMkLst>
            <pc:docMk/>
            <pc:sldMk cId="3091135634" sldId="271"/>
            <ac:picMk id="4" creationId="{F62D2FE9-1E18-4AF1-BFCE-E981A24F1858}"/>
          </ac:picMkLst>
        </pc:picChg>
      </pc:sldChg>
      <pc:sldChg chg="addSp modSp mod modTransition modAnim">
        <pc:chgData name="Andrea Andaur" userId="c951bd3bc2a87a8c" providerId="LiveId" clId="{29BB73FB-FE6D-4845-85E7-BB159C2C9632}" dt="2020-05-19T16:53:53.816" v="1073"/>
        <pc:sldMkLst>
          <pc:docMk/>
          <pc:sldMk cId="1516025872" sldId="272"/>
        </pc:sldMkLst>
        <pc:spChg chg="mod">
          <ac:chgData name="Andrea Andaur" userId="c951bd3bc2a87a8c" providerId="LiveId" clId="{29BB73FB-FE6D-4845-85E7-BB159C2C9632}" dt="2020-05-19T16:21:25.978" v="801" actId="1076"/>
          <ac:spMkLst>
            <pc:docMk/>
            <pc:sldMk cId="1516025872" sldId="272"/>
            <ac:spMk id="2" creationId="{DF0D4B67-0DBB-45E0-8AB2-64FA613B5DA9}"/>
          </ac:spMkLst>
        </pc:spChg>
        <pc:spChg chg="add mod">
          <ac:chgData name="Andrea Andaur" userId="c951bd3bc2a87a8c" providerId="LiveId" clId="{29BB73FB-FE6D-4845-85E7-BB159C2C9632}" dt="2020-05-19T16:29:39.859" v="895"/>
          <ac:spMkLst>
            <pc:docMk/>
            <pc:sldMk cId="1516025872" sldId="272"/>
            <ac:spMk id="5" creationId="{00B305B7-F56B-43B7-8E11-79DC84399082}"/>
          </ac:spMkLst>
        </pc:spChg>
        <pc:picChg chg="mod">
          <ac:chgData name="Andrea Andaur" userId="c951bd3bc2a87a8c" providerId="LiveId" clId="{29BB73FB-FE6D-4845-85E7-BB159C2C9632}" dt="2020-05-19T16:20:13.737" v="792" actId="1076"/>
          <ac:picMkLst>
            <pc:docMk/>
            <pc:sldMk cId="1516025872" sldId="272"/>
            <ac:picMk id="3" creationId="{FE891AED-13BE-42BC-A337-937A86779EEE}"/>
          </ac:picMkLst>
        </pc:picChg>
        <pc:picChg chg="add mod">
          <ac:chgData name="Andrea Andaur" userId="c951bd3bc2a87a8c" providerId="LiveId" clId="{29BB73FB-FE6D-4845-85E7-BB159C2C9632}" dt="2020-05-19T16:21:42.660" v="810" actId="1076"/>
          <ac:picMkLst>
            <pc:docMk/>
            <pc:sldMk cId="1516025872" sldId="272"/>
            <ac:picMk id="1026" creationId="{2A157F06-28E5-4145-B60C-212CBB418977}"/>
          </ac:picMkLst>
        </pc:picChg>
      </pc:sldChg>
      <pc:sldChg chg="addSp modSp add del mod">
        <pc:chgData name="Andrea Andaur" userId="c951bd3bc2a87a8c" providerId="LiveId" clId="{29BB73FB-FE6D-4845-85E7-BB159C2C9632}" dt="2020-05-18T18:56:01.657" v="158" actId="47"/>
        <pc:sldMkLst>
          <pc:docMk/>
          <pc:sldMk cId="4054699646" sldId="273"/>
        </pc:sldMkLst>
        <pc:spChg chg="mod">
          <ac:chgData name="Andrea Andaur" userId="c951bd3bc2a87a8c" providerId="LiveId" clId="{29BB73FB-FE6D-4845-85E7-BB159C2C9632}" dt="2020-05-18T18:27:02.413" v="7" actId="1076"/>
          <ac:spMkLst>
            <pc:docMk/>
            <pc:sldMk cId="4054699646" sldId="273"/>
            <ac:spMk id="2" creationId="{DF0D4B67-0DBB-45E0-8AB2-64FA613B5DA9}"/>
          </ac:spMkLst>
        </pc:spChg>
        <pc:picChg chg="add mod">
          <ac:chgData name="Andrea Andaur" userId="c951bd3bc2a87a8c" providerId="LiveId" clId="{29BB73FB-FE6D-4845-85E7-BB159C2C9632}" dt="2020-05-18T18:27:08.101" v="9" actId="14100"/>
          <ac:picMkLst>
            <pc:docMk/>
            <pc:sldMk cId="4054699646" sldId="273"/>
            <ac:picMk id="1026" creationId="{C12B9F18-C790-449A-B62D-EB99906619F1}"/>
          </ac:picMkLst>
        </pc:picChg>
      </pc:sldChg>
      <pc:sldChg chg="addSp delSp modSp add mod modTransition modAnim">
        <pc:chgData name="Andrea Andaur" userId="c951bd3bc2a87a8c" providerId="LiveId" clId="{29BB73FB-FE6D-4845-85E7-BB159C2C9632}" dt="2020-05-19T16:53:53.816" v="1073"/>
        <pc:sldMkLst>
          <pc:docMk/>
          <pc:sldMk cId="412556935" sldId="274"/>
        </pc:sldMkLst>
        <pc:spChg chg="del">
          <ac:chgData name="Andrea Andaur" userId="c951bd3bc2a87a8c" providerId="LiveId" clId="{29BB73FB-FE6D-4845-85E7-BB159C2C9632}" dt="2020-05-18T18:27:31.156" v="11" actId="478"/>
          <ac:spMkLst>
            <pc:docMk/>
            <pc:sldMk cId="412556935" sldId="274"/>
            <ac:spMk id="2" creationId="{DF0D4B67-0DBB-45E0-8AB2-64FA613B5DA9}"/>
          </ac:spMkLst>
        </pc:spChg>
        <pc:spChg chg="add mod">
          <ac:chgData name="Andrea Andaur" userId="c951bd3bc2a87a8c" providerId="LiveId" clId="{29BB73FB-FE6D-4845-85E7-BB159C2C9632}" dt="2020-05-18T19:46:56.746" v="386" actId="339"/>
          <ac:spMkLst>
            <pc:docMk/>
            <pc:sldMk cId="412556935" sldId="274"/>
            <ac:spMk id="3" creationId="{9FB1A229-40E3-4145-9F37-64095FF2715E}"/>
          </ac:spMkLst>
        </pc:spChg>
        <pc:spChg chg="add mod">
          <ac:chgData name="Andrea Andaur" userId="c951bd3bc2a87a8c" providerId="LiveId" clId="{29BB73FB-FE6D-4845-85E7-BB159C2C9632}" dt="2020-05-18T19:45:40.468" v="379" actId="1076"/>
          <ac:spMkLst>
            <pc:docMk/>
            <pc:sldMk cId="412556935" sldId="274"/>
            <ac:spMk id="4" creationId="{D2235C12-F9ED-40C5-8127-ED4231A5689E}"/>
          </ac:spMkLst>
        </pc:spChg>
        <pc:spChg chg="add mod">
          <ac:chgData name="Andrea Andaur" userId="c951bd3bc2a87a8c" providerId="LiveId" clId="{29BB73FB-FE6D-4845-85E7-BB159C2C9632}" dt="2020-05-18T19:45:52.248" v="381" actId="1076"/>
          <ac:spMkLst>
            <pc:docMk/>
            <pc:sldMk cId="412556935" sldId="274"/>
            <ac:spMk id="7" creationId="{99DB74A4-0199-4291-805C-9CBC5194285D}"/>
          </ac:spMkLst>
        </pc:spChg>
        <pc:spChg chg="add mod">
          <ac:chgData name="Andrea Andaur" userId="c951bd3bc2a87a8c" providerId="LiveId" clId="{29BB73FB-FE6D-4845-85E7-BB159C2C9632}" dt="2020-05-18T19:45:56.480" v="382" actId="1076"/>
          <ac:spMkLst>
            <pc:docMk/>
            <pc:sldMk cId="412556935" sldId="274"/>
            <ac:spMk id="8" creationId="{71E1055E-DE4A-4DF9-BBBB-5A6723050AC0}"/>
          </ac:spMkLst>
        </pc:spChg>
        <pc:picChg chg="mod">
          <ac:chgData name="Andrea Andaur" userId="c951bd3bc2a87a8c" providerId="LiveId" clId="{29BB73FB-FE6D-4845-85E7-BB159C2C9632}" dt="2020-05-19T16:40:22.575" v="1032" actId="1076"/>
          <ac:picMkLst>
            <pc:docMk/>
            <pc:sldMk cId="412556935" sldId="274"/>
            <ac:picMk id="2" creationId="{4CFAD23B-D354-4AA0-8741-8492D11DD660}"/>
          </ac:picMkLst>
        </pc:picChg>
        <pc:picChg chg="del">
          <ac:chgData name="Andrea Andaur" userId="c951bd3bc2a87a8c" providerId="LiveId" clId="{29BB73FB-FE6D-4845-85E7-BB159C2C9632}" dt="2020-05-18T18:27:33.029" v="12" actId="478"/>
          <ac:picMkLst>
            <pc:docMk/>
            <pc:sldMk cId="412556935" sldId="274"/>
            <ac:picMk id="1026" creationId="{C12B9F18-C790-449A-B62D-EB99906619F1}"/>
          </ac:picMkLst>
        </pc:picChg>
        <pc:picChg chg="add del mod">
          <ac:chgData name="Andrea Andaur" userId="c951bd3bc2a87a8c" providerId="LiveId" clId="{29BB73FB-FE6D-4845-85E7-BB159C2C9632}" dt="2020-05-18T18:54:35.897" v="142" actId="478"/>
          <ac:picMkLst>
            <pc:docMk/>
            <pc:sldMk cId="412556935" sldId="274"/>
            <ac:picMk id="5122" creationId="{63AFBC3D-16C3-453E-BFE2-B8926D2749E2}"/>
          </ac:picMkLst>
        </pc:picChg>
        <pc:picChg chg="add del mod">
          <ac:chgData name="Andrea Andaur" userId="c951bd3bc2a87a8c" providerId="LiveId" clId="{29BB73FB-FE6D-4845-85E7-BB159C2C9632}" dt="2020-05-18T19:18:18.192" v="197" actId="478"/>
          <ac:picMkLst>
            <pc:docMk/>
            <pc:sldMk cId="412556935" sldId="274"/>
            <ac:picMk id="5124" creationId="{D8505198-1BCA-4C75-80AC-16BFB7E483C9}"/>
          </ac:picMkLst>
        </pc:picChg>
      </pc:sldChg>
      <pc:sldChg chg="addSp delSp modSp add del mod delAnim modAnim">
        <pc:chgData name="Andrea Andaur" userId="c951bd3bc2a87a8c" providerId="LiveId" clId="{29BB73FB-FE6D-4845-85E7-BB159C2C9632}" dt="2020-05-18T19:19:26.852" v="206" actId="47"/>
        <pc:sldMkLst>
          <pc:docMk/>
          <pc:sldMk cId="3105601350" sldId="275"/>
        </pc:sldMkLst>
        <pc:spChg chg="del">
          <ac:chgData name="Andrea Andaur" userId="c951bd3bc2a87a8c" providerId="LiveId" clId="{29BB73FB-FE6D-4845-85E7-BB159C2C9632}" dt="2020-05-18T18:59:31.257" v="182" actId="478"/>
          <ac:spMkLst>
            <pc:docMk/>
            <pc:sldMk cId="3105601350" sldId="275"/>
            <ac:spMk id="4" creationId="{D2235C12-F9ED-40C5-8127-ED4231A5689E}"/>
          </ac:spMkLst>
        </pc:spChg>
        <pc:spChg chg="add mod">
          <ac:chgData name="Andrea Andaur" userId="c951bd3bc2a87a8c" providerId="LiveId" clId="{29BB73FB-FE6D-4845-85E7-BB159C2C9632}" dt="2020-05-18T18:59:32.395" v="183"/>
          <ac:spMkLst>
            <pc:docMk/>
            <pc:sldMk cId="3105601350" sldId="275"/>
            <ac:spMk id="5" creationId="{5A397253-A5BE-4076-A793-66F5009BEE6A}"/>
          </ac:spMkLst>
        </pc:spChg>
        <pc:picChg chg="add mod">
          <ac:chgData name="Andrea Andaur" userId="c951bd3bc2a87a8c" providerId="LiveId" clId="{29BB73FB-FE6D-4845-85E7-BB159C2C9632}" dt="2020-05-18T18:53:21.977" v="133" actId="1076"/>
          <ac:picMkLst>
            <pc:docMk/>
            <pc:sldMk cId="3105601350" sldId="275"/>
            <ac:picMk id="4098" creationId="{60303A6A-D205-4B0B-ACB1-F357A6705939}"/>
          </ac:picMkLst>
        </pc:picChg>
      </pc:sldChg>
      <pc:sldChg chg="addSp delSp modSp add del mod delAnim modAnim">
        <pc:chgData name="Andrea Andaur" userId="c951bd3bc2a87a8c" providerId="LiveId" clId="{29BB73FB-FE6D-4845-85E7-BB159C2C9632}" dt="2020-05-18T19:19:26.417" v="205" actId="47"/>
        <pc:sldMkLst>
          <pc:docMk/>
          <pc:sldMk cId="1952218505" sldId="276"/>
        </pc:sldMkLst>
        <pc:spChg chg="del mod">
          <ac:chgData name="Andrea Andaur" userId="c951bd3bc2a87a8c" providerId="LiveId" clId="{29BB73FB-FE6D-4845-85E7-BB159C2C9632}" dt="2020-05-18T18:59:38.219" v="184" actId="478"/>
          <ac:spMkLst>
            <pc:docMk/>
            <pc:sldMk cId="1952218505" sldId="276"/>
            <ac:spMk id="4" creationId="{D2235C12-F9ED-40C5-8127-ED4231A5689E}"/>
          </ac:spMkLst>
        </pc:spChg>
        <pc:spChg chg="add mod">
          <ac:chgData name="Andrea Andaur" userId="c951bd3bc2a87a8c" providerId="LiveId" clId="{29BB73FB-FE6D-4845-85E7-BB159C2C9632}" dt="2020-05-18T18:59:41.351" v="185"/>
          <ac:spMkLst>
            <pc:docMk/>
            <pc:sldMk cId="1952218505" sldId="276"/>
            <ac:spMk id="5" creationId="{ECBDB498-5668-4033-B48E-BE4FB44104FA}"/>
          </ac:spMkLst>
        </pc:spChg>
        <pc:picChg chg="add mod">
          <ac:chgData name="Andrea Andaur" userId="c951bd3bc2a87a8c" providerId="LiveId" clId="{29BB73FB-FE6D-4845-85E7-BB159C2C9632}" dt="2020-05-18T18:54:10.593" v="141" actId="1076"/>
          <ac:picMkLst>
            <pc:docMk/>
            <pc:sldMk cId="1952218505" sldId="276"/>
            <ac:picMk id="3074" creationId="{5094E475-971B-4215-A456-1DFF57BA4BDC}"/>
          </ac:picMkLst>
        </pc:picChg>
      </pc:sldChg>
      <pc:sldChg chg="addSp delSp modSp add mod ord modTransition delAnim modAnim modNotesTx">
        <pc:chgData name="Andrea Andaur" userId="c951bd3bc2a87a8c" providerId="LiveId" clId="{29BB73FB-FE6D-4845-85E7-BB159C2C9632}" dt="2020-05-19T16:53:53.816" v="1073"/>
        <pc:sldMkLst>
          <pc:docMk/>
          <pc:sldMk cId="341575771" sldId="277"/>
        </pc:sldMkLst>
        <pc:spChg chg="mod ord">
          <ac:chgData name="Andrea Andaur" userId="c951bd3bc2a87a8c" providerId="LiveId" clId="{29BB73FB-FE6D-4845-85E7-BB159C2C9632}" dt="2020-05-19T16:34:30.923" v="945" actId="166"/>
          <ac:spMkLst>
            <pc:docMk/>
            <pc:sldMk cId="341575771" sldId="277"/>
            <ac:spMk id="4" creationId="{D2235C12-F9ED-40C5-8127-ED4231A5689E}"/>
          </ac:spMkLst>
        </pc:spChg>
        <pc:spChg chg="add del mod">
          <ac:chgData name="Andrea Andaur" userId="c951bd3bc2a87a8c" providerId="LiveId" clId="{29BB73FB-FE6D-4845-85E7-BB159C2C9632}" dt="2020-05-18T18:54:47.777" v="146" actId="478"/>
          <ac:spMkLst>
            <pc:docMk/>
            <pc:sldMk cId="341575771" sldId="277"/>
            <ac:spMk id="5" creationId="{A460E505-C736-4517-AE15-97920248680C}"/>
          </ac:spMkLst>
        </pc:spChg>
        <pc:spChg chg="add mod">
          <ac:chgData name="Andrea Andaur" userId="c951bd3bc2a87a8c" providerId="LiveId" clId="{29BB73FB-FE6D-4845-85E7-BB159C2C9632}" dt="2020-05-19T16:38:19.699" v="1027" actId="1076"/>
          <ac:spMkLst>
            <pc:docMk/>
            <pc:sldMk cId="341575771" sldId="277"/>
            <ac:spMk id="5" creationId="{AE8CF330-C420-4F51-A07F-67C24EE40DC5}"/>
          </ac:spMkLst>
        </pc:spChg>
        <pc:spChg chg="add mod">
          <ac:chgData name="Andrea Andaur" userId="c951bd3bc2a87a8c" providerId="LiveId" clId="{29BB73FB-FE6D-4845-85E7-BB159C2C9632}" dt="2020-05-19T16:39:32.963" v="1031" actId="14100"/>
          <ac:spMkLst>
            <pc:docMk/>
            <pc:sldMk cId="341575771" sldId="277"/>
            <ac:spMk id="9" creationId="{3A983DC6-32A1-42D3-8A4D-91F8A9A20724}"/>
          </ac:spMkLst>
        </pc:spChg>
        <pc:picChg chg="mod">
          <ac:chgData name="Andrea Andaur" userId="c951bd3bc2a87a8c" providerId="LiveId" clId="{29BB73FB-FE6D-4845-85E7-BB159C2C9632}" dt="2020-05-19T16:31:02.475" v="902" actId="1076"/>
          <ac:picMkLst>
            <pc:docMk/>
            <pc:sldMk cId="341575771" sldId="277"/>
            <ac:picMk id="2" creationId="{FF9CFA68-8954-47F6-AF55-BF9C7FF6C2F6}"/>
          </ac:picMkLst>
        </pc:picChg>
        <pc:picChg chg="mod">
          <ac:chgData name="Andrea Andaur" userId="c951bd3bc2a87a8c" providerId="LiveId" clId="{29BB73FB-FE6D-4845-85E7-BB159C2C9632}" dt="2020-05-19T16:31:28.485" v="903" actId="1076"/>
          <ac:picMkLst>
            <pc:docMk/>
            <pc:sldMk cId="341575771" sldId="277"/>
            <ac:picMk id="3" creationId="{A4FA449C-F4CE-4984-A8DA-AADE6BC49245}"/>
          </ac:picMkLst>
        </pc:picChg>
        <pc:picChg chg="add mod">
          <ac:chgData name="Andrea Andaur" userId="c951bd3bc2a87a8c" providerId="LiveId" clId="{29BB73FB-FE6D-4845-85E7-BB159C2C9632}" dt="2020-05-18T19:20:19.561" v="221" actId="1076"/>
          <ac:picMkLst>
            <pc:docMk/>
            <pc:sldMk cId="341575771" sldId="277"/>
            <ac:picMk id="6" creationId="{0D0D1AFB-237B-4D17-A6AF-BEE33BC19CB0}"/>
          </ac:picMkLst>
        </pc:picChg>
        <pc:picChg chg="add mod">
          <ac:chgData name="Andrea Andaur" userId="c951bd3bc2a87a8c" providerId="LiveId" clId="{29BB73FB-FE6D-4845-85E7-BB159C2C9632}" dt="2020-05-18T19:20:21.164" v="222" actId="1076"/>
          <ac:picMkLst>
            <pc:docMk/>
            <pc:sldMk cId="341575771" sldId="277"/>
            <ac:picMk id="7" creationId="{996B64B3-7FE5-435C-9557-00FFFE0E2F9A}"/>
          </ac:picMkLst>
        </pc:picChg>
        <pc:picChg chg="add mod">
          <ac:chgData name="Andrea Andaur" userId="c951bd3bc2a87a8c" providerId="LiveId" clId="{29BB73FB-FE6D-4845-85E7-BB159C2C9632}" dt="2020-05-18T19:20:17.420" v="220" actId="1076"/>
          <ac:picMkLst>
            <pc:docMk/>
            <pc:sldMk cId="341575771" sldId="277"/>
            <ac:picMk id="8" creationId="{43637A22-A17F-43CB-8368-DF29C8D2EF7D}"/>
          </ac:picMkLst>
        </pc:picChg>
        <pc:picChg chg="add del mod">
          <ac:chgData name="Andrea Andaur" userId="c951bd3bc2a87a8c" providerId="LiveId" clId="{29BB73FB-FE6D-4845-85E7-BB159C2C9632}" dt="2020-05-18T18:54:49.986" v="147" actId="478"/>
          <ac:picMkLst>
            <pc:docMk/>
            <pc:sldMk cId="341575771" sldId="277"/>
            <ac:picMk id="2050" creationId="{376B2315-6BF9-4D2F-B649-4DC68CA5A00F}"/>
          </ac:picMkLst>
        </pc:picChg>
        <pc:picChg chg="add mod">
          <ac:chgData name="Andrea Andaur" userId="c951bd3bc2a87a8c" providerId="LiveId" clId="{29BB73FB-FE6D-4845-85E7-BB159C2C9632}" dt="2020-05-18T19:20:23.412" v="223" actId="1076"/>
          <ac:picMkLst>
            <pc:docMk/>
            <pc:sldMk cId="341575771" sldId="277"/>
            <ac:picMk id="2052" creationId="{6E1E92BF-B7D7-44EA-9158-CA677E4E87D1}"/>
          </ac:picMkLst>
        </pc:picChg>
      </pc:sldChg>
      <pc:sldChg chg="addSp modSp add mod modTransition modAnim">
        <pc:chgData name="Andrea Andaur" userId="c951bd3bc2a87a8c" providerId="LiveId" clId="{29BB73FB-FE6D-4845-85E7-BB159C2C9632}" dt="2020-05-19T16:53:53.816" v="1073"/>
        <pc:sldMkLst>
          <pc:docMk/>
          <pc:sldMk cId="840955097" sldId="278"/>
        </pc:sldMkLst>
        <pc:spChg chg="mod">
          <ac:chgData name="Andrea Andaur" userId="c951bd3bc2a87a8c" providerId="LiveId" clId="{29BB73FB-FE6D-4845-85E7-BB159C2C9632}" dt="2020-05-19T16:24:37.225" v="823" actId="1076"/>
          <ac:spMkLst>
            <pc:docMk/>
            <pc:sldMk cId="840955097" sldId="278"/>
            <ac:spMk id="2" creationId="{DF0D4B67-0DBB-45E0-8AB2-64FA613B5DA9}"/>
          </ac:spMkLst>
        </pc:spChg>
        <pc:spChg chg="add mod">
          <ac:chgData name="Andrea Andaur" userId="c951bd3bc2a87a8c" providerId="LiveId" clId="{29BB73FB-FE6D-4845-85E7-BB159C2C9632}" dt="2020-05-19T16:29:57.033" v="901"/>
          <ac:spMkLst>
            <pc:docMk/>
            <pc:sldMk cId="840955097" sldId="278"/>
            <ac:spMk id="5" creationId="{4771E185-649F-4212-98D9-BF114B7945BE}"/>
          </ac:spMkLst>
        </pc:spChg>
        <pc:picChg chg="add mod">
          <ac:chgData name="Andrea Andaur" userId="c951bd3bc2a87a8c" providerId="LiveId" clId="{29BB73FB-FE6D-4845-85E7-BB159C2C9632}" dt="2020-05-19T16:24:38.713" v="824" actId="1076"/>
          <ac:picMkLst>
            <pc:docMk/>
            <pc:sldMk cId="840955097" sldId="278"/>
            <ac:picMk id="3" creationId="{0F518BBC-9C99-46D1-AE15-192F6AE93A81}"/>
          </ac:picMkLst>
        </pc:picChg>
        <pc:picChg chg="mod">
          <ac:chgData name="Andrea Andaur" userId="c951bd3bc2a87a8c" providerId="LiveId" clId="{29BB73FB-FE6D-4845-85E7-BB159C2C9632}" dt="2020-05-19T16:28:57.209" v="877" actId="1076"/>
          <ac:picMkLst>
            <pc:docMk/>
            <pc:sldMk cId="840955097" sldId="278"/>
            <ac:picMk id="4" creationId="{3C557DEC-CF5E-48F5-B8E7-398B54527992}"/>
          </ac:picMkLst>
        </pc:picChg>
      </pc:sldChg>
      <pc:sldChg chg="addSp delSp modSp add mod modTransition delAnim modAnim">
        <pc:chgData name="Andrea Andaur" userId="c951bd3bc2a87a8c" providerId="LiveId" clId="{29BB73FB-FE6D-4845-85E7-BB159C2C9632}" dt="2020-05-22T23:36:44.709" v="1216"/>
        <pc:sldMkLst>
          <pc:docMk/>
          <pc:sldMk cId="2280065584" sldId="279"/>
        </pc:sldMkLst>
        <pc:spChg chg="add del mod ord">
          <ac:chgData name="Andrea Andaur" userId="c951bd3bc2a87a8c" providerId="LiveId" clId="{29BB73FB-FE6D-4845-85E7-BB159C2C9632}" dt="2020-05-18T20:05:36.928" v="477" actId="478"/>
          <ac:spMkLst>
            <pc:docMk/>
            <pc:sldMk cId="2280065584" sldId="279"/>
            <ac:spMk id="2" creationId="{BC83140E-4381-487A-8F64-B0F0C85512C5}"/>
          </ac:spMkLst>
        </pc:spChg>
        <pc:spChg chg="del">
          <ac:chgData name="Andrea Andaur" userId="c951bd3bc2a87a8c" providerId="LiveId" clId="{29BB73FB-FE6D-4845-85E7-BB159C2C9632}" dt="2020-05-18T19:48:20.703" v="389" actId="478"/>
          <ac:spMkLst>
            <pc:docMk/>
            <pc:sldMk cId="2280065584" sldId="279"/>
            <ac:spMk id="3" creationId="{9FB1A229-40E3-4145-9F37-64095FF2715E}"/>
          </ac:spMkLst>
        </pc:spChg>
        <pc:spChg chg="mod">
          <ac:chgData name="Andrea Andaur" userId="c951bd3bc2a87a8c" providerId="LiveId" clId="{29BB73FB-FE6D-4845-85E7-BB159C2C9632}" dt="2020-05-22T23:35:27.648" v="1211" actId="1076"/>
          <ac:spMkLst>
            <pc:docMk/>
            <pc:sldMk cId="2280065584" sldId="279"/>
            <ac:spMk id="4" creationId="{D2235C12-F9ED-40C5-8127-ED4231A5689E}"/>
          </ac:spMkLst>
        </pc:spChg>
        <pc:spChg chg="del">
          <ac:chgData name="Andrea Andaur" userId="c951bd3bc2a87a8c" providerId="LiveId" clId="{29BB73FB-FE6D-4845-85E7-BB159C2C9632}" dt="2020-05-18T19:48:18.212" v="388" actId="478"/>
          <ac:spMkLst>
            <pc:docMk/>
            <pc:sldMk cId="2280065584" sldId="279"/>
            <ac:spMk id="7" creationId="{99DB74A4-0199-4291-805C-9CBC5194285D}"/>
          </ac:spMkLst>
        </pc:spChg>
        <pc:spChg chg="del">
          <ac:chgData name="Andrea Andaur" userId="c951bd3bc2a87a8c" providerId="LiveId" clId="{29BB73FB-FE6D-4845-85E7-BB159C2C9632}" dt="2020-05-18T19:48:24.953" v="390" actId="478"/>
          <ac:spMkLst>
            <pc:docMk/>
            <pc:sldMk cId="2280065584" sldId="279"/>
            <ac:spMk id="8" creationId="{71E1055E-DE4A-4DF9-BBBB-5A6723050AC0}"/>
          </ac:spMkLst>
        </pc:spChg>
        <pc:picChg chg="mod">
          <ac:chgData name="Andrea Andaur" userId="c951bd3bc2a87a8c" providerId="LiveId" clId="{29BB73FB-FE6D-4845-85E7-BB159C2C9632}" dt="2020-05-19T16:42:40.606" v="1051" actId="1076"/>
          <ac:picMkLst>
            <pc:docMk/>
            <pc:sldMk cId="2280065584" sldId="279"/>
            <ac:picMk id="2" creationId="{14F7C658-B242-400B-94D5-868EA476E742}"/>
          </ac:picMkLst>
        </pc:picChg>
        <pc:picChg chg="add mod ord">
          <ac:chgData name="Andrea Andaur" userId="c951bd3bc2a87a8c" providerId="LiveId" clId="{29BB73FB-FE6D-4845-85E7-BB159C2C9632}" dt="2020-05-22T23:36:44.709" v="1216"/>
          <ac:picMkLst>
            <pc:docMk/>
            <pc:sldMk cId="2280065584" sldId="279"/>
            <ac:picMk id="5" creationId="{30EF6CA2-EDA7-4297-8325-0DC16F0C4444}"/>
          </ac:picMkLst>
        </pc:picChg>
        <pc:picChg chg="add mod">
          <ac:chgData name="Andrea Andaur" userId="c951bd3bc2a87a8c" providerId="LiveId" clId="{29BB73FB-FE6D-4845-85E7-BB159C2C9632}" dt="2020-05-22T23:35:30.011" v="1212" actId="1076"/>
          <ac:picMkLst>
            <pc:docMk/>
            <pc:sldMk cId="2280065584" sldId="279"/>
            <ac:picMk id="6146" creationId="{1E446846-FD38-45C4-A3D9-2848A34C8E8F}"/>
          </ac:picMkLst>
        </pc:picChg>
        <pc:picChg chg="add mod">
          <ac:chgData name="Andrea Andaur" userId="c951bd3bc2a87a8c" providerId="LiveId" clId="{29BB73FB-FE6D-4845-85E7-BB159C2C9632}" dt="2020-05-22T23:35:33.505" v="1214" actId="1076"/>
          <ac:picMkLst>
            <pc:docMk/>
            <pc:sldMk cId="2280065584" sldId="279"/>
            <ac:picMk id="6148" creationId="{D5490CE5-9B1A-4EFE-9577-376C9825FFDE}"/>
          </ac:picMkLst>
        </pc:picChg>
        <pc:picChg chg="add mod">
          <ac:chgData name="Andrea Andaur" userId="c951bd3bc2a87a8c" providerId="LiveId" clId="{29BB73FB-FE6D-4845-85E7-BB159C2C9632}" dt="2020-05-22T23:36:13.939" v="1215" actId="1076"/>
          <ac:picMkLst>
            <pc:docMk/>
            <pc:sldMk cId="2280065584" sldId="279"/>
            <ac:picMk id="6150" creationId="{2BF9024D-C4F6-4993-A8AC-1BEEBFDBCFFA}"/>
          </ac:picMkLst>
        </pc:picChg>
        <pc:picChg chg="add del mod">
          <ac:chgData name="Andrea Andaur" userId="c951bd3bc2a87a8c" providerId="LiveId" clId="{29BB73FB-FE6D-4845-85E7-BB159C2C9632}" dt="2020-05-18T20:33:26.758" v="595" actId="478"/>
          <ac:picMkLst>
            <pc:docMk/>
            <pc:sldMk cId="2280065584" sldId="279"/>
            <ac:picMk id="6152" creationId="{71DB22F3-E233-44C7-893C-927AB22AA84E}"/>
          </ac:picMkLst>
        </pc:picChg>
        <pc:picChg chg="add del mod">
          <ac:chgData name="Andrea Andaur" userId="c951bd3bc2a87a8c" providerId="LiveId" clId="{29BB73FB-FE6D-4845-85E7-BB159C2C9632}" dt="2020-05-18T20:33:22.013" v="594" actId="478"/>
          <ac:picMkLst>
            <pc:docMk/>
            <pc:sldMk cId="2280065584" sldId="279"/>
            <ac:picMk id="6154" creationId="{BB5FE693-8BCC-43D0-9094-5ED9615A1421}"/>
          </ac:picMkLst>
        </pc:picChg>
      </pc:sldChg>
      <pc:sldChg chg="addSp modSp add mod modTransition modAnim">
        <pc:chgData name="Andrea Andaur" userId="c951bd3bc2a87a8c" providerId="LiveId" clId="{29BB73FB-FE6D-4845-85E7-BB159C2C9632}" dt="2020-05-19T16:53:53.816" v="1073"/>
        <pc:sldMkLst>
          <pc:docMk/>
          <pc:sldMk cId="3569868413" sldId="303"/>
        </pc:sldMkLst>
        <pc:picChg chg="add mod">
          <ac:chgData name="Andrea Andaur" userId="c951bd3bc2a87a8c" providerId="LiveId" clId="{29BB73FB-FE6D-4845-85E7-BB159C2C9632}" dt="2020-05-18T20:11:53.006" v="489" actId="1076"/>
          <ac:picMkLst>
            <pc:docMk/>
            <pc:sldMk cId="3569868413" sldId="303"/>
            <ac:picMk id="3" creationId="{B41449EA-B3B2-4E8D-A01F-F0DFC9F6F7E2}"/>
          </ac:picMkLst>
        </pc:picChg>
      </pc:sldChg>
      <pc:sldChg chg="addSp delSp modSp add mod ord modTransition modAnim">
        <pc:chgData name="Andrea Andaur" userId="c951bd3bc2a87a8c" providerId="LiveId" clId="{29BB73FB-FE6D-4845-85E7-BB159C2C9632}" dt="2020-05-19T16:53:53.816" v="1073"/>
        <pc:sldMkLst>
          <pc:docMk/>
          <pc:sldMk cId="1249981040" sldId="304"/>
        </pc:sldMkLst>
        <pc:spChg chg="add del mod">
          <ac:chgData name="Andrea Andaur" userId="c951bd3bc2a87a8c" providerId="LiveId" clId="{29BB73FB-FE6D-4845-85E7-BB159C2C9632}" dt="2020-05-18T20:07:26.119" v="481" actId="478"/>
          <ac:spMkLst>
            <pc:docMk/>
            <pc:sldMk cId="1249981040" sldId="304"/>
            <ac:spMk id="2" creationId="{83C082A0-6A24-4625-969F-376261E13087}"/>
          </ac:spMkLst>
        </pc:spChg>
        <pc:spChg chg="add del mod">
          <ac:chgData name="Andrea Andaur" userId="c951bd3bc2a87a8c" providerId="LiveId" clId="{29BB73FB-FE6D-4845-85E7-BB159C2C9632}" dt="2020-05-18T20:08:22.184" v="483" actId="478"/>
          <ac:spMkLst>
            <pc:docMk/>
            <pc:sldMk cId="1249981040" sldId="304"/>
            <ac:spMk id="3" creationId="{AF8BA808-FE12-436D-994E-1CE589930E83}"/>
          </ac:spMkLst>
        </pc:spChg>
        <pc:picChg chg="add mod">
          <ac:chgData name="Andrea Andaur" userId="c951bd3bc2a87a8c" providerId="LiveId" clId="{29BB73FB-FE6D-4845-85E7-BB159C2C9632}" dt="2020-05-18T20:10:32.290" v="485" actId="1076"/>
          <ac:picMkLst>
            <pc:docMk/>
            <pc:sldMk cId="1249981040" sldId="304"/>
            <ac:picMk id="4" creationId="{EC5F53B9-5C7D-460D-9A29-9256C0C1514A}"/>
          </ac:picMkLst>
        </pc:picChg>
      </pc:sldChg>
      <pc:sldChg chg="addSp delSp modSp add mod modTransition modAnim">
        <pc:chgData name="Andrea Andaur" userId="c951bd3bc2a87a8c" providerId="LiveId" clId="{29BB73FB-FE6D-4845-85E7-BB159C2C9632}" dt="2020-05-22T23:36:57.728" v="1219" actId="1076"/>
        <pc:sldMkLst>
          <pc:docMk/>
          <pc:sldMk cId="2332585064" sldId="305"/>
        </pc:sldMkLst>
        <pc:spChg chg="mod">
          <ac:chgData name="Andrea Andaur" userId="c951bd3bc2a87a8c" providerId="LiveId" clId="{29BB73FB-FE6D-4845-85E7-BB159C2C9632}" dt="2020-05-22T23:36:57.728" v="1219" actId="1076"/>
          <ac:spMkLst>
            <pc:docMk/>
            <pc:sldMk cId="2332585064" sldId="305"/>
            <ac:spMk id="4" creationId="{D2235C12-F9ED-40C5-8127-ED4231A5689E}"/>
          </ac:spMkLst>
        </pc:spChg>
        <pc:picChg chg="add mod">
          <ac:chgData name="Andrea Andaur" userId="c951bd3bc2a87a8c" providerId="LiveId" clId="{29BB73FB-FE6D-4845-85E7-BB159C2C9632}" dt="2020-05-19T16:42:58.481" v="1052"/>
          <ac:picMkLst>
            <pc:docMk/>
            <pc:sldMk cId="2332585064" sldId="305"/>
            <ac:picMk id="6" creationId="{2B7A0AD0-0D52-40EF-865A-9DFC1AF4B009}"/>
          </ac:picMkLst>
        </pc:picChg>
        <pc:picChg chg="add mod ord">
          <ac:chgData name="Andrea Andaur" userId="c951bd3bc2a87a8c" providerId="LiveId" clId="{29BB73FB-FE6D-4845-85E7-BB159C2C9632}" dt="2020-05-22T23:36:54.141" v="1218" actId="167"/>
          <ac:picMkLst>
            <pc:docMk/>
            <pc:sldMk cId="2332585064" sldId="305"/>
            <ac:picMk id="7" creationId="{64B51043-8292-4A18-833D-8B910DF4F290}"/>
          </ac:picMkLst>
        </pc:picChg>
        <pc:picChg chg="del">
          <ac:chgData name="Andrea Andaur" userId="c951bd3bc2a87a8c" providerId="LiveId" clId="{29BB73FB-FE6D-4845-85E7-BB159C2C9632}" dt="2020-05-18T20:14:16.845" v="496" actId="478"/>
          <ac:picMkLst>
            <pc:docMk/>
            <pc:sldMk cId="2332585064" sldId="305"/>
            <ac:picMk id="6146" creationId="{1E446846-FD38-45C4-A3D9-2848A34C8E8F}"/>
          </ac:picMkLst>
        </pc:picChg>
        <pc:picChg chg="del">
          <ac:chgData name="Andrea Andaur" userId="c951bd3bc2a87a8c" providerId="LiveId" clId="{29BB73FB-FE6D-4845-85E7-BB159C2C9632}" dt="2020-05-18T20:13:14.118" v="494" actId="478"/>
          <ac:picMkLst>
            <pc:docMk/>
            <pc:sldMk cId="2332585064" sldId="305"/>
            <ac:picMk id="6148" creationId="{D5490CE5-9B1A-4EFE-9577-376C9825FFDE}"/>
          </ac:picMkLst>
        </pc:picChg>
        <pc:picChg chg="del">
          <ac:chgData name="Andrea Andaur" userId="c951bd3bc2a87a8c" providerId="LiveId" clId="{29BB73FB-FE6D-4845-85E7-BB159C2C9632}" dt="2020-05-18T20:13:10.260" v="493" actId="478"/>
          <ac:picMkLst>
            <pc:docMk/>
            <pc:sldMk cId="2332585064" sldId="305"/>
            <ac:picMk id="6150" creationId="{2BF9024D-C4F6-4993-A8AC-1BEEBFDBCFFA}"/>
          </ac:picMkLst>
        </pc:picChg>
        <pc:picChg chg="del">
          <ac:chgData name="Andrea Andaur" userId="c951bd3bc2a87a8c" providerId="LiveId" clId="{29BB73FB-FE6D-4845-85E7-BB159C2C9632}" dt="2020-05-18T20:13:07.832" v="492" actId="478"/>
          <ac:picMkLst>
            <pc:docMk/>
            <pc:sldMk cId="2332585064" sldId="305"/>
            <ac:picMk id="6152" creationId="{71DB22F3-E233-44C7-893C-927AB22AA84E}"/>
          </ac:picMkLst>
        </pc:picChg>
        <pc:picChg chg="del">
          <ac:chgData name="Andrea Andaur" userId="c951bd3bc2a87a8c" providerId="LiveId" clId="{29BB73FB-FE6D-4845-85E7-BB159C2C9632}" dt="2020-05-18T20:13:16.861" v="495" actId="478"/>
          <ac:picMkLst>
            <pc:docMk/>
            <pc:sldMk cId="2332585064" sldId="305"/>
            <ac:picMk id="6154" creationId="{BB5FE693-8BCC-43D0-9094-5ED9615A1421}"/>
          </ac:picMkLst>
        </pc:picChg>
        <pc:picChg chg="add mod">
          <ac:chgData name="Andrea Andaur" userId="c951bd3bc2a87a8c" providerId="LiveId" clId="{29BB73FB-FE6D-4845-85E7-BB159C2C9632}" dt="2020-05-18T20:32:38.143" v="589" actId="1076"/>
          <ac:picMkLst>
            <pc:docMk/>
            <pc:sldMk cId="2332585064" sldId="305"/>
            <ac:picMk id="11266" creationId="{8213FA2B-A2B2-4228-9C0D-4F962F8F7CD5}"/>
          </ac:picMkLst>
        </pc:picChg>
        <pc:picChg chg="add mod">
          <ac:chgData name="Andrea Andaur" userId="c951bd3bc2a87a8c" providerId="LiveId" clId="{29BB73FB-FE6D-4845-85E7-BB159C2C9632}" dt="2020-05-18T20:32:44.193" v="592" actId="1076"/>
          <ac:picMkLst>
            <pc:docMk/>
            <pc:sldMk cId="2332585064" sldId="305"/>
            <ac:picMk id="11268" creationId="{5EB015B3-809A-4F43-B38B-64305305F820}"/>
          </ac:picMkLst>
        </pc:picChg>
        <pc:picChg chg="add del">
          <ac:chgData name="Andrea Andaur" userId="c951bd3bc2a87a8c" providerId="LiveId" clId="{29BB73FB-FE6D-4845-85E7-BB159C2C9632}" dt="2020-05-18T20:18:09.307" v="513" actId="478"/>
          <ac:picMkLst>
            <pc:docMk/>
            <pc:sldMk cId="2332585064" sldId="305"/>
            <ac:picMk id="11270" creationId="{B27F8728-B16A-466E-AAF6-4FA4A6AEB494}"/>
          </ac:picMkLst>
        </pc:picChg>
        <pc:picChg chg="add mod">
          <ac:chgData name="Andrea Andaur" userId="c951bd3bc2a87a8c" providerId="LiveId" clId="{29BB73FB-FE6D-4845-85E7-BB159C2C9632}" dt="2020-05-18T20:32:36.859" v="588" actId="1076"/>
          <ac:picMkLst>
            <pc:docMk/>
            <pc:sldMk cId="2332585064" sldId="305"/>
            <ac:picMk id="11272" creationId="{446B2F7B-7A22-4EC9-8B8F-472C6BC24670}"/>
          </ac:picMkLst>
        </pc:picChg>
        <pc:picChg chg="add del mod">
          <ac:chgData name="Andrea Andaur" userId="c951bd3bc2a87a8c" providerId="LiveId" clId="{29BB73FB-FE6D-4845-85E7-BB159C2C9632}" dt="2020-05-18T20:32:04.280" v="577" actId="478"/>
          <ac:picMkLst>
            <pc:docMk/>
            <pc:sldMk cId="2332585064" sldId="305"/>
            <ac:picMk id="11274" creationId="{03EF1AAA-A795-4D51-A6DB-DC37A82BBB36}"/>
          </ac:picMkLst>
        </pc:picChg>
        <pc:picChg chg="add del mod">
          <ac:chgData name="Andrea Andaur" userId="c951bd3bc2a87a8c" providerId="LiveId" clId="{29BB73FB-FE6D-4845-85E7-BB159C2C9632}" dt="2020-05-18T20:31:55.398" v="576" actId="478"/>
          <ac:picMkLst>
            <pc:docMk/>
            <pc:sldMk cId="2332585064" sldId="305"/>
            <ac:picMk id="11276" creationId="{F07838C9-801B-4DF6-82A0-C916A9CEF3BF}"/>
          </ac:picMkLst>
        </pc:picChg>
      </pc:sldChg>
      <pc:sldChg chg="addSp modSp add modTransition modAnim">
        <pc:chgData name="Andrea Andaur" userId="c951bd3bc2a87a8c" providerId="LiveId" clId="{29BB73FB-FE6D-4845-85E7-BB159C2C9632}" dt="2020-05-19T16:54:04.079" v="1075"/>
        <pc:sldMkLst>
          <pc:docMk/>
          <pc:sldMk cId="2331928954" sldId="306"/>
        </pc:sldMkLst>
        <pc:picChg chg="add mod">
          <ac:chgData name="Andrea Andaur" userId="c951bd3bc2a87a8c" providerId="LiveId" clId="{29BB73FB-FE6D-4845-85E7-BB159C2C9632}" dt="2020-05-18T20:12:10.666" v="491"/>
          <ac:picMkLst>
            <pc:docMk/>
            <pc:sldMk cId="2331928954" sldId="306"/>
            <ac:picMk id="7" creationId="{47F091D7-8E8D-4210-95D6-6E0776007E8B}"/>
          </ac:picMkLst>
        </pc:picChg>
      </pc:sldChg>
      <pc:sldChg chg="addSp delSp modSp add mod modTransition modAnim">
        <pc:chgData name="Andrea Andaur" userId="c951bd3bc2a87a8c" providerId="LiveId" clId="{29BB73FB-FE6D-4845-85E7-BB159C2C9632}" dt="2020-05-22T23:37:07.378" v="1222" actId="1076"/>
        <pc:sldMkLst>
          <pc:docMk/>
          <pc:sldMk cId="734024027" sldId="307"/>
        </pc:sldMkLst>
        <pc:spChg chg="mod">
          <ac:chgData name="Andrea Andaur" userId="c951bd3bc2a87a8c" providerId="LiveId" clId="{29BB73FB-FE6D-4845-85E7-BB159C2C9632}" dt="2020-05-22T23:37:07.378" v="1222" actId="1076"/>
          <ac:spMkLst>
            <pc:docMk/>
            <pc:sldMk cId="734024027" sldId="307"/>
            <ac:spMk id="4" creationId="{D2235C12-F9ED-40C5-8127-ED4231A5689E}"/>
          </ac:spMkLst>
        </pc:spChg>
        <pc:picChg chg="add mod">
          <ac:chgData name="Andrea Andaur" userId="c951bd3bc2a87a8c" providerId="LiveId" clId="{29BB73FB-FE6D-4845-85E7-BB159C2C9632}" dt="2020-05-19T16:43:03.228" v="1053"/>
          <ac:picMkLst>
            <pc:docMk/>
            <pc:sldMk cId="734024027" sldId="307"/>
            <ac:picMk id="6" creationId="{05BF8965-B482-49A5-A7B9-85725CA95E72}"/>
          </ac:picMkLst>
        </pc:picChg>
        <pc:picChg chg="add mod ord">
          <ac:chgData name="Andrea Andaur" userId="c951bd3bc2a87a8c" providerId="LiveId" clId="{29BB73FB-FE6D-4845-85E7-BB159C2C9632}" dt="2020-05-22T23:37:03.950" v="1221" actId="167"/>
          <ac:picMkLst>
            <pc:docMk/>
            <pc:sldMk cId="734024027" sldId="307"/>
            <ac:picMk id="7" creationId="{0E83563B-7F86-4D78-9FF5-C47FD73E6592}"/>
          </ac:picMkLst>
        </pc:picChg>
        <pc:picChg chg="add del mod">
          <ac:chgData name="Andrea Andaur" userId="c951bd3bc2a87a8c" providerId="LiveId" clId="{29BB73FB-FE6D-4845-85E7-BB159C2C9632}" dt="2020-05-18T20:27:20.483" v="558" actId="478"/>
          <ac:picMkLst>
            <pc:docMk/>
            <pc:sldMk cId="734024027" sldId="307"/>
            <ac:picMk id="10242" creationId="{771DC952-2D5F-4501-BAE0-4F7B801F641A}"/>
          </ac:picMkLst>
        </pc:picChg>
        <pc:picChg chg="add mod">
          <ac:chgData name="Andrea Andaur" userId="c951bd3bc2a87a8c" providerId="LiveId" clId="{29BB73FB-FE6D-4845-85E7-BB159C2C9632}" dt="2020-05-19T16:46:31.927" v="1065"/>
          <ac:picMkLst>
            <pc:docMk/>
            <pc:sldMk cId="734024027" sldId="307"/>
            <ac:picMk id="10244" creationId="{BFA175EC-6470-49AA-9B9E-8764ECD80AF2}"/>
          </ac:picMkLst>
        </pc:picChg>
        <pc:picChg chg="add mod">
          <ac:chgData name="Andrea Andaur" userId="c951bd3bc2a87a8c" providerId="LiveId" clId="{29BB73FB-FE6D-4845-85E7-BB159C2C9632}" dt="2020-05-19T16:46:12.173" v="1063"/>
          <ac:picMkLst>
            <pc:docMk/>
            <pc:sldMk cId="734024027" sldId="307"/>
            <ac:picMk id="10246" creationId="{4C1A41C3-38F0-4538-9637-EE4DAF911C37}"/>
          </ac:picMkLst>
        </pc:picChg>
        <pc:picChg chg="add mod">
          <ac:chgData name="Andrea Andaur" userId="c951bd3bc2a87a8c" providerId="LiveId" clId="{29BB73FB-FE6D-4845-85E7-BB159C2C9632}" dt="2020-05-19T16:46:22.882" v="1064"/>
          <ac:picMkLst>
            <pc:docMk/>
            <pc:sldMk cId="734024027" sldId="307"/>
            <ac:picMk id="10248" creationId="{9A6F67E7-9284-456E-822D-E76A4AE25BF9}"/>
          </ac:picMkLst>
        </pc:picChg>
      </pc:sldChg>
      <pc:sldChg chg="add modTransition">
        <pc:chgData name="Andrea Andaur" userId="c951bd3bc2a87a8c" providerId="LiveId" clId="{29BB73FB-FE6D-4845-85E7-BB159C2C9632}" dt="2020-05-19T16:54:12.128" v="1077"/>
        <pc:sldMkLst>
          <pc:docMk/>
          <pc:sldMk cId="3957670616" sldId="308"/>
        </pc:sldMkLst>
      </pc:sldChg>
      <pc:sldChg chg="addSp modSp add mod modTransition modAnim">
        <pc:chgData name="Andrea Andaur" userId="c951bd3bc2a87a8c" providerId="LiveId" clId="{29BB73FB-FE6D-4845-85E7-BB159C2C9632}" dt="2020-05-22T23:37:16.404" v="1225" actId="1076"/>
        <pc:sldMkLst>
          <pc:docMk/>
          <pc:sldMk cId="1465551034" sldId="309"/>
        </pc:sldMkLst>
        <pc:spChg chg="mod">
          <ac:chgData name="Andrea Andaur" userId="c951bd3bc2a87a8c" providerId="LiveId" clId="{29BB73FB-FE6D-4845-85E7-BB159C2C9632}" dt="2020-05-22T23:37:16.404" v="1225" actId="1076"/>
          <ac:spMkLst>
            <pc:docMk/>
            <pc:sldMk cId="1465551034" sldId="309"/>
            <ac:spMk id="4" creationId="{D2235C12-F9ED-40C5-8127-ED4231A5689E}"/>
          </ac:spMkLst>
        </pc:spChg>
        <pc:picChg chg="add mod">
          <ac:chgData name="Andrea Andaur" userId="c951bd3bc2a87a8c" providerId="LiveId" clId="{29BB73FB-FE6D-4845-85E7-BB159C2C9632}" dt="2020-05-18T20:32:19.122" v="583" actId="1076"/>
          <ac:picMkLst>
            <pc:docMk/>
            <pc:sldMk cId="1465551034" sldId="309"/>
            <ac:picMk id="3" creationId="{BEBAE2FC-1E5C-419A-8990-B2259B5A4C2E}"/>
          </ac:picMkLst>
        </pc:picChg>
        <pc:picChg chg="add mod">
          <ac:chgData name="Andrea Andaur" userId="c951bd3bc2a87a8c" providerId="LiveId" clId="{29BB73FB-FE6D-4845-85E7-BB159C2C9632}" dt="2020-05-18T20:32:17.409" v="582" actId="1076"/>
          <ac:picMkLst>
            <pc:docMk/>
            <pc:sldMk cId="1465551034" sldId="309"/>
            <ac:picMk id="5" creationId="{DD4B8728-32D0-49B6-AA7E-376381D5CFAD}"/>
          </ac:picMkLst>
        </pc:picChg>
        <pc:picChg chg="add mod">
          <ac:chgData name="Andrea Andaur" userId="c951bd3bc2a87a8c" providerId="LiveId" clId="{29BB73FB-FE6D-4845-85E7-BB159C2C9632}" dt="2020-05-19T16:47:37.153" v="1068"/>
          <ac:picMkLst>
            <pc:docMk/>
            <pc:sldMk cId="1465551034" sldId="309"/>
            <ac:picMk id="6" creationId="{C874816C-13F0-4A29-973E-53D4062BAAD9}"/>
          </ac:picMkLst>
        </pc:picChg>
        <pc:picChg chg="add mod">
          <ac:chgData name="Andrea Andaur" userId="c951bd3bc2a87a8c" providerId="LiveId" clId="{29BB73FB-FE6D-4845-85E7-BB159C2C9632}" dt="2020-05-19T16:43:09.157" v="1054"/>
          <ac:picMkLst>
            <pc:docMk/>
            <pc:sldMk cId="1465551034" sldId="309"/>
            <ac:picMk id="7" creationId="{2F42CF5D-0FA1-402D-9A36-F0EEF0B58446}"/>
          </ac:picMkLst>
        </pc:picChg>
        <pc:picChg chg="add mod ord">
          <ac:chgData name="Andrea Andaur" userId="c951bd3bc2a87a8c" providerId="LiveId" clId="{29BB73FB-FE6D-4845-85E7-BB159C2C9632}" dt="2020-05-22T23:37:12.771" v="1224" actId="167"/>
          <ac:picMkLst>
            <pc:docMk/>
            <pc:sldMk cId="1465551034" sldId="309"/>
            <ac:picMk id="8" creationId="{00054374-18DF-45DB-A129-F37E36ECD6B1}"/>
          </ac:picMkLst>
        </pc:picChg>
      </pc:sldChg>
      <pc:sldChg chg="add modTransition">
        <pc:chgData name="Andrea Andaur" userId="c951bd3bc2a87a8c" providerId="LiveId" clId="{29BB73FB-FE6D-4845-85E7-BB159C2C9632}" dt="2020-05-19T16:54:19.028" v="1079"/>
        <pc:sldMkLst>
          <pc:docMk/>
          <pc:sldMk cId="2209911821" sldId="310"/>
        </pc:sldMkLst>
      </pc:sldChg>
      <pc:sldChg chg="addSp modSp add mod modTransition modAnim">
        <pc:chgData name="Andrea Andaur" userId="c951bd3bc2a87a8c" providerId="LiveId" clId="{29BB73FB-FE6D-4845-85E7-BB159C2C9632}" dt="2020-05-22T23:37:29.411" v="1228" actId="1076"/>
        <pc:sldMkLst>
          <pc:docMk/>
          <pc:sldMk cId="747387283" sldId="311"/>
        </pc:sldMkLst>
        <pc:spChg chg="mod">
          <ac:chgData name="Andrea Andaur" userId="c951bd3bc2a87a8c" providerId="LiveId" clId="{29BB73FB-FE6D-4845-85E7-BB159C2C9632}" dt="2020-05-22T23:37:29.411" v="1228" actId="1076"/>
          <ac:spMkLst>
            <pc:docMk/>
            <pc:sldMk cId="747387283" sldId="311"/>
            <ac:spMk id="4" creationId="{D2235C12-F9ED-40C5-8127-ED4231A5689E}"/>
          </ac:spMkLst>
        </pc:spChg>
        <pc:picChg chg="add mod">
          <ac:chgData name="Andrea Andaur" userId="c951bd3bc2a87a8c" providerId="LiveId" clId="{29BB73FB-FE6D-4845-85E7-BB159C2C9632}" dt="2020-05-18T20:33:52.246" v="606" actId="1076"/>
          <ac:picMkLst>
            <pc:docMk/>
            <pc:sldMk cId="747387283" sldId="311"/>
            <ac:picMk id="3" creationId="{413F39F4-84F2-45A2-88AA-F16297F7E8E3}"/>
          </ac:picMkLst>
        </pc:picChg>
        <pc:picChg chg="add mod">
          <ac:chgData name="Andrea Andaur" userId="c951bd3bc2a87a8c" providerId="LiveId" clId="{29BB73FB-FE6D-4845-85E7-BB159C2C9632}" dt="2020-05-18T20:33:49.670" v="605" actId="1076"/>
          <ac:picMkLst>
            <pc:docMk/>
            <pc:sldMk cId="747387283" sldId="311"/>
            <ac:picMk id="5" creationId="{5D309064-FEFA-4732-B8CD-3C931DA05F8A}"/>
          </ac:picMkLst>
        </pc:picChg>
        <pc:picChg chg="add mod">
          <ac:chgData name="Andrea Andaur" userId="c951bd3bc2a87a8c" providerId="LiveId" clId="{29BB73FB-FE6D-4845-85E7-BB159C2C9632}" dt="2020-05-19T16:43:11.246" v="1055"/>
          <ac:picMkLst>
            <pc:docMk/>
            <pc:sldMk cId="747387283" sldId="311"/>
            <ac:picMk id="6" creationId="{5F731BE0-4DE5-4FF0-BAFB-C5D45D5366EA}"/>
          </ac:picMkLst>
        </pc:picChg>
        <pc:picChg chg="add mod ord">
          <ac:chgData name="Andrea Andaur" userId="c951bd3bc2a87a8c" providerId="LiveId" clId="{29BB73FB-FE6D-4845-85E7-BB159C2C9632}" dt="2020-05-22T23:37:21.753" v="1227" actId="167"/>
          <ac:picMkLst>
            <pc:docMk/>
            <pc:sldMk cId="747387283" sldId="311"/>
            <ac:picMk id="7" creationId="{1026FBB7-B624-4335-B1E8-DB5F07BA92FE}"/>
          </ac:picMkLst>
        </pc:picChg>
        <pc:picChg chg="add mod">
          <ac:chgData name="Andrea Andaur" userId="c951bd3bc2a87a8c" providerId="LiveId" clId="{29BB73FB-FE6D-4845-85E7-BB159C2C9632}" dt="2020-05-19T17:08:57.045" v="1201"/>
          <ac:picMkLst>
            <pc:docMk/>
            <pc:sldMk cId="747387283" sldId="311"/>
            <ac:picMk id="8194" creationId="{6F54FC6A-5481-462F-B947-88CB4A6160A0}"/>
          </ac:picMkLst>
        </pc:picChg>
      </pc:sldChg>
      <pc:sldChg chg="add modTransition">
        <pc:chgData name="Andrea Andaur" userId="c951bd3bc2a87a8c" providerId="LiveId" clId="{29BB73FB-FE6D-4845-85E7-BB159C2C9632}" dt="2020-05-19T16:54:29.399" v="1082"/>
        <pc:sldMkLst>
          <pc:docMk/>
          <pc:sldMk cId="3770272901" sldId="312"/>
        </pc:sldMkLst>
      </pc:sldChg>
      <pc:sldChg chg="addSp modSp add mod modTransition modAnim">
        <pc:chgData name="Andrea Andaur" userId="c951bd3bc2a87a8c" providerId="LiveId" clId="{29BB73FB-FE6D-4845-85E7-BB159C2C9632}" dt="2020-05-22T23:37:40.879" v="1231" actId="1076"/>
        <pc:sldMkLst>
          <pc:docMk/>
          <pc:sldMk cId="3597345577" sldId="313"/>
        </pc:sldMkLst>
        <pc:spChg chg="mod">
          <ac:chgData name="Andrea Andaur" userId="c951bd3bc2a87a8c" providerId="LiveId" clId="{29BB73FB-FE6D-4845-85E7-BB159C2C9632}" dt="2020-05-22T23:37:40.879" v="1231" actId="1076"/>
          <ac:spMkLst>
            <pc:docMk/>
            <pc:sldMk cId="3597345577" sldId="313"/>
            <ac:spMk id="4" creationId="{D2235C12-F9ED-40C5-8127-ED4231A5689E}"/>
          </ac:spMkLst>
        </pc:spChg>
        <pc:picChg chg="add mod">
          <ac:chgData name="Andrea Andaur" userId="c951bd3bc2a87a8c" providerId="LiveId" clId="{29BB73FB-FE6D-4845-85E7-BB159C2C9632}" dt="2020-05-19T16:43:15.957" v="1056"/>
          <ac:picMkLst>
            <pc:docMk/>
            <pc:sldMk cId="3597345577" sldId="313"/>
            <ac:picMk id="6" creationId="{EB321442-4BB1-43ED-A5A7-EEA68E672620}"/>
          </ac:picMkLst>
        </pc:picChg>
        <pc:picChg chg="add mod ord">
          <ac:chgData name="Andrea Andaur" userId="c951bd3bc2a87a8c" providerId="LiveId" clId="{29BB73FB-FE6D-4845-85E7-BB159C2C9632}" dt="2020-05-22T23:37:35.394" v="1230" actId="167"/>
          <ac:picMkLst>
            <pc:docMk/>
            <pc:sldMk cId="3597345577" sldId="313"/>
            <ac:picMk id="7" creationId="{562D03ED-3E52-4C03-92BD-3089EBE443F8}"/>
          </ac:picMkLst>
        </pc:picChg>
        <pc:picChg chg="add mod">
          <ac:chgData name="Andrea Andaur" userId="c951bd3bc2a87a8c" providerId="LiveId" clId="{29BB73FB-FE6D-4845-85E7-BB159C2C9632}" dt="2020-05-19T17:09:21.516" v="1202"/>
          <ac:picMkLst>
            <pc:docMk/>
            <pc:sldMk cId="3597345577" sldId="313"/>
            <ac:picMk id="7170" creationId="{08E72E9B-E1BF-423B-9E88-0920563F1B65}"/>
          </ac:picMkLst>
        </pc:picChg>
        <pc:picChg chg="add mod">
          <ac:chgData name="Andrea Andaur" userId="c951bd3bc2a87a8c" providerId="LiveId" clId="{29BB73FB-FE6D-4845-85E7-BB159C2C9632}" dt="2020-05-19T17:09:36.525" v="1204"/>
          <ac:picMkLst>
            <pc:docMk/>
            <pc:sldMk cId="3597345577" sldId="313"/>
            <ac:picMk id="7172" creationId="{A415C7CD-BF04-41AC-B1B2-5E1CB648A757}"/>
          </ac:picMkLst>
        </pc:picChg>
        <pc:picChg chg="add mod">
          <ac:chgData name="Andrea Andaur" userId="c951bd3bc2a87a8c" providerId="LiveId" clId="{29BB73FB-FE6D-4845-85E7-BB159C2C9632}" dt="2020-05-19T17:09:28.692" v="1203"/>
          <ac:picMkLst>
            <pc:docMk/>
            <pc:sldMk cId="3597345577" sldId="313"/>
            <ac:picMk id="7174" creationId="{D5A022C6-7648-4DFB-AB83-BDF27BDA6195}"/>
          </ac:picMkLst>
        </pc:picChg>
      </pc:sldChg>
      <pc:sldChg chg="add modTransition">
        <pc:chgData name="Andrea Andaur" userId="c951bd3bc2a87a8c" providerId="LiveId" clId="{29BB73FB-FE6D-4845-85E7-BB159C2C9632}" dt="2020-05-19T16:54:33.583" v="1083"/>
        <pc:sldMkLst>
          <pc:docMk/>
          <pc:sldMk cId="2625892018" sldId="314"/>
        </pc:sldMkLst>
      </pc:sldChg>
      <pc:sldChg chg="addSp delSp modSp add mod modAnim">
        <pc:chgData name="Andrea Andaur" userId="c951bd3bc2a87a8c" providerId="LiveId" clId="{29BB73FB-FE6D-4845-85E7-BB159C2C9632}" dt="2020-05-22T23:37:48.514" v="1234" actId="1076"/>
        <pc:sldMkLst>
          <pc:docMk/>
          <pc:sldMk cId="4126690775" sldId="315"/>
        </pc:sldMkLst>
        <pc:spChg chg="mod">
          <ac:chgData name="Andrea Andaur" userId="c951bd3bc2a87a8c" providerId="LiveId" clId="{29BB73FB-FE6D-4845-85E7-BB159C2C9632}" dt="2020-05-22T23:37:48.514" v="1234" actId="1076"/>
          <ac:spMkLst>
            <pc:docMk/>
            <pc:sldMk cId="4126690775" sldId="315"/>
            <ac:spMk id="4" creationId="{D2235C12-F9ED-40C5-8127-ED4231A5689E}"/>
          </ac:spMkLst>
        </pc:spChg>
        <pc:picChg chg="add mod">
          <ac:chgData name="Andrea Andaur" userId="c951bd3bc2a87a8c" providerId="LiveId" clId="{29BB73FB-FE6D-4845-85E7-BB159C2C9632}" dt="2020-05-19T16:57:19.178" v="1099"/>
          <ac:picMkLst>
            <pc:docMk/>
            <pc:sldMk cId="4126690775" sldId="315"/>
            <ac:picMk id="7" creationId="{CB84F128-D401-4254-8B37-DA35A4B4514B}"/>
          </ac:picMkLst>
        </pc:picChg>
        <pc:picChg chg="add mod ord">
          <ac:chgData name="Andrea Andaur" userId="c951bd3bc2a87a8c" providerId="LiveId" clId="{29BB73FB-FE6D-4845-85E7-BB159C2C9632}" dt="2020-05-22T23:37:45.778" v="1233" actId="167"/>
          <ac:picMkLst>
            <pc:docMk/>
            <pc:sldMk cId="4126690775" sldId="315"/>
            <ac:picMk id="8" creationId="{E7BAB455-B91B-4FB9-B3E0-D5701723F2C4}"/>
          </ac:picMkLst>
        </pc:picChg>
        <pc:picChg chg="add mod">
          <ac:chgData name="Andrea Andaur" userId="c951bd3bc2a87a8c" providerId="LiveId" clId="{29BB73FB-FE6D-4845-85E7-BB159C2C9632}" dt="2020-05-19T16:57:02.545" v="1097" actId="1076"/>
          <ac:picMkLst>
            <pc:docMk/>
            <pc:sldMk cId="4126690775" sldId="315"/>
            <ac:picMk id="9" creationId="{1D863700-FE9C-4B69-9A18-F2309DB99256}"/>
          </ac:picMkLst>
        </pc:picChg>
        <pc:picChg chg="add mod">
          <ac:chgData name="Andrea Andaur" userId="c951bd3bc2a87a8c" providerId="LiveId" clId="{29BB73FB-FE6D-4845-85E7-BB159C2C9632}" dt="2020-05-19T16:57:11.376" v="1098"/>
          <ac:picMkLst>
            <pc:docMk/>
            <pc:sldMk cId="4126690775" sldId="315"/>
            <ac:picMk id="2050" creationId="{7C33522B-DA79-4A99-80A6-32A0604C5701}"/>
          </ac:picMkLst>
        </pc:picChg>
        <pc:picChg chg="del">
          <ac:chgData name="Andrea Andaur" userId="c951bd3bc2a87a8c" providerId="LiveId" clId="{29BB73FB-FE6D-4845-85E7-BB159C2C9632}" dt="2020-05-19T16:55:13.280" v="1085" actId="478"/>
          <ac:picMkLst>
            <pc:docMk/>
            <pc:sldMk cId="4126690775" sldId="315"/>
            <ac:picMk id="7170" creationId="{08E72E9B-E1BF-423B-9E88-0920563F1B65}"/>
          </ac:picMkLst>
        </pc:picChg>
        <pc:picChg chg="del">
          <ac:chgData name="Andrea Andaur" userId="c951bd3bc2a87a8c" providerId="LiveId" clId="{29BB73FB-FE6D-4845-85E7-BB159C2C9632}" dt="2020-05-19T16:55:17.003" v="1087" actId="478"/>
          <ac:picMkLst>
            <pc:docMk/>
            <pc:sldMk cId="4126690775" sldId="315"/>
            <ac:picMk id="7172" creationId="{A415C7CD-BF04-41AC-B1B2-5E1CB648A757}"/>
          </ac:picMkLst>
        </pc:picChg>
        <pc:picChg chg="del">
          <ac:chgData name="Andrea Andaur" userId="c951bd3bc2a87a8c" providerId="LiveId" clId="{29BB73FB-FE6D-4845-85E7-BB159C2C9632}" dt="2020-05-19T16:55:15.099" v="1086" actId="478"/>
          <ac:picMkLst>
            <pc:docMk/>
            <pc:sldMk cId="4126690775" sldId="315"/>
            <ac:picMk id="7174" creationId="{D5A022C6-7648-4DFB-AB83-BDF27BDA6195}"/>
          </ac:picMkLst>
        </pc:picChg>
      </pc:sldChg>
      <pc:sldChg chg="add">
        <pc:chgData name="Andrea Andaur" userId="c951bd3bc2a87a8c" providerId="LiveId" clId="{29BB73FB-FE6D-4845-85E7-BB159C2C9632}" dt="2020-05-19T16:55:06.959" v="1084"/>
        <pc:sldMkLst>
          <pc:docMk/>
          <pc:sldMk cId="228839643" sldId="316"/>
        </pc:sldMkLst>
      </pc:sldChg>
      <pc:sldChg chg="addSp delSp modSp add mod modAnim">
        <pc:chgData name="Andrea Andaur" userId="c951bd3bc2a87a8c" providerId="LiveId" clId="{29BB73FB-FE6D-4845-85E7-BB159C2C9632}" dt="2020-05-22T23:37:58.782" v="1237" actId="1076"/>
        <pc:sldMkLst>
          <pc:docMk/>
          <pc:sldMk cId="380850520" sldId="317"/>
        </pc:sldMkLst>
        <pc:spChg chg="mod">
          <ac:chgData name="Andrea Andaur" userId="c951bd3bc2a87a8c" providerId="LiveId" clId="{29BB73FB-FE6D-4845-85E7-BB159C2C9632}" dt="2020-05-22T23:37:58.782" v="1237" actId="1076"/>
          <ac:spMkLst>
            <pc:docMk/>
            <pc:sldMk cId="380850520" sldId="317"/>
            <ac:spMk id="4" creationId="{D2235C12-F9ED-40C5-8127-ED4231A5689E}"/>
          </ac:spMkLst>
        </pc:spChg>
        <pc:picChg chg="add mod ord">
          <ac:chgData name="Andrea Andaur" userId="c951bd3bc2a87a8c" providerId="LiveId" clId="{29BB73FB-FE6D-4845-85E7-BB159C2C9632}" dt="2020-05-22T23:37:53.327" v="1236" actId="167"/>
          <ac:picMkLst>
            <pc:docMk/>
            <pc:sldMk cId="380850520" sldId="317"/>
            <ac:picMk id="7" creationId="{659CDA51-5572-4751-AF83-E1F362E975CB}"/>
          </ac:picMkLst>
        </pc:picChg>
        <pc:picChg chg="del">
          <ac:chgData name="Andrea Andaur" userId="c951bd3bc2a87a8c" providerId="LiveId" clId="{29BB73FB-FE6D-4845-85E7-BB159C2C9632}" dt="2020-05-19T16:59:55.493" v="1109" actId="478"/>
          <ac:picMkLst>
            <pc:docMk/>
            <pc:sldMk cId="380850520" sldId="317"/>
            <ac:picMk id="7" creationId="{CB84F128-D401-4254-8B37-DA35A4B4514B}"/>
          </ac:picMkLst>
        </pc:picChg>
        <pc:picChg chg="add mod">
          <ac:chgData name="Andrea Andaur" userId="c951bd3bc2a87a8c" providerId="LiveId" clId="{29BB73FB-FE6D-4845-85E7-BB159C2C9632}" dt="2020-05-19T17:01:46.335" v="1123"/>
          <ac:picMkLst>
            <pc:docMk/>
            <pc:sldMk cId="380850520" sldId="317"/>
            <ac:picMk id="8" creationId="{DB903560-7037-4957-AE63-4FCF4121184E}"/>
          </ac:picMkLst>
        </pc:picChg>
        <pc:picChg chg="del">
          <ac:chgData name="Andrea Andaur" userId="c951bd3bc2a87a8c" providerId="LiveId" clId="{29BB73FB-FE6D-4845-85E7-BB159C2C9632}" dt="2020-05-19T16:59:30.676" v="1101" actId="478"/>
          <ac:picMkLst>
            <pc:docMk/>
            <pc:sldMk cId="380850520" sldId="317"/>
            <ac:picMk id="9" creationId="{1D863700-FE9C-4B69-9A18-F2309DB99256}"/>
          </ac:picMkLst>
        </pc:picChg>
        <pc:picChg chg="del">
          <ac:chgData name="Andrea Andaur" userId="c951bd3bc2a87a8c" providerId="LiveId" clId="{29BB73FB-FE6D-4845-85E7-BB159C2C9632}" dt="2020-05-19T16:59:40.752" v="1106" actId="478"/>
          <ac:picMkLst>
            <pc:docMk/>
            <pc:sldMk cId="380850520" sldId="317"/>
            <ac:picMk id="2050" creationId="{7C33522B-DA79-4A99-80A6-32A0604C5701}"/>
          </ac:picMkLst>
        </pc:picChg>
        <pc:picChg chg="add mod">
          <ac:chgData name="Andrea Andaur" userId="c951bd3bc2a87a8c" providerId="LiveId" clId="{29BB73FB-FE6D-4845-85E7-BB159C2C9632}" dt="2020-05-19T17:01:41.407" v="1122"/>
          <ac:picMkLst>
            <pc:docMk/>
            <pc:sldMk cId="380850520" sldId="317"/>
            <ac:picMk id="8194" creationId="{AF770E5C-83B3-4ED7-AB9A-626E09B4F074}"/>
          </ac:picMkLst>
        </pc:picChg>
        <pc:picChg chg="add mod">
          <ac:chgData name="Andrea Andaur" userId="c951bd3bc2a87a8c" providerId="LiveId" clId="{29BB73FB-FE6D-4845-85E7-BB159C2C9632}" dt="2020-05-19T17:01:54.967" v="1124"/>
          <ac:picMkLst>
            <pc:docMk/>
            <pc:sldMk cId="380850520" sldId="317"/>
            <ac:picMk id="8196" creationId="{7E85F302-1483-4CE3-BB48-2C0E0DB2B379}"/>
          </ac:picMkLst>
        </pc:picChg>
      </pc:sldChg>
      <pc:sldChg chg="add">
        <pc:chgData name="Andrea Andaur" userId="c951bd3bc2a87a8c" providerId="LiveId" clId="{29BB73FB-FE6D-4845-85E7-BB159C2C9632}" dt="2020-05-19T16:57:25.313" v="1100"/>
        <pc:sldMkLst>
          <pc:docMk/>
          <pc:sldMk cId="4089356584" sldId="318"/>
        </pc:sldMkLst>
      </pc:sldChg>
      <pc:sldChg chg="addSp modSp add mod modAnim">
        <pc:chgData name="Andrea Andaur" userId="c951bd3bc2a87a8c" providerId="LiveId" clId="{29BB73FB-FE6D-4845-85E7-BB159C2C9632}" dt="2020-05-23T00:31:45.740" v="1263" actId="1076"/>
        <pc:sldMkLst>
          <pc:docMk/>
          <pc:sldMk cId="1940620828" sldId="322"/>
        </pc:sldMkLst>
        <pc:spChg chg="mod">
          <ac:chgData name="Andrea Andaur" userId="c951bd3bc2a87a8c" providerId="LiveId" clId="{29BB73FB-FE6D-4845-85E7-BB159C2C9632}" dt="2020-05-19T17:05:27.716" v="1197" actId="1076"/>
          <ac:spMkLst>
            <pc:docMk/>
            <pc:sldMk cId="1940620828" sldId="322"/>
            <ac:spMk id="9" creationId="{A67FF973-9172-4983-864D-5C1DC47C5734}"/>
          </ac:spMkLst>
        </pc:spChg>
        <pc:spChg chg="mod">
          <ac:chgData name="Andrea Andaur" userId="c951bd3bc2a87a8c" providerId="LiveId" clId="{29BB73FB-FE6D-4845-85E7-BB159C2C9632}" dt="2020-05-19T17:05:40.985" v="1200" actId="1076"/>
          <ac:spMkLst>
            <pc:docMk/>
            <pc:sldMk cId="1940620828" sldId="322"/>
            <ac:spMk id="13" creationId="{103332BF-952F-4D1B-AB1E-AF60373E9F37}"/>
          </ac:spMkLst>
        </pc:spChg>
        <pc:picChg chg="mod">
          <ac:chgData name="Andrea Andaur" userId="c951bd3bc2a87a8c" providerId="LiveId" clId="{29BB73FB-FE6D-4845-85E7-BB159C2C9632}" dt="2020-05-19T17:04:18.726" v="1127" actId="1076"/>
          <ac:picMkLst>
            <pc:docMk/>
            <pc:sldMk cId="1940620828" sldId="322"/>
            <ac:picMk id="2" creationId="{24C92937-5EB6-4D0D-BB5F-EA58B1CB6648}"/>
          </ac:picMkLst>
        </pc:picChg>
        <pc:picChg chg="mod">
          <ac:chgData name="Andrea Andaur" userId="c951bd3bc2a87a8c" providerId="LiveId" clId="{29BB73FB-FE6D-4845-85E7-BB159C2C9632}" dt="2020-05-19T17:03:43.505" v="1126" actId="1076"/>
          <ac:picMkLst>
            <pc:docMk/>
            <pc:sldMk cId="1940620828" sldId="322"/>
            <ac:picMk id="3" creationId="{3DF83B43-71AC-4BDA-9D60-26ECCD66597D}"/>
          </ac:picMkLst>
        </pc:picChg>
        <pc:picChg chg="mod">
          <ac:chgData name="Andrea Andaur" userId="c951bd3bc2a87a8c" providerId="LiveId" clId="{29BB73FB-FE6D-4845-85E7-BB159C2C9632}" dt="2020-05-19T17:05:23.723" v="1196" actId="1076"/>
          <ac:picMkLst>
            <pc:docMk/>
            <pc:sldMk cId="1940620828" sldId="322"/>
            <ac:picMk id="12" creationId="{EEAFFA18-BE98-4B7D-B769-F3C35C68ECBD}"/>
          </ac:picMkLst>
        </pc:picChg>
        <pc:picChg chg="add mod">
          <ac:chgData name="Andrea Andaur" userId="c951bd3bc2a87a8c" providerId="LiveId" clId="{29BB73FB-FE6D-4845-85E7-BB159C2C9632}" dt="2020-05-23T00:18:49.021" v="1239" actId="1076"/>
          <ac:picMkLst>
            <pc:docMk/>
            <pc:sldMk cId="1940620828" sldId="322"/>
            <ac:picMk id="14" creationId="{1D90E8B1-4B4F-4754-96F3-39975C650FBB}"/>
          </ac:picMkLst>
        </pc:picChg>
        <pc:picChg chg="add mod">
          <ac:chgData name="Andrea Andaur" userId="c951bd3bc2a87a8c" providerId="LiveId" clId="{29BB73FB-FE6D-4845-85E7-BB159C2C9632}" dt="2020-05-23T00:31:45.740" v="1263" actId="1076"/>
          <ac:picMkLst>
            <pc:docMk/>
            <pc:sldMk cId="1940620828" sldId="322"/>
            <ac:picMk id="15" creationId="{121A0826-5760-46FD-BB68-63372C4B780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A9AA2-B92F-4BA8-AFE5-22AAC4D02B51}" type="datetimeFigureOut">
              <a:rPr lang="es-CL" smtClean="0"/>
              <a:t>21-08-2020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68BA0-C248-4720-87AE-09D08388CB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60079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Rueda auto, medalla, tapa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68BA0-C248-4720-87AE-09D08388CBCE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15744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Rueda auto, medalla, tapa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68BA0-C248-4720-87AE-09D08388CBCE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69706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Rueda auto, medalla, tapa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68BA0-C248-4720-87AE-09D08388CBCE}" type="slidenum">
              <a:rPr lang="es-CL" smtClean="0"/>
              <a:t>12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39662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70ED6B1-1992-4681-9D28-E512E1B9F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D44346E5-1894-4714-B385-A9B16325E3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4C84AEA-9B29-4248-8000-7C1AD9AEE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21-08-2020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2716784-3B73-4D96-9E97-9C6D80E6D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D6E7903-3AD4-4AC8-B28E-E90F2A06B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0053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46EDED4-C176-4837-B73D-CB7AC0706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96EA71FC-2183-4A22-91B3-261115080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10A967A-FC52-4F3A-BAB5-7BA8D7B90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21-08-2020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2464AACE-405D-4441-9194-C80510AC1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A2B10A7-C220-403C-A03D-614180148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2245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73FFD62-1B71-424B-9801-DA34F0AE4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16340E93-07BB-4D3E-988D-BDED3314C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E6E1E6D-FE31-4C3D-A033-CB17FB207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21-08-2020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32569E2-BB10-4F82-A08E-AC42F9B4E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A451462-C95A-4118-8491-C848FA21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0013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801C978-8A23-478F-9A34-F27F4DAD1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7FC086B-BAD8-41AE-9CFE-B65D456EFE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80E463B3-B8A1-4CF2-AC3F-035D272B59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B2B618C3-2F37-4DF2-966B-BE94221FB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21-08-2020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8FDB3394-100C-4CD4-9E3B-909234A2A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1002F53A-1E02-4AD0-B159-678EE8B5B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1597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432204D-4800-4223-A906-CC418F4D3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D77A0F2-58AB-463C-BDBD-438CE2621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15E26E35-0E98-4134-BC1E-71C5BF9E0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9972AD22-C599-4A43-922E-AC9E13B67F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F6F61369-DD95-410E-811B-85573534AF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F5B074E2-420C-4181-93B5-0FE78CA8A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21-08-2020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B664EA76-AF49-42EE-A26B-1171813F9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083854D0-DE9E-4BCA-9137-74C4172A9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6407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7F668B2-CDB4-4586-82D7-4AAD47846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CFE82D10-5B43-4F2F-9B39-1C6348A87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21-08-2020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62459FA6-6108-4DBF-80C3-F02845B5E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1B4080B9-78B2-426D-8B95-3BC373F3A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68871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5F2784C7-1B64-4B9B-8FD5-EC3F91613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21-08-2020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9C88D840-E34D-40E0-A805-94943536F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768F94C1-62FA-48D4-9728-C60EBBAC3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78664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D49ABCE-31D5-40D6-B21E-68F344B85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83B7024-2AFF-4A86-9270-B4F1740D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42125885-4091-4ED1-BE98-C2C8EC192B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1891792D-E0D2-4045-9B1B-8695AEED2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21-08-2020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179609F2-86DF-480B-BD2C-C6CFB7EB3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A1CE411F-0C57-45D6-858D-931F78359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13010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4DC35D3-8367-44FA-BFBA-7BD98CB19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77284860-5A33-4044-B522-6AF25250FF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AF2B19C2-7190-4931-A141-B1EBF68596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B5301211-D109-4EF3-ADA5-6461A8027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21-08-2020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3CDED6BE-A709-4C5F-A320-AC7C03C93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F0336462-4F09-41DC-A845-C9F8544DE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73392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A1DFD21-1CB0-4BA1-8569-25398D32A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BF7C8198-BCF8-4E6C-8AA2-24FA4C20A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F16DF88-075E-4B06-97CE-3637A77E8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21-08-2020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F6DB5C3B-C058-4CFA-8B32-6F282483E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DE89DFC-3490-4730-B3FA-DE76B5394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701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C881F011-052D-4A3B-BC8D-59DD901528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CF95EF33-F56E-4997-906E-49B948543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9A9BAE5-17EB-4A4D-8DFD-14257261B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21-08-2020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B5A92ADE-F243-4537-B9A0-0AEEB31F2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F2BA417-D7D1-4029-BFE8-9C2CE1D62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9638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D2388B07-33DF-4ECA-9BCD-6D1C8F0DE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463D5FED-C542-49BC-88F1-F1979E120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E29371DD-B1EF-47E4-9FD0-B464E0DA16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231F5-8993-4132-A3E7-5BE2D0ECA061}" type="datetimeFigureOut">
              <a:rPr lang="es-CL" smtClean="0"/>
              <a:t>21-08-2020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B69DD63-CDCA-45C0-87C2-4B12668613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E226559-CFC0-4B4A-A6F2-F6F2CA94BC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56179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microsoft.com/office/2007/relationships/media" Target="../media/media2.m4a"/><Relationship Id="rId7" Type="http://schemas.openxmlformats.org/officeDocument/2006/relationships/image" Target="../media/image1.png"/><Relationship Id="rId12" Type="http://schemas.openxmlformats.org/officeDocument/2006/relationships/audio" Target="../media/audio1.wav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slide" Target="slide3.xml"/><Relationship Id="rId5" Type="http://schemas.openxmlformats.org/officeDocument/2006/relationships/slideLayout" Target="../slideLayouts/slideLayout7.xml"/><Relationship Id="rId10" Type="http://schemas.openxmlformats.org/officeDocument/2006/relationships/audio" Target="../media/audio2.wav"/><Relationship Id="rId4" Type="http://schemas.openxmlformats.org/officeDocument/2006/relationships/audio" Target="../media/media2.m4a"/><Relationship Id="rId9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audio" Target="../media/audio1.wav"/><Relationship Id="rId5" Type="http://schemas.openxmlformats.org/officeDocument/2006/relationships/image" Target="../media/image5.png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audio" Target="../media/audio1.wav"/><Relationship Id="rId5" Type="http://schemas.openxmlformats.org/officeDocument/2006/relationships/image" Target="../media/image6.png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audio" Target="../media/audio1.wav"/><Relationship Id="rId5" Type="http://schemas.openxmlformats.org/officeDocument/2006/relationships/image" Target="../media/image7.png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audio" Target="../media/audio1.wav"/><Relationship Id="rId5" Type="http://schemas.openxmlformats.org/officeDocument/2006/relationships/image" Target="../media/image8.png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audio" Target="../media/audio1.wav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10" Type="http://schemas.openxmlformats.org/officeDocument/2006/relationships/audio" Target="../media/audio1.wav"/><Relationship Id="rId4" Type="http://schemas.openxmlformats.org/officeDocument/2006/relationships/audio" Target="../media/audio3.wav"/><Relationship Id="rId9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audio" Target="../media/audio1.wav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audio" Target="../media/audio2.wav"/><Relationship Id="rId9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audio" Target="../media/audio2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audio" Target="../media/audio5.wav"/><Relationship Id="rId7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23.xml"/><Relationship Id="rId5" Type="http://schemas.microsoft.com/office/2007/relationships/hdphoto" Target="../media/hdphoto1.wdp"/><Relationship Id="rId10" Type="http://schemas.openxmlformats.org/officeDocument/2006/relationships/audio" Target="../media/audio1.wav"/><Relationship Id="rId4" Type="http://schemas.openxmlformats.org/officeDocument/2006/relationships/image" Target="../media/image29.png"/><Relationship Id="rId9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audio" Target="../media/audio5.wav"/><Relationship Id="rId7" Type="http://schemas.openxmlformats.org/officeDocument/2006/relationships/image" Target="../media/image3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23.xml"/><Relationship Id="rId5" Type="http://schemas.microsoft.com/office/2007/relationships/hdphoto" Target="../media/hdphoto1.wdp"/><Relationship Id="rId10" Type="http://schemas.openxmlformats.org/officeDocument/2006/relationships/audio" Target="../media/audio1.wav"/><Relationship Id="rId4" Type="http://schemas.openxmlformats.org/officeDocument/2006/relationships/image" Target="../media/image29.png"/><Relationship Id="rId9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audio" Target="../media/audio5.wav"/><Relationship Id="rId7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23.xml"/><Relationship Id="rId5" Type="http://schemas.microsoft.com/office/2007/relationships/hdphoto" Target="../media/hdphoto1.wdp"/><Relationship Id="rId10" Type="http://schemas.openxmlformats.org/officeDocument/2006/relationships/audio" Target="../media/audio1.wav"/><Relationship Id="rId4" Type="http://schemas.openxmlformats.org/officeDocument/2006/relationships/image" Target="../media/image34.png"/><Relationship Id="rId9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audio" Target="../media/audio5.wav"/><Relationship Id="rId7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1.wdp"/><Relationship Id="rId10" Type="http://schemas.openxmlformats.org/officeDocument/2006/relationships/audio" Target="../media/audio1.wav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audio" Target="../media/audio5.wav"/><Relationship Id="rId7" Type="http://schemas.openxmlformats.org/officeDocument/2006/relationships/image" Target="../media/image4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23.xml"/><Relationship Id="rId5" Type="http://schemas.microsoft.com/office/2007/relationships/hdphoto" Target="../media/hdphoto1.wdp"/><Relationship Id="rId10" Type="http://schemas.openxmlformats.org/officeDocument/2006/relationships/audio" Target="../media/audio1.wav"/><Relationship Id="rId4" Type="http://schemas.openxmlformats.org/officeDocument/2006/relationships/image" Target="../media/image29.png"/><Relationship Id="rId9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audio" Target="../media/audio5.wav"/><Relationship Id="rId7" Type="http://schemas.openxmlformats.org/officeDocument/2006/relationships/image" Target="../media/image4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23.xml"/><Relationship Id="rId5" Type="http://schemas.microsoft.com/office/2007/relationships/hdphoto" Target="../media/hdphoto1.wdp"/><Relationship Id="rId10" Type="http://schemas.openxmlformats.org/officeDocument/2006/relationships/audio" Target="../media/audio1.wav"/><Relationship Id="rId4" Type="http://schemas.openxmlformats.org/officeDocument/2006/relationships/image" Target="../media/image34.png"/><Relationship Id="rId9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47.pn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audio" Target="../media/audio1.wav"/><Relationship Id="rId5" Type="http://schemas.openxmlformats.org/officeDocument/2006/relationships/image" Target="../media/image48.png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onido grabado">
            <a:hlinkClick r:id="" action="ppaction://media"/>
            <a:extLst>
              <a:ext uri="{FF2B5EF4-FFF2-40B4-BE49-F238E27FC236}">
                <a16:creationId xmlns="" xmlns:a16="http://schemas.microsoft.com/office/drawing/2014/main" id="{C35A35BF-EAC2-4F15-BE5A-D8FF46B171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40888" y="4987217"/>
            <a:ext cx="609600" cy="609600"/>
          </a:xfrm>
          <a:prstGeom prst="rect">
            <a:avLst/>
          </a:prstGeom>
        </p:spPr>
      </p:pic>
      <p:pic>
        <p:nvPicPr>
          <p:cNvPr id="8" name="Sonido grabado">
            <a:hlinkClick r:id="" action="ppaction://media"/>
            <a:extLst>
              <a:ext uri="{FF2B5EF4-FFF2-40B4-BE49-F238E27FC236}">
                <a16:creationId xmlns="" xmlns:a16="http://schemas.microsoft.com/office/drawing/2014/main" id="{21E9103F-9A65-4793-A4EE-BBD5638FC9A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61440" y="2020956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0365AC87-C9A3-465D-9076-C78A9C66EE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1"/>
            <a:ext cx="6858001" cy="1219200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DE140A18-D237-4449-B1D4-0A99E60EA0B3}"/>
              </a:ext>
            </a:extLst>
          </p:cNvPr>
          <p:cNvSpPr txBox="1"/>
          <p:nvPr/>
        </p:nvSpPr>
        <p:spPr>
          <a:xfrm>
            <a:off x="2902225" y="1364974"/>
            <a:ext cx="6387548" cy="1921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dirty="0"/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0337372C-7BD5-4556-8D43-FDB0BC9A6FD1}"/>
              </a:ext>
            </a:extLst>
          </p:cNvPr>
          <p:cNvSpPr txBox="1"/>
          <p:nvPr/>
        </p:nvSpPr>
        <p:spPr>
          <a:xfrm>
            <a:off x="3523997" y="1237473"/>
            <a:ext cx="75669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0" dirty="0">
                <a:solidFill>
                  <a:srgbClr val="7030A0"/>
                </a:solidFill>
                <a:latin typeface="Berlin Sans FB Demi" panose="020E0802020502020306" pitchFamily="34" charset="0"/>
              </a:rPr>
              <a:t>Vamos a  jugar</a:t>
            </a:r>
          </a:p>
        </p:txBody>
      </p:sp>
      <p:pic>
        <p:nvPicPr>
          <p:cNvPr id="1026" name="Picture 2" descr="▷ Niños y Niñas: Imágenes Animadas, Gifs y Animaciones ¡100% GRATIS!">
            <a:extLst>
              <a:ext uri="{FF2B5EF4-FFF2-40B4-BE49-F238E27FC236}">
                <a16:creationId xmlns="" xmlns:a16="http://schemas.microsoft.com/office/drawing/2014/main" id="{4982C9D5-66CF-4960-9E9E-701B2ECF6D1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847" y="2688413"/>
            <a:ext cx="4387502" cy="303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otón de acción: en blanco 5">
            <a:hlinkClick r:id="" action="ppaction://noaction" highlightClick="1">
              <a:snd r:embed="rId10" name="coin.wav"/>
            </a:hlinkClick>
            <a:extLst>
              <a:ext uri="{FF2B5EF4-FFF2-40B4-BE49-F238E27FC236}">
                <a16:creationId xmlns="" xmlns:a16="http://schemas.microsoft.com/office/drawing/2014/main" id="{BD80A3A4-A017-4B49-88BA-EC96F94BCA7A}"/>
              </a:ext>
            </a:extLst>
          </p:cNvPr>
          <p:cNvSpPr/>
          <p:nvPr/>
        </p:nvSpPr>
        <p:spPr>
          <a:xfrm>
            <a:off x="2325168" y="3822096"/>
            <a:ext cx="3146349" cy="1165121"/>
          </a:xfrm>
          <a:prstGeom prst="actionButtonBlank">
            <a:avLst/>
          </a:prstGeom>
          <a:solidFill>
            <a:srgbClr val="EC639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u="sng" dirty="0">
                <a:solidFill>
                  <a:schemeClr val="bg1"/>
                </a:solidFill>
                <a:latin typeface="Berlin Sans FB Demi" panose="020E0802020502020306" pitchFamily="34" charset="0"/>
                <a:hlinkClick r:id="rId11" action="ppaction://hlinksldjump"/>
              </a:rPr>
              <a:t>Figuras</a:t>
            </a:r>
            <a:r>
              <a:rPr lang="es-CL" sz="3200" u="sng" dirty="0">
                <a:solidFill>
                  <a:schemeClr val="bg1"/>
                </a:solidFill>
                <a:latin typeface="Berlin Sans FB Demi" panose="020E0802020502020306" pitchFamily="34" charset="0"/>
              </a:rPr>
              <a:t> </a:t>
            </a:r>
          </a:p>
          <a:p>
            <a:pPr algn="ctr"/>
            <a:r>
              <a:rPr lang="es-CL" sz="3200" dirty="0">
                <a:latin typeface="Berlin Sans FB Demi" panose="020E0802020502020306" pitchFamily="34" charset="0"/>
              </a:rPr>
              <a:t>Geométricas</a:t>
            </a:r>
          </a:p>
        </p:txBody>
      </p:sp>
    </p:spTree>
    <p:extLst>
      <p:ext uri="{BB962C8B-B14F-4D97-AF65-F5344CB8AC3E}">
        <p14:creationId xmlns:p14="http://schemas.microsoft.com/office/powerpoint/2010/main" val="58270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6" name="click.wav"/>
          </p:stSnd>
        </p:sndAc>
      </p:transition>
    </mc:Choice>
    <mc:Fallback xmlns="">
      <p:transition spd="slow" advClick="0">
        <p:sndAc>
          <p:stSnd>
            <p:snd r:embed="rId1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66667E-6 -2.22222E-6 L 1.66667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>
            <a:extLst>
              <a:ext uri="{FF2B5EF4-FFF2-40B4-BE49-F238E27FC236}">
                <a16:creationId xmlns="" xmlns:a16="http://schemas.microsoft.com/office/drawing/2014/main" id="{DF0D4B67-0DBB-45E0-8AB2-64FA613B5DA9}"/>
              </a:ext>
            </a:extLst>
          </p:cNvPr>
          <p:cNvSpPr/>
          <p:nvPr/>
        </p:nvSpPr>
        <p:spPr>
          <a:xfrm>
            <a:off x="755374" y="675860"/>
            <a:ext cx="2597426" cy="2319131"/>
          </a:xfrm>
          <a:prstGeom prst="ellipse">
            <a:avLst/>
          </a:prstGeom>
          <a:solidFill>
            <a:srgbClr val="EC63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4F0DF6B5-AB8F-429E-B5CE-16E570CB020B}"/>
              </a:ext>
            </a:extLst>
          </p:cNvPr>
          <p:cNvSpPr/>
          <p:nvPr/>
        </p:nvSpPr>
        <p:spPr>
          <a:xfrm>
            <a:off x="6155637" y="675859"/>
            <a:ext cx="2597426" cy="231913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Triángulo isósceles 3">
            <a:extLst>
              <a:ext uri="{FF2B5EF4-FFF2-40B4-BE49-F238E27FC236}">
                <a16:creationId xmlns="" xmlns:a16="http://schemas.microsoft.com/office/drawing/2014/main" id="{3996BD98-F60D-49DB-BABB-DF87D1994BAF}"/>
              </a:ext>
            </a:extLst>
          </p:cNvPr>
          <p:cNvSpPr/>
          <p:nvPr/>
        </p:nvSpPr>
        <p:spPr>
          <a:xfrm>
            <a:off x="3067879" y="3753678"/>
            <a:ext cx="2597426" cy="2319131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Botón de acción: ir hacia delante o siguiente 6">
            <a:hlinkClick r:id="" action="ppaction://hlinkshowjump?jump=nextslide" highlightClick="1">
              <a:snd r:embed="rId3" name="coin.wav"/>
            </a:hlinkClick>
            <a:extLst>
              <a:ext uri="{FF2B5EF4-FFF2-40B4-BE49-F238E27FC236}">
                <a16:creationId xmlns="" xmlns:a16="http://schemas.microsoft.com/office/drawing/2014/main" id="{798BB9C6-7AE1-44CE-B461-FF279215BF99}"/>
              </a:ext>
            </a:extLst>
          </p:cNvPr>
          <p:cNvSpPr/>
          <p:nvPr/>
        </p:nvSpPr>
        <p:spPr>
          <a:xfrm>
            <a:off x="11007561" y="422031"/>
            <a:ext cx="858129" cy="886264"/>
          </a:xfrm>
          <a:prstGeom prst="actionButtonForwardNex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Picture 2" descr="Gif de profesor (con imágenes) | Profesor, Profesores, Imagenes ...">
            <a:extLst>
              <a:ext uri="{FF2B5EF4-FFF2-40B4-BE49-F238E27FC236}">
                <a16:creationId xmlns="" xmlns:a16="http://schemas.microsoft.com/office/drawing/2014/main" id="{E848F361-9480-4A3D-B331-7F3FF1118AA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25" y="3246368"/>
            <a:ext cx="22002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220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27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741" end="327357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019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4" name="click.wav"/>
          </p:stSnd>
        </p:sndAc>
      </p:transition>
    </mc:Choice>
    <mc:Fallback xmlns="">
      <p:transition spd="slow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27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2503" end="29869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508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4" name="click.wav"/>
          </p:stSnd>
        </p:sndAc>
      </p:transition>
    </mc:Choice>
    <mc:Fallback xmlns="">
      <p:transition spd="slow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27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3644" end="17530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807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4" name="click.wav"/>
          </p:stSnd>
        </p:sndAc>
      </p:transition>
    </mc:Choice>
    <mc:Fallback xmlns="">
      <p:transition spd="slow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playback (27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48829" end="6290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201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4" name="click.wav"/>
          </p:stSnd>
        </p:sndAc>
      </p:transition>
    </mc:Choice>
    <mc:Fallback xmlns="">
      <p:transition spd="slow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70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978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Billetes y Monedas - Banco Central de Chile">
            <a:extLst>
              <a:ext uri="{FF2B5EF4-FFF2-40B4-BE49-F238E27FC236}">
                <a16:creationId xmlns="" xmlns:a16="http://schemas.microsoft.com/office/drawing/2014/main" id="{6E1E92BF-B7D7-44EA-9158-CA677E4E8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93896" y="994397"/>
            <a:ext cx="3474968" cy="332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lato Sopa de cartón de 200mm de diametro ECO">
            <a:extLst>
              <a:ext uri="{FF2B5EF4-FFF2-40B4-BE49-F238E27FC236}">
                <a16:creationId xmlns="" xmlns:a16="http://schemas.microsoft.com/office/drawing/2014/main" id="{0D0D1AFB-237B-4D17-A6AF-BEE33BC19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104" y="1412182"/>
            <a:ext cx="2856343" cy="304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eloj circular azul | Vector Gratis">
            <a:extLst>
              <a:ext uri="{FF2B5EF4-FFF2-40B4-BE49-F238E27FC236}">
                <a16:creationId xmlns="" xmlns:a16="http://schemas.microsoft.com/office/drawing/2014/main" id="{996B64B3-7FE5-435C-9557-00FFFE0E2F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4" t="7868" r="11544" b="12861"/>
          <a:stretch/>
        </p:blipFill>
        <p:spPr bwMode="auto">
          <a:xfrm>
            <a:off x="2875721" y="3785408"/>
            <a:ext cx="2856344" cy="279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lustraciones, imágenes y vectores de stock sobre Botón+ropa ...">
            <a:extLst>
              <a:ext uri="{FF2B5EF4-FFF2-40B4-BE49-F238E27FC236}">
                <a16:creationId xmlns="" xmlns:a16="http://schemas.microsoft.com/office/drawing/2014/main" id="{43637A22-A17F-43CB-8368-DF29C8D2EF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4" t="19043" r="16785" b="26475"/>
          <a:stretch/>
        </p:blipFill>
        <p:spPr bwMode="auto">
          <a:xfrm>
            <a:off x="8645447" y="3429000"/>
            <a:ext cx="3024555" cy="291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2875721" y="275549"/>
            <a:ext cx="64405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C7558E"/>
                </a:solidFill>
                <a:latin typeface="Berlin Sans FB Demi" panose="020E0802020502020306" pitchFamily="34" charset="0"/>
              </a:rPr>
              <a:t>Objetos circulares</a:t>
            </a:r>
          </a:p>
        </p:txBody>
      </p:sp>
      <p:sp>
        <p:nvSpPr>
          <p:cNvPr id="5" name="Botón de acción: en blanco 4">
            <a:hlinkClick r:id="" action="ppaction://hlinkshowjump?jump=nextslide" highlightClick="1">
              <a:snd r:embed="rId9" name="coin.wav"/>
            </a:hlinkClick>
            <a:extLst>
              <a:ext uri="{FF2B5EF4-FFF2-40B4-BE49-F238E27FC236}">
                <a16:creationId xmlns="" xmlns:a16="http://schemas.microsoft.com/office/drawing/2014/main" id="{AE8CF330-C420-4F51-A07F-67C24EE40DC5}"/>
              </a:ext>
            </a:extLst>
          </p:cNvPr>
          <p:cNvSpPr/>
          <p:nvPr/>
        </p:nvSpPr>
        <p:spPr>
          <a:xfrm>
            <a:off x="10078486" y="462396"/>
            <a:ext cx="1719618" cy="716146"/>
          </a:xfrm>
          <a:prstGeom prst="actionButtonBlank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latin typeface="Berlin Sans FB Demi" panose="020E0802020502020306" pitchFamily="34" charset="0"/>
              </a:rPr>
              <a:t>¡A jugar!</a:t>
            </a:r>
            <a:endParaRPr lang="es-CL" sz="2800" dirty="0"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75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3.7037E-7 L 0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878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937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2335237" y="275549"/>
            <a:ext cx="6981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C7558E"/>
                </a:solidFill>
                <a:latin typeface="Berlin Sans FB Demi" panose="020E0802020502020306" pitchFamily="34" charset="0"/>
              </a:rPr>
              <a:t>Objetos cuadrados</a:t>
            </a:r>
          </a:p>
        </p:txBody>
      </p:sp>
      <p:sp>
        <p:nvSpPr>
          <p:cNvPr id="5" name="Botón de acción: en blanco 4">
            <a:hlinkClick r:id="" action="ppaction://hlinkshowjump?jump=nextslide" highlightClick="1">
              <a:snd r:embed="rId4" name="coin.wav"/>
            </a:hlinkClick>
            <a:extLst>
              <a:ext uri="{FF2B5EF4-FFF2-40B4-BE49-F238E27FC236}">
                <a16:creationId xmlns="" xmlns:a16="http://schemas.microsoft.com/office/drawing/2014/main" id="{AE8CF330-C420-4F51-A07F-67C24EE40DC5}"/>
              </a:ext>
            </a:extLst>
          </p:cNvPr>
          <p:cNvSpPr/>
          <p:nvPr/>
        </p:nvSpPr>
        <p:spPr>
          <a:xfrm>
            <a:off x="10078486" y="462396"/>
            <a:ext cx="1719618" cy="716146"/>
          </a:xfrm>
          <a:prstGeom prst="actionButtonBlank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latin typeface="Berlin Sans FB Demi" panose="020E0802020502020306" pitchFamily="34" charset="0"/>
              </a:rPr>
              <a:t>¡A jugar!</a:t>
            </a:r>
            <a:endParaRPr lang="es-CL" sz="2800" dirty="0">
              <a:latin typeface="Berlin Sans FB Demi" panose="020E0802020502020306" pitchFamily="34" charset="0"/>
            </a:endParaRPr>
          </a:p>
        </p:txBody>
      </p:sp>
      <p:pic>
        <p:nvPicPr>
          <p:cNvPr id="1026" name="Picture 2" descr="Pañuelo Cuadrado Crespón 50x50 cm">
            <a:extLst>
              <a:ext uri="{FF2B5EF4-FFF2-40B4-BE49-F238E27FC236}">
                <a16:creationId xmlns="" xmlns:a16="http://schemas.microsoft.com/office/drawing/2014/main" id="{C346998C-C203-4013-A628-F75B53749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672" y="1525174"/>
            <a:ext cx="2096086" cy="2096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lustración De Un Marco Cuadrado Cuadro Dorado Neoclásico Fotos ...">
            <a:extLst>
              <a:ext uri="{FF2B5EF4-FFF2-40B4-BE49-F238E27FC236}">
                <a16:creationId xmlns="" xmlns:a16="http://schemas.microsoft.com/office/drawing/2014/main" id="{0FE1EAEC-7A4E-4970-A637-80F3A4636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393" y="3621259"/>
            <a:ext cx="2532185" cy="253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cono De Marco De Ventana Cuadrada. Ilustración De Dibujos ...">
            <a:extLst>
              <a:ext uri="{FF2B5EF4-FFF2-40B4-BE49-F238E27FC236}">
                <a16:creationId xmlns="" xmlns:a16="http://schemas.microsoft.com/office/drawing/2014/main" id="{926CA8BC-C3CA-4B05-9980-A3E53C6E9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685" y="1431436"/>
            <a:ext cx="2917874" cy="291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Objetos en forma cuadrada - Imagui">
            <a:extLst>
              <a:ext uri="{FF2B5EF4-FFF2-40B4-BE49-F238E27FC236}">
                <a16:creationId xmlns="" xmlns:a16="http://schemas.microsoft.com/office/drawing/2014/main" id="{24FF8C98-2F43-4A90-9E4C-B58DCBF2B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602" y="3621259"/>
            <a:ext cx="2686929" cy="2686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582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12203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247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2025749" y="275549"/>
            <a:ext cx="72905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C7558E"/>
                </a:solidFill>
                <a:latin typeface="Berlin Sans FB Demi" panose="020E0802020502020306" pitchFamily="34" charset="0"/>
              </a:rPr>
              <a:t>Objetos triangulares</a:t>
            </a:r>
          </a:p>
        </p:txBody>
      </p:sp>
      <p:pic>
        <p:nvPicPr>
          <p:cNvPr id="1026" name="Picture 2" descr="Objetos con formas triangulares - Geoweb">
            <a:extLst>
              <a:ext uri="{FF2B5EF4-FFF2-40B4-BE49-F238E27FC236}">
                <a16:creationId xmlns="" xmlns:a16="http://schemas.microsoft.com/office/drawing/2014/main" id="{BD91EE1A-FE17-423E-BBE3-8AAB3F966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140" y="1916864"/>
            <a:ext cx="2256107" cy="2256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bjetos con formas triangulares - Geoweb">
            <a:extLst>
              <a:ext uri="{FF2B5EF4-FFF2-40B4-BE49-F238E27FC236}">
                <a16:creationId xmlns="" xmlns:a16="http://schemas.microsoft.com/office/drawing/2014/main" id="{16BFD34C-C35E-4652-807E-5D9FD1802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8F5"/>
              </a:clrFrom>
              <a:clrTo>
                <a:srgbClr val="FFF8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537" y="2724482"/>
            <a:ext cx="2870324" cy="288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scuadra - Wikipedia, la enciclopedia libre">
            <a:extLst>
              <a:ext uri="{FF2B5EF4-FFF2-40B4-BE49-F238E27FC236}">
                <a16:creationId xmlns="" xmlns:a16="http://schemas.microsoft.com/office/drawing/2014/main" id="{67769642-E4DC-4080-A6CD-94822BEC6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86043">
            <a:off x="8245209" y="2775579"/>
            <a:ext cx="2794783" cy="279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otón de acción: en blanco 4">
            <a:hlinkClick r:id="" action="ppaction://hlinkshowjump?jump=nextslide" highlightClick="1">
              <a:snd r:embed="rId7" name="coin.wav"/>
            </a:hlinkClick>
            <a:extLst>
              <a:ext uri="{FF2B5EF4-FFF2-40B4-BE49-F238E27FC236}">
                <a16:creationId xmlns="" xmlns:a16="http://schemas.microsoft.com/office/drawing/2014/main" id="{AE8CF330-C420-4F51-A07F-67C24EE40DC5}"/>
              </a:ext>
            </a:extLst>
          </p:cNvPr>
          <p:cNvSpPr/>
          <p:nvPr/>
        </p:nvSpPr>
        <p:spPr>
          <a:xfrm>
            <a:off x="9899176" y="5661722"/>
            <a:ext cx="1719618" cy="716146"/>
          </a:xfrm>
          <a:prstGeom prst="actionButtonBlank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latin typeface="Berlin Sans FB Demi" panose="020E0802020502020306" pitchFamily="34" charset="0"/>
              </a:rPr>
              <a:t>¡A jugar!</a:t>
            </a:r>
            <a:endParaRPr lang="es-CL" sz="2800" dirty="0"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6108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3.7037E-7 L 0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1" y="0"/>
            <a:ext cx="12182619" cy="6858001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5104263" y="218364"/>
            <a:ext cx="1978925" cy="218364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57242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2220978" cy="6858001"/>
          </a:xfrm>
          <a:prstGeom prst="rect">
            <a:avLst/>
          </a:prstGeom>
        </p:spPr>
      </p:pic>
      <p:sp>
        <p:nvSpPr>
          <p:cNvPr id="3" name="Triángulo isósceles 2"/>
          <p:cNvSpPr/>
          <p:nvPr/>
        </p:nvSpPr>
        <p:spPr>
          <a:xfrm>
            <a:off x="4913194" y="259307"/>
            <a:ext cx="2265528" cy="3098042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10616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7296"/>
            <a:ext cx="12192000" cy="688529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258101" y="1050878"/>
            <a:ext cx="2088108" cy="206081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6093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lipse 3"/>
          <p:cNvSpPr/>
          <p:nvPr/>
        </p:nvSpPr>
        <p:spPr>
          <a:xfrm>
            <a:off x="5472752" y="4285397"/>
            <a:ext cx="2456597" cy="247024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96428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84814" cy="6858000"/>
          </a:xfrm>
          <a:prstGeom prst="rect">
            <a:avLst/>
          </a:prstGeom>
        </p:spPr>
      </p:pic>
      <p:sp>
        <p:nvSpPr>
          <p:cNvPr id="9" name="Triángulo isósceles 8"/>
          <p:cNvSpPr/>
          <p:nvPr/>
        </p:nvSpPr>
        <p:spPr>
          <a:xfrm rot="5189117">
            <a:off x="2440540" y="2693547"/>
            <a:ext cx="1759758" cy="1686167"/>
          </a:xfrm>
          <a:prstGeom prst="triangl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3246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398293" y="4299045"/>
            <a:ext cx="682388" cy="65509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92685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15B84C18-350A-4C18-82FE-CFFDEC8408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72583"/>
            <a:ext cx="6858000" cy="1220316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752578" y="781704"/>
            <a:ext cx="91899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¿Qué objeto es triangular?</a:t>
            </a:r>
          </a:p>
        </p:txBody>
      </p:sp>
      <p:pic>
        <p:nvPicPr>
          <p:cNvPr id="5" name="Picture 10" descr="Ilustración de pincel de dibujo - Descargar PNG/SVG transparente ...">
            <a:hlinkClick r:id="rId6" action="ppaction://hlinksldjump"/>
            <a:extLst>
              <a:ext uri="{FF2B5EF4-FFF2-40B4-BE49-F238E27FC236}">
                <a16:creationId xmlns="" xmlns:a16="http://schemas.microsoft.com/office/drawing/2014/main" id="{DD4B8728-32D0-49B6-AA7E-376381D5CF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40" r="30980" b="40"/>
          <a:stretch/>
        </p:blipFill>
        <p:spPr bwMode="auto">
          <a:xfrm rot="8305215">
            <a:off x="8903106" y="1680013"/>
            <a:ext cx="1513121" cy="39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lato Sopa de cartón de 200mm de diametro ECO">
            <a:hlinkClick r:id="rId6" action="ppaction://hlinksldjump"/>
            <a:extLst>
              <a:ext uri="{FF2B5EF4-FFF2-40B4-BE49-F238E27FC236}">
                <a16:creationId xmlns="" xmlns:a16="http://schemas.microsoft.com/office/drawing/2014/main" id="{C874816C-13F0-4A29-973E-53D4062BA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376" y="2326581"/>
            <a:ext cx="2856343" cy="304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Reloj de pared en forma triangular - Relojes - Multiproducto ...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0F97C120-DD36-4CF4-A4C3-D9B6EACC8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14148" y="2269363"/>
            <a:ext cx="3158197" cy="315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331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prestig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15B84C18-350A-4C18-82FE-CFFDEC8408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72583"/>
            <a:ext cx="6858000" cy="1220316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493997" y="872583"/>
            <a:ext cx="92040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¿Qué objeto es </a:t>
            </a:r>
            <a:r>
              <a:rPr lang="es-CL" sz="6000" dirty="0" smtClean="0">
                <a:solidFill>
                  <a:srgbClr val="92D050"/>
                </a:solidFill>
                <a:latin typeface="Berlin Sans FB Demi" panose="020E0802020502020306" pitchFamily="34" charset="0"/>
              </a:rPr>
              <a:t>circular</a:t>
            </a:r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?</a:t>
            </a:r>
          </a:p>
        </p:txBody>
      </p:sp>
      <p:pic>
        <p:nvPicPr>
          <p:cNvPr id="8194" name="Picture 2" descr="Resultado de imagen para dibujos de pizzas para niños | Dibujo de ...">
            <a:hlinkClick r:id="rId6" action="ppaction://hlinksldjump"/>
            <a:extLst>
              <a:ext uri="{FF2B5EF4-FFF2-40B4-BE49-F238E27FC236}">
                <a16:creationId xmlns="" xmlns:a16="http://schemas.microsoft.com/office/drawing/2014/main" id="{AF770E5C-83B3-4ED7-AB9A-626E09B4F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852" y="2336371"/>
            <a:ext cx="2975993" cy="2975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Vectores, imágenes y arte vectorial de stock sobre Tv Remote ...">
            <a:hlinkClick r:id="rId6" action="ppaction://hlinksldjump"/>
            <a:extLst>
              <a:ext uri="{FF2B5EF4-FFF2-40B4-BE49-F238E27FC236}">
                <a16:creationId xmlns="" xmlns:a16="http://schemas.microsoft.com/office/drawing/2014/main" id="{7E85F302-1483-4CE3-BB48-2C0E0DB2B3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8" t="3305" r="50686" b="8165"/>
          <a:stretch/>
        </p:blipFill>
        <p:spPr bwMode="auto">
          <a:xfrm>
            <a:off x="9471547" y="2336371"/>
            <a:ext cx="1252854" cy="314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scuadra - Wikipedia, la enciclopedia libre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8A41E71B-9D79-4F5F-A149-4D02B2B21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86043">
            <a:off x="1509243" y="3034041"/>
            <a:ext cx="2794783" cy="279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52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>
        <p15:prstTrans prst="curtains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30EF6CA2-EDA7-4297-8325-0DC16F0C44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545101" y="614032"/>
            <a:ext cx="91017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¿Qué objeto es cuadrado?</a:t>
            </a:r>
          </a:p>
        </p:txBody>
      </p:sp>
      <p:pic>
        <p:nvPicPr>
          <p:cNvPr id="6" name="Picture 4" descr="Plato Sopa de cartón de 200mm de diametro ECO">
            <a:hlinkClick r:id="rId6" action="ppaction://hlinksldjump"/>
            <a:extLst>
              <a:ext uri="{FF2B5EF4-FFF2-40B4-BE49-F238E27FC236}">
                <a16:creationId xmlns="" xmlns:a16="http://schemas.microsoft.com/office/drawing/2014/main" id="{C874816C-13F0-4A29-973E-53D4062BA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145" y="2507869"/>
            <a:ext cx="2856343" cy="304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ASEMENT HOME Cojin Cuadrado Chenille - Falabella.com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8849F136-090C-4D09-AB93-F49AF0BCB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05072" y="2060714"/>
            <a:ext cx="3615397" cy="3615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Dibujo de Botella de champagne pintado por en Dibujos.net el día ...">
            <a:hlinkClick r:id="rId6" action="ppaction://hlinksldjump"/>
            <a:extLst>
              <a:ext uri="{FF2B5EF4-FFF2-40B4-BE49-F238E27FC236}">
                <a16:creationId xmlns="" xmlns:a16="http://schemas.microsoft.com/office/drawing/2014/main" id="{9A6F67E7-9284-456E-822D-E76A4AE25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488" y="2507869"/>
            <a:ext cx="3526277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1213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drap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0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30EF6CA2-EDA7-4297-8325-0DC16F0C44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965743" y="741198"/>
            <a:ext cx="8260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¿Qué objeto es circular?</a:t>
            </a:r>
          </a:p>
        </p:txBody>
      </p:sp>
      <p:pic>
        <p:nvPicPr>
          <p:cNvPr id="6146" name="Picture 2" descr="ᐈ Ruedas vector de stock, ilustracion rueda de auto | descargar ...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1E446846-FD38-45C4-A3D9-2848A34C8E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6" t="13183" r="12913" b="11046"/>
          <a:stretch/>
        </p:blipFill>
        <p:spPr bwMode="auto">
          <a:xfrm>
            <a:off x="1429573" y="2729662"/>
            <a:ext cx="2514318" cy="252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onsejos para Dibujo tecnico: El uso correcto del lápiz y los ...">
            <a:hlinkClick r:id="rId7" action="ppaction://hlinksldjump"/>
            <a:extLst>
              <a:ext uri="{FF2B5EF4-FFF2-40B4-BE49-F238E27FC236}">
                <a16:creationId xmlns="" xmlns:a16="http://schemas.microsoft.com/office/drawing/2014/main" id="{D5490CE5-9B1A-4EFE-9577-376C9825F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533" y="2993009"/>
            <a:ext cx="266700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Pc de los Altos. CUADERNO PROFESIONAL DIBUJO ESPIRAL #2511 SCRIBE">
            <a:hlinkClick r:id="rId7" action="ppaction://hlinksldjump"/>
            <a:extLst>
              <a:ext uri="{FF2B5EF4-FFF2-40B4-BE49-F238E27FC236}">
                <a16:creationId xmlns="" xmlns:a16="http://schemas.microsoft.com/office/drawing/2014/main" id="{2BF9024D-C4F6-4993-A8AC-1BEEBFDBC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6104">
            <a:off x="8351328" y="2751294"/>
            <a:ext cx="2483678" cy="248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065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15B84C18-350A-4C18-82FE-CFFDEC8408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72583"/>
            <a:ext cx="6858000" cy="1220316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628117" y="792966"/>
            <a:ext cx="93024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¿Qué objeto es triangular?</a:t>
            </a:r>
          </a:p>
        </p:txBody>
      </p:sp>
      <p:pic>
        <p:nvPicPr>
          <p:cNvPr id="11266" name="Picture 2" descr="Botón naranja aislado | Vector Gratis">
            <a:hlinkClick r:id="rId6" action="ppaction://hlinksldjump"/>
            <a:extLst>
              <a:ext uri="{FF2B5EF4-FFF2-40B4-BE49-F238E27FC236}">
                <a16:creationId xmlns="" xmlns:a16="http://schemas.microsoft.com/office/drawing/2014/main" id="{8213FA2B-A2B2-4228-9C0D-4F962F8F7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020" y="2908009"/>
            <a:ext cx="2233960" cy="225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ᐈ Platano caricatura imágenes de stock, animado banano caricatura ...">
            <a:hlinkClick r:id="rId6" action="ppaction://hlinksldjump"/>
            <a:extLst>
              <a:ext uri="{FF2B5EF4-FFF2-40B4-BE49-F238E27FC236}">
                <a16:creationId xmlns="" xmlns:a16="http://schemas.microsoft.com/office/drawing/2014/main" id="{5EB015B3-809A-4F43-B38B-64305305F8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09" b="14091"/>
          <a:stretch/>
        </p:blipFill>
        <p:spPr bwMode="auto">
          <a:xfrm>
            <a:off x="987956" y="2892911"/>
            <a:ext cx="3063540" cy="2055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Trozos de refrescante sandía sobre un fondo blanco. | Foto Premium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B824A60C-892F-4E7C-AC69-6D868F5EDE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3" r="21091"/>
          <a:stretch/>
        </p:blipFill>
        <p:spPr bwMode="auto">
          <a:xfrm>
            <a:off x="8004518" y="2028241"/>
            <a:ext cx="2565952" cy="3594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734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prestig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30EF6CA2-EDA7-4297-8325-0DC16F0C44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853201" y="648617"/>
            <a:ext cx="89367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¿Qué objeto es cuadrado?</a:t>
            </a:r>
          </a:p>
        </p:txBody>
      </p:sp>
      <p:pic>
        <p:nvPicPr>
          <p:cNvPr id="7170" name="Picture 2" descr="Imagenes: Aparatos viejos que los niños no conocen">
            <a:hlinkClick r:id="rId6" action="ppaction://hlinksldjump"/>
            <a:extLst>
              <a:ext uri="{FF2B5EF4-FFF2-40B4-BE49-F238E27FC236}">
                <a16:creationId xmlns="" xmlns:a16="http://schemas.microsoft.com/office/drawing/2014/main" id="{08E72E9B-E1BF-423B-9E88-0920563F1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383" y="2352818"/>
            <a:ext cx="2848033" cy="2771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ibujo de Zapatos de niña pintado por en Dibujos.net el día 04-03 ...">
            <a:hlinkClick r:id="rId6" action="ppaction://hlinksldjump"/>
            <a:extLst>
              <a:ext uri="{FF2B5EF4-FFF2-40B4-BE49-F238E27FC236}">
                <a16:creationId xmlns="" xmlns:a16="http://schemas.microsoft.com/office/drawing/2014/main" id="{A415C7CD-BF04-41AC-B1B2-5E1CB648A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214" y="2428291"/>
            <a:ext cx="3345180" cy="262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Icono De Marco De Ventana Cuadrada. Ilustración De Dibujos ...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0822916C-DA47-4534-B8FD-FC56314E2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233" y="2320780"/>
            <a:ext cx="3151164" cy="3151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359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1026FBB7-B624-4335-B1E8-DB5F07BA9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201004" y="626407"/>
            <a:ext cx="105794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 smtClean="0">
                <a:solidFill>
                  <a:srgbClr val="92D050"/>
                </a:solidFill>
                <a:latin typeface="Berlin Sans FB Demi" panose="020E0802020502020306" pitchFamily="34" charset="0"/>
              </a:rPr>
              <a:t>Arma esta divertida mascota </a:t>
            </a:r>
            <a:endParaRPr lang="es-CL" sz="6000" dirty="0">
              <a:solidFill>
                <a:srgbClr val="92D05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8" name="Imagen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004" y="1764900"/>
            <a:ext cx="4022336" cy="4578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696" y="1883392"/>
            <a:ext cx="4969823" cy="34669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9780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1026FBB7-B624-4335-B1E8-DB5F07BA9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604650" y="329566"/>
            <a:ext cx="99653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/>
              <a:t>Une la figura geométrica con el objeto que tiene su misma </a:t>
            </a:r>
            <a:r>
              <a:rPr lang="es-CL" sz="2800" dirty="0" smtClean="0"/>
              <a:t>forma</a:t>
            </a:r>
            <a:r>
              <a:rPr lang="es-CL" sz="6000" dirty="0" smtClean="0"/>
              <a:t> </a:t>
            </a:r>
            <a:endParaRPr lang="es-CL" sz="6000" dirty="0"/>
          </a:p>
        </p:txBody>
      </p:sp>
      <p:pic>
        <p:nvPicPr>
          <p:cNvPr id="8" name="Imagen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827" y="1191695"/>
            <a:ext cx="4615208" cy="49088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5"/>
          <p:cNvCxnSpPr/>
          <p:nvPr/>
        </p:nvCxnSpPr>
        <p:spPr>
          <a:xfrm>
            <a:off x="4790364" y="2511188"/>
            <a:ext cx="2074460" cy="13101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4790364" y="3723511"/>
            <a:ext cx="2074460" cy="84848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V="1">
            <a:off x="4790364" y="1801504"/>
            <a:ext cx="2074460" cy="3084395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4790364" y="2511188"/>
            <a:ext cx="2074460" cy="28250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 flipV="1">
            <a:off x="4790364" y="2934269"/>
            <a:ext cx="2074460" cy="78924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7332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prestig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345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4" name="click.wav"/>
          </p:stSnd>
        </p:sndAc>
      </p:transition>
    </mc:Choice>
    <mc:Fallback xmlns="">
      <p:transition spd="slow" advClick="0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1218</TotalTime>
  <Words>96</Words>
  <Application>Microsoft Office PowerPoint</Application>
  <PresentationFormat>Panorámica</PresentationFormat>
  <Paragraphs>23</Paragraphs>
  <Slides>27</Slides>
  <Notes>3</Notes>
  <HiddenSlides>0</HiddenSlides>
  <MMClips>7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2" baseType="lpstr">
      <vt:lpstr>Arial</vt:lpstr>
      <vt:lpstr>Berlin Sans FB Demi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Andrea Andaur</dc:creator>
  <cp:lastModifiedBy>silene alejandra</cp:lastModifiedBy>
  <cp:revision>47</cp:revision>
  <dcterms:created xsi:type="dcterms:W3CDTF">2020-05-18T17:50:25Z</dcterms:created>
  <dcterms:modified xsi:type="dcterms:W3CDTF">2020-08-21T20:57:05Z</dcterms:modified>
</cp:coreProperties>
</file>