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29" r:id="rId2"/>
    <p:sldId id="325" r:id="rId3"/>
    <p:sldId id="268" r:id="rId4"/>
    <p:sldId id="257" r:id="rId5"/>
    <p:sldId id="326" r:id="rId6"/>
    <p:sldId id="269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323" r:id="rId15"/>
    <p:sldId id="324" r:id="rId16"/>
    <p:sldId id="330" r:id="rId17"/>
    <p:sldId id="331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B2D"/>
    <a:srgbClr val="E5FC0C"/>
    <a:srgbClr val="6E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7612" autoAdjust="0"/>
  </p:normalViewPr>
  <p:slideViewPr>
    <p:cSldViewPr snapToGrid="0">
      <p:cViewPr varScale="1">
        <p:scale>
          <a:sx n="65" d="100"/>
          <a:sy n="65" d="100"/>
        </p:scale>
        <p:origin x="9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Andaur" userId="c951bd3bc2a87a8c" providerId="LiveId" clId="{414B9564-3D28-4524-B556-172EB04AD836}"/>
    <pc:docChg chg="undo custSel addSld delSld modSld sldOrd">
      <pc:chgData name="Andrea Andaur" userId="c951bd3bc2a87a8c" providerId="LiveId" clId="{414B9564-3D28-4524-B556-172EB04AD836}" dt="2020-05-29T17:44:34.719" v="2309" actId="478"/>
      <pc:docMkLst>
        <pc:docMk/>
      </pc:docMkLst>
      <pc:sldChg chg="addSp modSp mod ord modTransition modAnim modNotesTx">
        <pc:chgData name="Andrea Andaur" userId="c951bd3bc2a87a8c" providerId="LiveId" clId="{414B9564-3D28-4524-B556-172EB04AD836}" dt="2020-05-29T17:25:14.590" v="2287"/>
        <pc:sldMkLst>
          <pc:docMk/>
          <pc:sldMk cId="1885334004" sldId="257"/>
        </pc:sldMkLst>
        <pc:spChg chg="add mod">
          <ac:chgData name="Andrea Andaur" userId="c951bd3bc2a87a8c" providerId="LiveId" clId="{414B9564-3D28-4524-B556-172EB04AD836}" dt="2020-05-28T21:31:53.109" v="126"/>
          <ac:spMkLst>
            <pc:docMk/>
            <pc:sldMk cId="1885334004" sldId="257"/>
            <ac:spMk id="10" creationId="{4438F402-3171-44AC-8C35-52962883B715}"/>
          </ac:spMkLst>
        </pc:spChg>
        <pc:picChg chg="add mod">
          <ac:chgData name="Andrea Andaur" userId="c951bd3bc2a87a8c" providerId="LiveId" clId="{414B9564-3D28-4524-B556-172EB04AD836}" dt="2020-05-29T15:15:48.270" v="651"/>
          <ac:picMkLst>
            <pc:docMk/>
            <pc:sldMk cId="1885334004" sldId="257"/>
            <ac:picMk id="3" creationId="{3C0FD5CE-9A6A-46DC-BBEE-7AFDB01EC62D}"/>
          </ac:picMkLst>
        </pc:picChg>
        <pc:picChg chg="mod">
          <ac:chgData name="Andrea Andaur" userId="c951bd3bc2a87a8c" providerId="LiveId" clId="{414B9564-3D28-4524-B556-172EB04AD836}" dt="2020-05-29T17:16:50.132" v="2231" actId="1076"/>
          <ac:picMkLst>
            <pc:docMk/>
            <pc:sldMk cId="1885334004" sldId="257"/>
            <ac:picMk id="4" creationId="{09F60C0E-91DD-4C8F-B249-EE0078D9186F}"/>
          </ac:picMkLst>
        </pc:picChg>
        <pc:picChg chg="mod">
          <ac:chgData name="Andrea Andaur" userId="c951bd3bc2a87a8c" providerId="LiveId" clId="{414B9564-3D28-4524-B556-172EB04AD836}" dt="2020-05-29T17:20:50.283" v="2256" actId="1076"/>
          <ac:picMkLst>
            <pc:docMk/>
            <pc:sldMk cId="1885334004" sldId="257"/>
            <ac:picMk id="5" creationId="{76E5DE81-677E-49D0-9ABB-1D734C334341}"/>
          </ac:picMkLst>
        </pc:picChg>
      </pc:sldChg>
      <pc:sldChg chg="delSp modSp mod delAnim modAnim">
        <pc:chgData name="Andrea Andaur" userId="c951bd3bc2a87a8c" providerId="LiveId" clId="{414B9564-3D28-4524-B556-172EB04AD836}" dt="2020-05-29T16:00:40.085" v="889"/>
        <pc:sldMkLst>
          <pc:docMk/>
          <pc:sldMk cId="3697159550" sldId="258"/>
        </pc:sldMkLst>
        <pc:spChg chg="mod">
          <ac:chgData name="Andrea Andaur" userId="c951bd3bc2a87a8c" providerId="LiveId" clId="{414B9564-3D28-4524-B556-172EB04AD836}" dt="2020-05-28T21:01:15.374" v="56" actId="20577"/>
          <ac:spMkLst>
            <pc:docMk/>
            <pc:sldMk cId="3697159550" sldId="258"/>
            <ac:spMk id="4" creationId="{A06E9AAB-A26E-429C-A0CB-6113C5C636F2}"/>
          </ac:spMkLst>
        </pc:spChg>
        <pc:spChg chg="mod">
          <ac:chgData name="Andrea Andaur" userId="c951bd3bc2a87a8c" providerId="LiveId" clId="{414B9564-3D28-4524-B556-172EB04AD836}" dt="2020-05-28T21:00:22.988" v="41" actId="20577"/>
          <ac:spMkLst>
            <pc:docMk/>
            <pc:sldMk cId="3697159550" sldId="258"/>
            <ac:spMk id="5" creationId="{29C443B7-87FE-4B68-B06D-FE9953D7A267}"/>
          </ac:spMkLst>
        </pc:spChg>
        <pc:picChg chg="mod">
          <ac:chgData name="Andrea Andaur" userId="c951bd3bc2a87a8c" providerId="LiveId" clId="{414B9564-3D28-4524-B556-172EB04AD836}" dt="2020-05-29T15:58:46.541" v="873" actId="1076"/>
          <ac:picMkLst>
            <pc:docMk/>
            <pc:sldMk cId="3697159550" sldId="258"/>
            <ac:picMk id="6" creationId="{E467B3E8-8A49-4B2A-82B3-F3083B0D4EAC}"/>
          </ac:picMkLst>
        </pc:picChg>
        <pc:picChg chg="del">
          <ac:chgData name="Andrea Andaur" userId="c951bd3bc2a87a8c" providerId="LiveId" clId="{414B9564-3D28-4524-B556-172EB04AD836}" dt="2020-05-29T15:50:12.942" v="872" actId="478"/>
          <ac:picMkLst>
            <pc:docMk/>
            <pc:sldMk cId="3697159550" sldId="258"/>
            <ac:picMk id="7" creationId="{FB01A2A5-EDE3-43A9-A6A5-558ABD6771A1}"/>
          </ac:picMkLst>
        </pc:picChg>
      </pc:sldChg>
      <pc:sldChg chg="delSp modSp mod delAnim modAnim">
        <pc:chgData name="Andrea Andaur" userId="c951bd3bc2a87a8c" providerId="LiveId" clId="{414B9564-3D28-4524-B556-172EB04AD836}" dt="2020-05-29T15:49:16.301" v="871"/>
        <pc:sldMkLst>
          <pc:docMk/>
          <pc:sldMk cId="582708824" sldId="267"/>
        </pc:sldMkLst>
        <pc:picChg chg="mod">
          <ac:chgData name="Andrea Andaur" userId="c951bd3bc2a87a8c" providerId="LiveId" clId="{414B9564-3D28-4524-B556-172EB04AD836}" dt="2020-05-29T15:48:46.423" v="868" actId="1076"/>
          <ac:picMkLst>
            <pc:docMk/>
            <pc:sldMk cId="582708824" sldId="267"/>
            <ac:picMk id="4" creationId="{EE3BAD00-FF23-4A4E-87BB-7425DC2E4EAF}"/>
          </ac:picMkLst>
        </pc:picChg>
        <pc:picChg chg="del">
          <ac:chgData name="Andrea Andaur" userId="c951bd3bc2a87a8c" providerId="LiveId" clId="{414B9564-3D28-4524-B556-172EB04AD836}" dt="2020-05-29T15:42:28.312" v="867" actId="478"/>
          <ac:picMkLst>
            <pc:docMk/>
            <pc:sldMk cId="582708824" sldId="267"/>
            <ac:picMk id="7" creationId="{05677050-4C98-4C2E-B3FB-BD99B3DA6B75}"/>
          </ac:picMkLst>
        </pc:picChg>
        <pc:picChg chg="mod">
          <ac:chgData name="Andrea Andaur" userId="c951bd3bc2a87a8c" providerId="LiveId" clId="{414B9564-3D28-4524-B556-172EB04AD836}" dt="2020-05-29T15:48:49.174" v="869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delSp modSp mod ord modTransition modAnim modNotesTx">
        <pc:chgData name="Andrea Andaur" userId="c951bd3bc2a87a8c" providerId="LiveId" clId="{414B9564-3D28-4524-B556-172EB04AD836}" dt="2020-05-29T17:16:38.694" v="2230"/>
        <pc:sldMkLst>
          <pc:docMk/>
          <pc:sldMk cId="1844200573" sldId="268"/>
        </pc:sldMkLst>
        <pc:spChg chg="add mod">
          <ac:chgData name="Andrea Andaur" userId="c951bd3bc2a87a8c" providerId="LiveId" clId="{414B9564-3D28-4524-B556-172EB04AD836}" dt="2020-05-28T21:31:38.010" v="120"/>
          <ac:spMkLst>
            <pc:docMk/>
            <pc:sldMk cId="1844200573" sldId="268"/>
            <ac:spMk id="9" creationId="{B29851F2-FDE6-48B3-951C-FF1DF3BE6FFD}"/>
          </ac:spMkLst>
        </pc:spChg>
        <pc:spChg chg="add mod">
          <ac:chgData name="Andrea Andaur" userId="c951bd3bc2a87a8c" providerId="LiveId" clId="{414B9564-3D28-4524-B556-172EB04AD836}" dt="2020-05-29T16:35:51.367" v="908" actId="20577"/>
          <ac:spMkLst>
            <pc:docMk/>
            <pc:sldMk cId="1844200573" sldId="268"/>
            <ac:spMk id="10" creationId="{745C7CD0-63C7-4E73-BEA6-F5B5DB882100}"/>
          </ac:spMkLst>
        </pc:spChg>
        <pc:picChg chg="mod">
          <ac:chgData name="Andrea Andaur" userId="c951bd3bc2a87a8c" providerId="LiveId" clId="{414B9564-3D28-4524-B556-172EB04AD836}" dt="2020-05-29T17:01:40.934" v="2175" actId="1076"/>
          <ac:picMkLst>
            <pc:docMk/>
            <pc:sldMk cId="1844200573" sldId="268"/>
            <ac:picMk id="3" creationId="{35CDE8FF-FF84-44B6-9B38-83204BC300DA}"/>
          </ac:picMkLst>
        </pc:picChg>
        <pc:picChg chg="mod">
          <ac:chgData name="Andrea Andaur" userId="c951bd3bc2a87a8c" providerId="LiveId" clId="{414B9564-3D28-4524-B556-172EB04AD836}" dt="2020-05-28T21:31:50.729" v="125" actId="1076"/>
          <ac:picMkLst>
            <pc:docMk/>
            <pc:sldMk cId="1844200573" sldId="268"/>
            <ac:picMk id="2052" creationId="{B6FD9C64-F06C-494F-9C04-B7F99FB2C7D9}"/>
          </ac:picMkLst>
        </pc:picChg>
        <pc:picChg chg="mod">
          <ac:chgData name="Andrea Andaur" userId="c951bd3bc2a87a8c" providerId="LiveId" clId="{414B9564-3D28-4524-B556-172EB04AD836}" dt="2020-05-28T21:31:43.851" v="122" actId="1076"/>
          <ac:picMkLst>
            <pc:docMk/>
            <pc:sldMk cId="1844200573" sldId="268"/>
            <ac:picMk id="2054" creationId="{56F4D2D4-DF2B-4829-80BE-F46D7C53DD5C}"/>
          </ac:picMkLst>
        </pc:picChg>
        <pc:picChg chg="mod">
          <ac:chgData name="Andrea Andaur" userId="c951bd3bc2a87a8c" providerId="LiveId" clId="{414B9564-3D28-4524-B556-172EB04AD836}" dt="2020-05-29T17:14:49.155" v="2210" actId="1076"/>
          <ac:picMkLst>
            <pc:docMk/>
            <pc:sldMk cId="1844200573" sldId="268"/>
            <ac:picMk id="2056" creationId="{B73D52BD-FE04-420F-88DA-73D7315FDC07}"/>
          </ac:picMkLst>
        </pc:picChg>
        <pc:picChg chg="add del">
          <ac:chgData name="Andrea Andaur" userId="c951bd3bc2a87a8c" providerId="LiveId" clId="{414B9564-3D28-4524-B556-172EB04AD836}" dt="2020-05-28T21:31:28.174" v="118" actId="478"/>
          <ac:picMkLst>
            <pc:docMk/>
            <pc:sldMk cId="1844200573" sldId="268"/>
            <ac:picMk id="2058" creationId="{4B74229B-CB6D-4BA1-8056-969B8797DC5B}"/>
          </ac:picMkLst>
        </pc:picChg>
      </pc:sldChg>
      <pc:sldChg chg="addSp modSp mod modTransition modAnim modNotesTx">
        <pc:chgData name="Andrea Andaur" userId="c951bd3bc2a87a8c" providerId="LiveId" clId="{414B9564-3D28-4524-B556-172EB04AD836}" dt="2020-05-29T17:23:17.399" v="2274"/>
        <pc:sldMkLst>
          <pc:docMk/>
          <pc:sldMk cId="1409005694" sldId="269"/>
        </pc:sldMkLst>
        <pc:spChg chg="add mod">
          <ac:chgData name="Andrea Andaur" userId="c951bd3bc2a87a8c" providerId="LiveId" clId="{414B9564-3D28-4524-B556-172EB04AD836}" dt="2020-05-28T21:32:20.962" v="130" actId="208"/>
          <ac:spMkLst>
            <pc:docMk/>
            <pc:sldMk cId="1409005694" sldId="269"/>
            <ac:spMk id="13" creationId="{FD26AA46-5BDB-4B47-9209-6BC0542B9559}"/>
          </ac:spMkLst>
        </pc:spChg>
        <pc:spChg chg="add mod">
          <ac:chgData name="Andrea Andaur" userId="c951bd3bc2a87a8c" providerId="LiveId" clId="{414B9564-3D28-4524-B556-172EB04AD836}" dt="2020-05-29T16:37:18.644" v="923" actId="208"/>
          <ac:spMkLst>
            <pc:docMk/>
            <pc:sldMk cId="1409005694" sldId="269"/>
            <ac:spMk id="14" creationId="{1ECC110A-F652-4FBD-BEF1-A2DF74D3CF65}"/>
          </ac:spMkLst>
        </pc:spChg>
        <pc:picChg chg="mod">
          <ac:chgData name="Andrea Andaur" userId="c951bd3bc2a87a8c" providerId="LiveId" clId="{414B9564-3D28-4524-B556-172EB04AD836}" dt="2020-05-29T17:03:00.238" v="2180" actId="1076"/>
          <ac:picMkLst>
            <pc:docMk/>
            <pc:sldMk cId="1409005694" sldId="269"/>
            <ac:picMk id="5" creationId="{527B276E-5B89-4B71-8384-78CC6322BE41}"/>
          </ac:picMkLst>
        </pc:picChg>
        <pc:picChg chg="mod">
          <ac:chgData name="Andrea Andaur" userId="c951bd3bc2a87a8c" providerId="LiveId" clId="{414B9564-3D28-4524-B556-172EB04AD836}" dt="2020-05-28T21:32:02.222" v="128" actId="1076"/>
          <ac:picMkLst>
            <pc:docMk/>
            <pc:sldMk cId="1409005694" sldId="269"/>
            <ac:picMk id="4110" creationId="{EFF659E1-C3D2-4E1E-9110-AFC36597ADD6}"/>
          </ac:picMkLst>
        </pc:picChg>
      </pc:sldChg>
      <pc:sldChg chg="addSp delSp modSp mod modTransition modAnim modNotesTx">
        <pc:chgData name="Andrea Andaur" userId="c951bd3bc2a87a8c" providerId="LiveId" clId="{414B9564-3D28-4524-B556-172EB04AD836}" dt="2020-05-29T17:24:54.094" v="2285"/>
        <pc:sldMkLst>
          <pc:docMk/>
          <pc:sldMk cId="1210247686" sldId="270"/>
        </pc:sldMkLst>
        <pc:spChg chg="add mod">
          <ac:chgData name="Andrea Andaur" userId="c951bd3bc2a87a8c" providerId="LiveId" clId="{414B9564-3D28-4524-B556-172EB04AD836}" dt="2020-05-28T21:32:28.677" v="131"/>
          <ac:spMkLst>
            <pc:docMk/>
            <pc:sldMk cId="1210247686" sldId="270"/>
            <ac:spMk id="11" creationId="{5FF1174E-57EE-4A68-A7B0-5816D9CA9367}"/>
          </ac:spMkLst>
        </pc:spChg>
        <pc:picChg chg="add mod">
          <ac:chgData name="Andrea Andaur" userId="c951bd3bc2a87a8c" providerId="LiveId" clId="{414B9564-3D28-4524-B556-172EB04AD836}" dt="2020-05-29T15:15:59.720" v="653" actId="1076"/>
          <ac:picMkLst>
            <pc:docMk/>
            <pc:sldMk cId="1210247686" sldId="270"/>
            <ac:picMk id="3" creationId="{4CC22764-D12D-47E1-855A-C0C3B99C03E7}"/>
          </ac:picMkLst>
        </pc:picChg>
        <pc:picChg chg="mod">
          <ac:chgData name="Andrea Andaur" userId="c951bd3bc2a87a8c" providerId="LiveId" clId="{414B9564-3D28-4524-B556-172EB04AD836}" dt="2020-05-29T17:03:48.688" v="2182" actId="1076"/>
          <ac:picMkLst>
            <pc:docMk/>
            <pc:sldMk cId="1210247686" sldId="270"/>
            <ac:picMk id="6" creationId="{E9BAFB59-F82E-4456-8500-39679558A587}"/>
          </ac:picMkLst>
        </pc:picChg>
        <pc:picChg chg="mod">
          <ac:chgData name="Andrea Andaur" userId="c951bd3bc2a87a8c" providerId="LiveId" clId="{414B9564-3D28-4524-B556-172EB04AD836}" dt="2020-05-29T17:21:17.868" v="2257" actId="1076"/>
          <ac:picMkLst>
            <pc:docMk/>
            <pc:sldMk cId="1210247686" sldId="270"/>
            <ac:picMk id="7" creationId="{31A087AC-086F-455C-B608-ED5175A0BF4D}"/>
          </ac:picMkLst>
        </pc:picChg>
        <pc:picChg chg="del">
          <ac:chgData name="Andrea Andaur" userId="c951bd3bc2a87a8c" providerId="LiveId" clId="{414B9564-3D28-4524-B556-172EB04AD836}" dt="2020-05-28T23:42:02.337" v="593" actId="478"/>
          <ac:picMkLst>
            <pc:docMk/>
            <pc:sldMk cId="1210247686" sldId="270"/>
            <ac:picMk id="3078" creationId="{524209F3-4143-478A-9FF8-7D162DCA1818}"/>
          </ac:picMkLst>
        </pc:picChg>
        <pc:picChg chg="add mod">
          <ac:chgData name="Andrea Andaur" userId="c951bd3bc2a87a8c" providerId="LiveId" clId="{414B9564-3D28-4524-B556-172EB04AD836}" dt="2020-05-28T23:42:17.515" v="597" actId="1076"/>
          <ac:picMkLst>
            <pc:docMk/>
            <pc:sldMk cId="1210247686" sldId="270"/>
            <ac:picMk id="3086" creationId="{4FE323CC-93F6-4B88-B0AC-D299B433EC0B}"/>
          </ac:picMkLst>
        </pc:picChg>
      </pc:sldChg>
      <pc:sldChg chg="addSp delSp modSp new mod ord modTransition delAnim modAnim">
        <pc:chgData name="Andrea Andaur" userId="c951bd3bc2a87a8c" providerId="LiveId" clId="{414B9564-3D28-4524-B556-172EB04AD836}" dt="2020-05-29T16:32:43.026" v="892"/>
        <pc:sldMkLst>
          <pc:docMk/>
          <pc:sldMk cId="4293636043" sldId="271"/>
        </pc:sldMkLst>
        <pc:spChg chg="add mod ord">
          <ac:chgData name="Andrea Andaur" userId="c951bd3bc2a87a8c" providerId="LiveId" clId="{414B9564-3D28-4524-B556-172EB04AD836}" dt="2020-05-28T21:26:15.427" v="96" actId="167"/>
          <ac:spMkLst>
            <pc:docMk/>
            <pc:sldMk cId="4293636043" sldId="271"/>
            <ac:spMk id="4" creationId="{48DA0BC9-E4EB-4B33-A8AE-3BFC43407E6F}"/>
          </ac:spMkLst>
        </pc:spChg>
        <pc:spChg chg="add mod ord">
          <ac:chgData name="Andrea Andaur" userId="c951bd3bc2a87a8c" providerId="LiveId" clId="{414B9564-3D28-4524-B556-172EB04AD836}" dt="2020-05-28T21:46:05.877" v="146" actId="166"/>
          <ac:spMkLst>
            <pc:docMk/>
            <pc:sldMk cId="4293636043" sldId="271"/>
            <ac:spMk id="5" creationId="{3B763B3B-68E5-4220-BD3D-AB973DC31984}"/>
          </ac:spMkLst>
        </pc:spChg>
        <pc:picChg chg="add del mod">
          <ac:chgData name="Andrea Andaur" userId="c951bd3bc2a87a8c" providerId="LiveId" clId="{414B9564-3D28-4524-B556-172EB04AD836}" dt="2020-05-28T21:22:07.350" v="61" actId="478"/>
          <ac:picMkLst>
            <pc:docMk/>
            <pc:sldMk cId="4293636043" sldId="271"/>
            <ac:picMk id="2" creationId="{ED34C64F-E3B3-46B4-B483-3A3F01DB2B75}"/>
          </ac:picMkLst>
        </pc:picChg>
        <pc:picChg chg="add del mod">
          <ac:chgData name="Andrea Andaur" userId="c951bd3bc2a87a8c" providerId="LiveId" clId="{414B9564-3D28-4524-B556-172EB04AD836}" dt="2020-05-28T21:44:37.401" v="139" actId="478"/>
          <ac:picMkLst>
            <pc:docMk/>
            <pc:sldMk cId="4293636043" sldId="271"/>
            <ac:picMk id="3" creationId="{0C158B3A-D436-4BAF-8397-02942483DC03}"/>
          </ac:picMkLst>
        </pc:picChg>
        <pc:picChg chg="add mod">
          <ac:chgData name="Andrea Andaur" userId="c951bd3bc2a87a8c" providerId="LiveId" clId="{414B9564-3D28-4524-B556-172EB04AD836}" dt="2020-05-28T21:46:09.380" v="147" actId="1076"/>
          <ac:picMkLst>
            <pc:docMk/>
            <pc:sldMk cId="4293636043" sldId="271"/>
            <ac:picMk id="6" creationId="{7860F19A-9002-467D-BB00-3246D6FD1138}"/>
          </ac:picMkLst>
        </pc:picChg>
        <pc:picChg chg="mod">
          <ac:chgData name="Andrea Andaur" userId="c951bd3bc2a87a8c" providerId="LiveId" clId="{414B9564-3D28-4524-B556-172EB04AD836}" dt="2020-05-29T16:32:25.682" v="890" actId="1076"/>
          <ac:picMkLst>
            <pc:docMk/>
            <pc:sldMk cId="4293636043" sldId="271"/>
            <ac:picMk id="7" creationId="{75B98211-AD0F-4D5B-B908-EC4A99B7BCA8}"/>
          </ac:picMkLst>
        </pc:picChg>
        <pc:picChg chg="add del mod">
          <ac:chgData name="Andrea Andaur" userId="c951bd3bc2a87a8c" providerId="LiveId" clId="{414B9564-3D28-4524-B556-172EB04AD836}" dt="2020-05-28T21:23:34.386" v="74" actId="478"/>
          <ac:picMkLst>
            <pc:docMk/>
            <pc:sldMk cId="4293636043" sldId="271"/>
            <ac:picMk id="5122" creationId="{D0C8A8E4-1AD3-41EA-AEA4-E1AD5194D3E5}"/>
          </ac:picMkLst>
        </pc:picChg>
        <pc:picChg chg="add del mod">
          <ac:chgData name="Andrea Andaur" userId="c951bd3bc2a87a8c" providerId="LiveId" clId="{414B9564-3D28-4524-B556-172EB04AD836}" dt="2020-05-28T21:45:53.362" v="144" actId="478"/>
          <ac:picMkLst>
            <pc:docMk/>
            <pc:sldMk cId="4293636043" sldId="271"/>
            <ac:picMk id="5124" creationId="{A310D597-26EB-4B18-B358-7467E015288A}"/>
          </ac:picMkLst>
        </pc:picChg>
      </pc:sldChg>
      <pc:sldChg chg="addSp delSp modSp new mod modTransition modAnim">
        <pc:chgData name="Andrea Andaur" userId="c951bd3bc2a87a8c" providerId="LiveId" clId="{414B9564-3D28-4524-B556-172EB04AD836}" dt="2020-05-29T17:04:48.923" v="2185"/>
        <pc:sldMkLst>
          <pc:docMk/>
          <pc:sldMk cId="2247806951" sldId="272"/>
        </pc:sldMkLst>
        <pc:spChg chg="add mod">
          <ac:chgData name="Andrea Andaur" userId="c951bd3bc2a87a8c" providerId="LiveId" clId="{414B9564-3D28-4524-B556-172EB04AD836}" dt="2020-05-28T21:49:11.499" v="158" actId="2085"/>
          <ac:spMkLst>
            <pc:docMk/>
            <pc:sldMk cId="2247806951" sldId="272"/>
            <ac:spMk id="2" creationId="{2925FA50-2970-44E2-8C5F-F527E233A038}"/>
          </ac:spMkLst>
        </pc:spChg>
        <pc:spChg chg="add mod ord">
          <ac:chgData name="Andrea Andaur" userId="c951bd3bc2a87a8c" providerId="LiveId" clId="{414B9564-3D28-4524-B556-172EB04AD836}" dt="2020-05-28T22:13:12.248" v="303" actId="166"/>
          <ac:spMkLst>
            <pc:docMk/>
            <pc:sldMk cId="2247806951" sldId="272"/>
            <ac:spMk id="17" creationId="{13D988B8-3108-46A6-9D58-C3CA1C7D2696}"/>
          </ac:spMkLst>
        </pc:spChg>
        <pc:spChg chg="add mod">
          <ac:chgData name="Andrea Andaur" userId="c951bd3bc2a87a8c" providerId="LiveId" clId="{414B9564-3D28-4524-B556-172EB04AD836}" dt="2020-05-28T22:10:55.980" v="292" actId="1076"/>
          <ac:spMkLst>
            <pc:docMk/>
            <pc:sldMk cId="2247806951" sldId="272"/>
            <ac:spMk id="19" creationId="{6820FBDB-88BB-4A4B-9CE3-91EECE9FFFF2}"/>
          </ac:spMkLst>
        </pc:spChg>
        <pc:spChg chg="add mod">
          <ac:chgData name="Andrea Andaur" userId="c951bd3bc2a87a8c" providerId="LiveId" clId="{414B9564-3D28-4524-B556-172EB04AD836}" dt="2020-05-28T22:43:20.960" v="399" actId="1076"/>
          <ac:spMkLst>
            <pc:docMk/>
            <pc:sldMk cId="2247806951" sldId="272"/>
            <ac:spMk id="25" creationId="{63D88E5C-CC0E-4880-8FFC-97D25A9E1D2D}"/>
          </ac:spMkLst>
        </pc:spChg>
        <pc:picChg chg="add del mod">
          <ac:chgData name="Andrea Andaur" userId="c951bd3bc2a87a8c" providerId="LiveId" clId="{414B9564-3D28-4524-B556-172EB04AD836}" dt="2020-05-28T22:02:13.697" v="252" actId="478"/>
          <ac:picMkLst>
            <pc:docMk/>
            <pc:sldMk cId="2247806951" sldId="272"/>
            <ac:picMk id="18" creationId="{46DC48C1-78A2-415F-A7CE-6866F6E3C92A}"/>
          </ac:picMkLst>
        </pc:picChg>
        <pc:picChg chg="mod">
          <ac:chgData name="Andrea Andaur" userId="c951bd3bc2a87a8c" providerId="LiveId" clId="{414B9564-3D28-4524-B556-172EB04AD836}" dt="2020-05-29T17:04:42.691" v="2184" actId="1076"/>
          <ac:picMkLst>
            <pc:docMk/>
            <pc:sldMk cId="2247806951" sldId="272"/>
            <ac:picMk id="20" creationId="{AE3C90E5-53AF-4B0A-8E32-BC7E289AD760}"/>
          </ac:picMkLst>
        </pc:picChg>
        <pc:picChg chg="add mod">
          <ac:chgData name="Andrea Andaur" userId="c951bd3bc2a87a8c" providerId="LiveId" clId="{414B9564-3D28-4524-B556-172EB04AD836}" dt="2020-05-28T22:13:15.317" v="304" actId="1076"/>
          <ac:picMkLst>
            <pc:docMk/>
            <pc:sldMk cId="2247806951" sldId="272"/>
            <ac:picMk id="21" creationId="{09105839-3072-4564-90E2-D5997B71334E}"/>
          </ac:picMkLst>
        </pc:picChg>
        <pc:picChg chg="add del mod">
          <ac:chgData name="Andrea Andaur" userId="c951bd3bc2a87a8c" providerId="LiveId" clId="{414B9564-3D28-4524-B556-172EB04AD836}" dt="2020-05-28T22:04:19.489" v="260" actId="478"/>
          <ac:picMkLst>
            <pc:docMk/>
            <pc:sldMk cId="2247806951" sldId="272"/>
            <ac:picMk id="6146" creationId="{57BD9972-C349-4DCB-909B-C8665A757D51}"/>
          </ac:picMkLst>
        </pc:picChg>
        <pc:picChg chg="add mod">
          <ac:chgData name="Andrea Andaur" userId="c951bd3bc2a87a8c" providerId="LiveId" clId="{414B9564-3D28-4524-B556-172EB04AD836}" dt="2020-05-28T22:30:38.655" v="385" actId="1076"/>
          <ac:picMkLst>
            <pc:docMk/>
            <pc:sldMk cId="2247806951" sldId="272"/>
            <ac:picMk id="6148" creationId="{AF3F33AA-9489-4CD2-902D-FDA759A749FC}"/>
          </ac:picMkLst>
        </pc:picChg>
        <pc:picChg chg="add mod">
          <ac:chgData name="Andrea Andaur" userId="c951bd3bc2a87a8c" providerId="LiveId" clId="{414B9564-3D28-4524-B556-172EB04AD836}" dt="2020-05-28T22:14:11.578" v="310" actId="1440"/>
          <ac:picMkLst>
            <pc:docMk/>
            <pc:sldMk cId="2247806951" sldId="272"/>
            <ac:picMk id="6150" creationId="{8B1FFA2E-F7CD-4EAB-BDE8-490E6BDFC2F5}"/>
          </ac:picMkLst>
        </pc:picChg>
        <pc:picChg chg="add mod">
          <ac:chgData name="Andrea Andaur" userId="c951bd3bc2a87a8c" providerId="LiveId" clId="{414B9564-3D28-4524-B556-172EB04AD836}" dt="2020-05-28T22:14:14.009" v="311" actId="1440"/>
          <ac:picMkLst>
            <pc:docMk/>
            <pc:sldMk cId="2247806951" sldId="272"/>
            <ac:picMk id="6152" creationId="{DBE41ABB-9F6A-4E9D-B3D0-12F7B4BD1C1F}"/>
          </ac:picMkLst>
        </pc:picChg>
        <pc:cxnChg chg="add mod">
          <ac:chgData name="Andrea Andaur" userId="c951bd3bc2a87a8c" providerId="LiveId" clId="{414B9564-3D28-4524-B556-172EB04AD836}" dt="2020-05-28T21:51:17.408" v="178" actId="208"/>
          <ac:cxnSpMkLst>
            <pc:docMk/>
            <pc:sldMk cId="2247806951" sldId="272"/>
            <ac:cxnSpMk id="4" creationId="{A75E3BD9-F9A4-4B48-99C2-DAECF0C9D23E}"/>
          </ac:cxnSpMkLst>
        </pc:cxnChg>
        <pc:cxnChg chg="add mod">
          <ac:chgData name="Andrea Andaur" userId="c951bd3bc2a87a8c" providerId="LiveId" clId="{414B9564-3D28-4524-B556-172EB04AD836}" dt="2020-05-28T21:51:17.408" v="178" actId="208"/>
          <ac:cxnSpMkLst>
            <pc:docMk/>
            <pc:sldMk cId="2247806951" sldId="272"/>
            <ac:cxnSpMk id="8" creationId="{05A0F94F-BA59-4272-976F-53EDC0BB6649}"/>
          </ac:cxnSpMkLst>
        </pc:cxnChg>
        <pc:cxnChg chg="add mod">
          <ac:chgData name="Andrea Andaur" userId="c951bd3bc2a87a8c" providerId="LiveId" clId="{414B9564-3D28-4524-B556-172EB04AD836}" dt="2020-05-28T21:51:17.408" v="178" actId="208"/>
          <ac:cxnSpMkLst>
            <pc:docMk/>
            <pc:sldMk cId="2247806951" sldId="272"/>
            <ac:cxnSpMk id="9" creationId="{F5940826-1F2B-4CFB-B8D3-429F636608C1}"/>
          </ac:cxnSpMkLst>
        </pc:cxnChg>
        <pc:cxnChg chg="add mod">
          <ac:chgData name="Andrea Andaur" userId="c951bd3bc2a87a8c" providerId="LiveId" clId="{414B9564-3D28-4524-B556-172EB04AD836}" dt="2020-05-28T21:51:17.408" v="178" actId="208"/>
          <ac:cxnSpMkLst>
            <pc:docMk/>
            <pc:sldMk cId="2247806951" sldId="272"/>
            <ac:cxnSpMk id="16" creationId="{999E1BD5-E531-4D93-B15C-6B4E29463466}"/>
          </ac:cxnSpMkLst>
        </pc:cxnChg>
      </pc:sldChg>
      <pc:sldChg chg="modSp add del mod modAnim">
        <pc:chgData name="Andrea Andaur" userId="c951bd3bc2a87a8c" providerId="LiveId" clId="{414B9564-3D28-4524-B556-172EB04AD836}" dt="2020-05-28T21:53:07.883" v="215" actId="47"/>
        <pc:sldMkLst>
          <pc:docMk/>
          <pc:sldMk cId="2673036445" sldId="273"/>
        </pc:sldMkLst>
        <pc:spChg chg="mod">
          <ac:chgData name="Andrea Andaur" userId="c951bd3bc2a87a8c" providerId="LiveId" clId="{414B9564-3D28-4524-B556-172EB04AD836}" dt="2020-05-28T21:53:00.143" v="214" actId="122"/>
          <ac:spMkLst>
            <pc:docMk/>
            <pc:sldMk cId="2673036445" sldId="273"/>
            <ac:spMk id="3" creationId="{BEDD931E-E1D7-44D0-AD22-1C1A71C8482E}"/>
          </ac:spMkLst>
        </pc:spChg>
      </pc:sldChg>
      <pc:sldChg chg="addSp delSp modSp add mod delAnim modAnim">
        <pc:chgData name="Andrea Andaur" userId="c951bd3bc2a87a8c" providerId="LiveId" clId="{414B9564-3D28-4524-B556-172EB04AD836}" dt="2020-05-29T17:04:55.714" v="2186"/>
        <pc:sldMkLst>
          <pc:docMk/>
          <pc:sldMk cId="3633733954" sldId="273"/>
        </pc:sldMkLst>
        <pc:spChg chg="add mod">
          <ac:chgData name="Andrea Andaur" userId="c951bd3bc2a87a8c" providerId="LiveId" clId="{414B9564-3D28-4524-B556-172EB04AD836}" dt="2020-05-28T22:43:34.826" v="402" actId="1076"/>
          <ac:spMkLst>
            <pc:docMk/>
            <pc:sldMk cId="3633733954" sldId="273"/>
            <ac:spMk id="15" creationId="{43D1DC01-BCC6-41AF-98DA-235C579B0327}"/>
          </ac:spMkLst>
        </pc:spChg>
        <pc:spChg chg="del">
          <ac:chgData name="Andrea Andaur" userId="c951bd3bc2a87a8c" providerId="LiveId" clId="{414B9564-3D28-4524-B556-172EB04AD836}" dt="2020-05-28T22:14:57.273" v="316" actId="478"/>
          <ac:spMkLst>
            <pc:docMk/>
            <pc:sldMk cId="3633733954" sldId="273"/>
            <ac:spMk id="17" creationId="{13D988B8-3108-46A6-9D58-C3CA1C7D2696}"/>
          </ac:spMkLst>
        </pc:spChg>
        <pc:picChg chg="add del mod">
          <ac:chgData name="Andrea Andaur" userId="c951bd3bc2a87a8c" providerId="LiveId" clId="{414B9564-3D28-4524-B556-172EB04AD836}" dt="2020-05-28T22:46:39.379" v="415" actId="478"/>
          <ac:picMkLst>
            <pc:docMk/>
            <pc:sldMk cId="3633733954" sldId="273"/>
            <ac:picMk id="18" creationId="{EF46CC63-14CD-4C6B-A400-A2990CEC79BC}"/>
          </ac:picMkLst>
        </pc:picChg>
        <pc:picChg chg="add mod">
          <ac:chgData name="Andrea Andaur" userId="c951bd3bc2a87a8c" providerId="LiveId" clId="{414B9564-3D28-4524-B556-172EB04AD836}" dt="2020-05-29T17:04:55.714" v="2186"/>
          <ac:picMkLst>
            <pc:docMk/>
            <pc:sldMk cId="3633733954" sldId="273"/>
            <ac:picMk id="20" creationId="{030F6B21-502C-433B-A0E8-FAE0B6267022}"/>
          </ac:picMkLst>
        </pc:picChg>
        <pc:picChg chg="del mod">
          <ac:chgData name="Andrea Andaur" userId="c951bd3bc2a87a8c" providerId="LiveId" clId="{414B9564-3D28-4524-B556-172EB04AD836}" dt="2020-05-28T22:21:23.143" v="335" actId="478"/>
          <ac:picMkLst>
            <pc:docMk/>
            <pc:sldMk cId="3633733954" sldId="273"/>
            <ac:picMk id="21" creationId="{09105839-3072-4564-90E2-D5997B71334E}"/>
          </ac:picMkLst>
        </pc:picChg>
        <pc:picChg chg="del">
          <ac:chgData name="Andrea Andaur" userId="c951bd3bc2a87a8c" providerId="LiveId" clId="{414B9564-3D28-4524-B556-172EB04AD836}" dt="2020-05-28T22:17:50.282" v="331" actId="478"/>
          <ac:picMkLst>
            <pc:docMk/>
            <pc:sldMk cId="3633733954" sldId="273"/>
            <ac:picMk id="6150" creationId="{8B1FFA2E-F7CD-4EAB-BDE8-490E6BDFC2F5}"/>
          </ac:picMkLst>
        </pc:picChg>
        <pc:picChg chg="del">
          <ac:chgData name="Andrea Andaur" userId="c951bd3bc2a87a8c" providerId="LiveId" clId="{414B9564-3D28-4524-B556-172EB04AD836}" dt="2020-05-28T22:17:26.935" v="322" actId="478"/>
          <ac:picMkLst>
            <pc:docMk/>
            <pc:sldMk cId="3633733954" sldId="273"/>
            <ac:picMk id="6152" creationId="{DBE41ABB-9F6A-4E9D-B3D0-12F7B4BD1C1F}"/>
          </ac:picMkLst>
        </pc:picChg>
        <pc:picChg chg="add mod">
          <ac:chgData name="Andrea Andaur" userId="c951bd3bc2a87a8c" providerId="LiveId" clId="{414B9564-3D28-4524-B556-172EB04AD836}" dt="2020-05-28T22:47:52.747" v="424" actId="1076"/>
          <ac:picMkLst>
            <pc:docMk/>
            <pc:sldMk cId="3633733954" sldId="273"/>
            <ac:picMk id="10242" creationId="{F64F471C-1F14-44B2-8048-197EFDA917BE}"/>
          </ac:picMkLst>
        </pc:picChg>
        <pc:picChg chg="add mod">
          <ac:chgData name="Andrea Andaur" userId="c951bd3bc2a87a8c" providerId="LiveId" clId="{414B9564-3D28-4524-B556-172EB04AD836}" dt="2020-05-28T22:47:50.249" v="423" actId="1076"/>
          <ac:picMkLst>
            <pc:docMk/>
            <pc:sldMk cId="3633733954" sldId="273"/>
            <ac:picMk id="10244" creationId="{6C6ABA39-564E-4100-B767-EE2090A0D3A7}"/>
          </ac:picMkLst>
        </pc:picChg>
        <pc:picChg chg="add mod">
          <ac:chgData name="Andrea Andaur" userId="c951bd3bc2a87a8c" providerId="LiveId" clId="{414B9564-3D28-4524-B556-172EB04AD836}" dt="2020-05-28T22:47:41.394" v="420" actId="1076"/>
          <ac:picMkLst>
            <pc:docMk/>
            <pc:sldMk cId="3633733954" sldId="273"/>
            <ac:picMk id="10246" creationId="{88C4AF68-75A6-4943-9993-D6E63D107690}"/>
          </ac:picMkLst>
        </pc:picChg>
      </pc:sldChg>
      <pc:sldChg chg="addSp delSp modSp add mod delAnim modAnim">
        <pc:chgData name="Andrea Andaur" userId="c951bd3bc2a87a8c" providerId="LiveId" clId="{414B9564-3D28-4524-B556-172EB04AD836}" dt="2020-05-29T17:38:22.220" v="2289"/>
        <pc:sldMkLst>
          <pc:docMk/>
          <pc:sldMk cId="10790527" sldId="274"/>
        </pc:sldMkLst>
        <pc:spChg chg="add mod">
          <ac:chgData name="Andrea Andaur" userId="c951bd3bc2a87a8c" providerId="LiveId" clId="{414B9564-3D28-4524-B556-172EB04AD836}" dt="2020-05-28T22:51:54.604" v="433"/>
          <ac:spMkLst>
            <pc:docMk/>
            <pc:sldMk cId="10790527" sldId="274"/>
            <ac:spMk id="13" creationId="{AB600C23-D322-43EC-9D9C-48FDD9BE4F45}"/>
          </ac:spMkLst>
        </pc:spChg>
        <pc:spChg chg="del mod">
          <ac:chgData name="Andrea Andaur" userId="c951bd3bc2a87a8c" providerId="LiveId" clId="{414B9564-3D28-4524-B556-172EB04AD836}" dt="2020-05-28T22:15:03.608" v="318" actId="478"/>
          <ac:spMkLst>
            <pc:docMk/>
            <pc:sldMk cId="10790527" sldId="274"/>
            <ac:spMk id="17" creationId="{13D988B8-3108-46A6-9D58-C3CA1C7D2696}"/>
          </ac:spMkLst>
        </pc:spChg>
        <pc:picChg chg="add del mod">
          <ac:chgData name="Andrea Andaur" userId="c951bd3bc2a87a8c" providerId="LiveId" clId="{414B9564-3D28-4524-B556-172EB04AD836}" dt="2020-05-28T23:00:56.198" v="462" actId="478"/>
          <ac:picMkLst>
            <pc:docMk/>
            <pc:sldMk cId="10790527" sldId="274"/>
            <ac:picMk id="14" creationId="{5E85723D-E371-489A-88CC-019EA0A0E8D3}"/>
          </ac:picMkLst>
        </pc:picChg>
        <pc:picChg chg="add mod">
          <ac:chgData name="Andrea Andaur" userId="c951bd3bc2a87a8c" providerId="LiveId" clId="{414B9564-3D28-4524-B556-172EB04AD836}" dt="2020-05-28T23:03:24.664" v="474" actId="14100"/>
          <ac:picMkLst>
            <pc:docMk/>
            <pc:sldMk cId="10790527" sldId="274"/>
            <ac:picMk id="15" creationId="{D8DA7BCA-A1BE-47F7-8698-365318F85467}"/>
          </ac:picMkLst>
        </pc:picChg>
        <pc:picChg chg="add mod">
          <ac:chgData name="Andrea Andaur" userId="c951bd3bc2a87a8c" providerId="LiveId" clId="{414B9564-3D28-4524-B556-172EB04AD836}" dt="2020-05-29T17:05:05.185" v="2187"/>
          <ac:picMkLst>
            <pc:docMk/>
            <pc:sldMk cId="10790527" sldId="274"/>
            <ac:picMk id="18" creationId="{ABB99622-2CFA-4C73-B29A-5D278DABF392}"/>
          </ac:picMkLst>
        </pc:picChg>
        <pc:picChg chg="del">
          <ac:chgData name="Andrea Andaur" userId="c951bd3bc2a87a8c" providerId="LiveId" clId="{414B9564-3D28-4524-B556-172EB04AD836}" dt="2020-05-28T22:52:23.739" v="436" actId="478"/>
          <ac:picMkLst>
            <pc:docMk/>
            <pc:sldMk cId="10790527" sldId="274"/>
            <ac:picMk id="21" creationId="{09105839-3072-4564-90E2-D5997B71334E}"/>
          </ac:picMkLst>
        </pc:picChg>
        <pc:picChg chg="mod">
          <ac:chgData name="Andrea Andaur" userId="c951bd3bc2a87a8c" providerId="LiveId" clId="{414B9564-3D28-4524-B556-172EB04AD836}" dt="2020-05-28T23:02:39.384" v="473" actId="1076"/>
          <ac:picMkLst>
            <pc:docMk/>
            <pc:sldMk cId="10790527" sldId="274"/>
            <ac:picMk id="6148" creationId="{AF3F33AA-9489-4CD2-902D-FDA759A749FC}"/>
          </ac:picMkLst>
        </pc:picChg>
        <pc:picChg chg="del">
          <ac:chgData name="Andrea Andaur" userId="c951bd3bc2a87a8c" providerId="LiveId" clId="{414B9564-3D28-4524-B556-172EB04AD836}" dt="2020-05-28T22:52:19.230" v="434" actId="478"/>
          <ac:picMkLst>
            <pc:docMk/>
            <pc:sldMk cId="10790527" sldId="274"/>
            <ac:picMk id="6150" creationId="{8B1FFA2E-F7CD-4EAB-BDE8-490E6BDFC2F5}"/>
          </ac:picMkLst>
        </pc:picChg>
        <pc:picChg chg="del">
          <ac:chgData name="Andrea Andaur" userId="c951bd3bc2a87a8c" providerId="LiveId" clId="{414B9564-3D28-4524-B556-172EB04AD836}" dt="2020-05-28T22:52:21.135" v="435" actId="478"/>
          <ac:picMkLst>
            <pc:docMk/>
            <pc:sldMk cId="10790527" sldId="274"/>
            <ac:picMk id="6152" creationId="{DBE41ABB-9F6A-4E9D-B3D0-12F7B4BD1C1F}"/>
          </ac:picMkLst>
        </pc:picChg>
        <pc:picChg chg="add mod">
          <ac:chgData name="Andrea Andaur" userId="c951bd3bc2a87a8c" providerId="LiveId" clId="{414B9564-3D28-4524-B556-172EB04AD836}" dt="2020-05-28T23:06:16.349" v="481" actId="1076"/>
          <ac:picMkLst>
            <pc:docMk/>
            <pc:sldMk cId="10790527" sldId="274"/>
            <ac:picMk id="9218" creationId="{4D99F6AA-1F90-4354-A9DA-44718164A7B3}"/>
          </ac:picMkLst>
        </pc:picChg>
        <pc:picChg chg="add mod">
          <ac:chgData name="Andrea Andaur" userId="c951bd3bc2a87a8c" providerId="LiveId" clId="{414B9564-3D28-4524-B556-172EB04AD836}" dt="2020-05-28T23:01:13.639" v="468"/>
          <ac:picMkLst>
            <pc:docMk/>
            <pc:sldMk cId="10790527" sldId="274"/>
            <ac:picMk id="9220" creationId="{054F622A-6C0E-4626-AD6C-F65BB0795D2B}"/>
          </ac:picMkLst>
        </pc:picChg>
      </pc:sldChg>
      <pc:sldChg chg="addSp delSp modSp add mod delAnim modAnim">
        <pc:chgData name="Andrea Andaur" userId="c951bd3bc2a87a8c" providerId="LiveId" clId="{414B9564-3D28-4524-B556-172EB04AD836}" dt="2020-05-29T17:39:26.450" v="2293"/>
        <pc:sldMkLst>
          <pc:docMk/>
          <pc:sldMk cId="2825230172" sldId="275"/>
        </pc:sldMkLst>
        <pc:spChg chg="mod">
          <ac:chgData name="Andrea Andaur" userId="c951bd3bc2a87a8c" providerId="LiveId" clId="{414B9564-3D28-4524-B556-172EB04AD836}" dt="2020-05-28T22:27:22.228" v="371" actId="207"/>
          <ac:spMkLst>
            <pc:docMk/>
            <pc:sldMk cId="2825230172" sldId="275"/>
            <ac:spMk id="2" creationId="{2925FA50-2970-44E2-8C5F-F527E233A038}"/>
          </ac:spMkLst>
        </pc:spChg>
        <pc:spChg chg="del">
          <ac:chgData name="Andrea Andaur" userId="c951bd3bc2a87a8c" providerId="LiveId" clId="{414B9564-3D28-4524-B556-172EB04AD836}" dt="2020-05-28T22:15:16.971" v="319" actId="478"/>
          <ac:spMkLst>
            <pc:docMk/>
            <pc:sldMk cId="2825230172" sldId="275"/>
            <ac:spMk id="17" creationId="{13D988B8-3108-46A6-9D58-C3CA1C7D2696}"/>
          </ac:spMkLst>
        </pc:spChg>
        <pc:spChg chg="add mod">
          <ac:chgData name="Andrea Andaur" userId="c951bd3bc2a87a8c" providerId="LiveId" clId="{414B9564-3D28-4524-B556-172EB04AD836}" dt="2020-05-28T23:33:04.326" v="576"/>
          <ac:spMkLst>
            <pc:docMk/>
            <pc:sldMk cId="2825230172" sldId="275"/>
            <ac:spMk id="18" creationId="{DFEE2213-0B30-4AFC-A4C1-1CBBF801B4F2}"/>
          </ac:spMkLst>
        </pc:spChg>
        <pc:spChg chg="mod ord">
          <ac:chgData name="Andrea Andaur" userId="c951bd3bc2a87a8c" providerId="LiveId" clId="{414B9564-3D28-4524-B556-172EB04AD836}" dt="2020-05-28T22:28:10.435" v="377" actId="1582"/>
          <ac:spMkLst>
            <pc:docMk/>
            <pc:sldMk cId="2825230172" sldId="275"/>
            <ac:spMk id="19" creationId="{6820FBDB-88BB-4A4B-9CE3-91EECE9FFFF2}"/>
          </ac:spMkLst>
        </pc:spChg>
        <pc:picChg chg="mod">
          <ac:chgData name="Andrea Andaur" userId="c951bd3bc2a87a8c" providerId="LiveId" clId="{414B9564-3D28-4524-B556-172EB04AD836}" dt="2020-05-29T17:05:33.482" v="2188" actId="1076"/>
          <ac:picMkLst>
            <pc:docMk/>
            <pc:sldMk cId="2825230172" sldId="275"/>
            <ac:picMk id="3" creationId="{0C6A35B7-3ED1-4DDA-997D-79DB06C7140E}"/>
          </ac:picMkLst>
        </pc:picChg>
        <pc:picChg chg="add del mod">
          <ac:chgData name="Andrea Andaur" userId="c951bd3bc2a87a8c" providerId="LiveId" clId="{414B9564-3D28-4524-B556-172EB04AD836}" dt="2020-05-28T23:11:21.153" v="489" actId="478"/>
          <ac:picMkLst>
            <pc:docMk/>
            <pc:sldMk cId="2825230172" sldId="275"/>
            <ac:picMk id="14" creationId="{5F502C93-A8BC-456B-B5D5-F99005FEBD12}"/>
          </ac:picMkLst>
        </pc:picChg>
        <pc:picChg chg="add mod">
          <ac:chgData name="Andrea Andaur" userId="c951bd3bc2a87a8c" providerId="LiveId" clId="{414B9564-3D28-4524-B556-172EB04AD836}" dt="2020-05-28T23:33:08.921" v="577" actId="1076"/>
          <ac:picMkLst>
            <pc:docMk/>
            <pc:sldMk cId="2825230172" sldId="275"/>
            <ac:picMk id="15" creationId="{0E092921-E0A9-4161-9A53-8E57CE8903B4}"/>
          </ac:picMkLst>
        </pc:picChg>
        <pc:picChg chg="del">
          <ac:chgData name="Andrea Andaur" userId="c951bd3bc2a87a8c" providerId="LiveId" clId="{414B9564-3D28-4524-B556-172EB04AD836}" dt="2020-05-28T22:25:38.143" v="347" actId="478"/>
          <ac:picMkLst>
            <pc:docMk/>
            <pc:sldMk cId="2825230172" sldId="275"/>
            <ac:picMk id="6148" creationId="{AF3F33AA-9489-4CD2-902D-FDA759A749FC}"/>
          </ac:picMkLst>
        </pc:picChg>
        <pc:picChg chg="mod">
          <ac:chgData name="Andrea Andaur" userId="c951bd3bc2a87a8c" providerId="LiveId" clId="{414B9564-3D28-4524-B556-172EB04AD836}" dt="2020-05-28T23:08:22.688" v="487" actId="166"/>
          <ac:picMkLst>
            <pc:docMk/>
            <pc:sldMk cId="2825230172" sldId="275"/>
            <ac:picMk id="6150" creationId="{8B1FFA2E-F7CD-4EAB-BDE8-490E6BDFC2F5}"/>
          </ac:picMkLst>
        </pc:picChg>
        <pc:picChg chg="del">
          <ac:chgData name="Andrea Andaur" userId="c951bd3bc2a87a8c" providerId="LiveId" clId="{414B9564-3D28-4524-B556-172EB04AD836}" dt="2020-05-28T22:15:19.993" v="320" actId="478"/>
          <ac:picMkLst>
            <pc:docMk/>
            <pc:sldMk cId="2825230172" sldId="275"/>
            <ac:picMk id="6152" creationId="{DBE41ABB-9F6A-4E9D-B3D0-12F7B4BD1C1F}"/>
          </ac:picMkLst>
        </pc:picChg>
        <pc:picChg chg="add mod">
          <ac:chgData name="Andrea Andaur" userId="c951bd3bc2a87a8c" providerId="LiveId" clId="{414B9564-3D28-4524-B556-172EB04AD836}" dt="2020-05-29T17:39:12.408" v="2291" actId="1076"/>
          <ac:picMkLst>
            <pc:docMk/>
            <pc:sldMk cId="2825230172" sldId="275"/>
            <ac:picMk id="8194" creationId="{E05433C5-247C-4B0B-8FC0-7B9CDBE2A35E}"/>
          </ac:picMkLst>
        </pc:picChg>
        <pc:cxnChg chg="mod">
          <ac:chgData name="Andrea Andaur" userId="c951bd3bc2a87a8c" providerId="LiveId" clId="{414B9564-3D28-4524-B556-172EB04AD836}" dt="2020-05-28T22:27:30.986" v="372" actId="208"/>
          <ac:cxnSpMkLst>
            <pc:docMk/>
            <pc:sldMk cId="2825230172" sldId="275"/>
            <ac:cxnSpMk id="4" creationId="{A75E3BD9-F9A4-4B48-99C2-DAECF0C9D23E}"/>
          </ac:cxnSpMkLst>
        </pc:cxnChg>
        <pc:cxnChg chg="mod">
          <ac:chgData name="Andrea Andaur" userId="c951bd3bc2a87a8c" providerId="LiveId" clId="{414B9564-3D28-4524-B556-172EB04AD836}" dt="2020-05-28T22:27:40.537" v="373" actId="208"/>
          <ac:cxnSpMkLst>
            <pc:docMk/>
            <pc:sldMk cId="2825230172" sldId="275"/>
            <ac:cxnSpMk id="8" creationId="{05A0F94F-BA59-4272-976F-53EDC0BB6649}"/>
          </ac:cxnSpMkLst>
        </pc:cxnChg>
        <pc:cxnChg chg="mod">
          <ac:chgData name="Andrea Andaur" userId="c951bd3bc2a87a8c" providerId="LiveId" clId="{414B9564-3D28-4524-B556-172EB04AD836}" dt="2020-05-28T22:27:40.537" v="373" actId="208"/>
          <ac:cxnSpMkLst>
            <pc:docMk/>
            <pc:sldMk cId="2825230172" sldId="275"/>
            <ac:cxnSpMk id="9" creationId="{F5940826-1F2B-4CFB-B8D3-429F636608C1}"/>
          </ac:cxnSpMkLst>
        </pc:cxnChg>
        <pc:cxnChg chg="mod">
          <ac:chgData name="Andrea Andaur" userId="c951bd3bc2a87a8c" providerId="LiveId" clId="{414B9564-3D28-4524-B556-172EB04AD836}" dt="2020-05-28T22:27:40.537" v="373" actId="208"/>
          <ac:cxnSpMkLst>
            <pc:docMk/>
            <pc:sldMk cId="2825230172" sldId="275"/>
            <ac:cxnSpMk id="16" creationId="{999E1BD5-E531-4D93-B15C-6B4E29463466}"/>
          </ac:cxnSpMkLst>
        </pc:cxnChg>
      </pc:sldChg>
      <pc:sldChg chg="add del">
        <pc:chgData name="Andrea Andaur" userId="c951bd3bc2a87a8c" providerId="LiveId" clId="{414B9564-3D28-4524-B556-172EB04AD836}" dt="2020-05-28T22:27:04.974" v="370" actId="47"/>
        <pc:sldMkLst>
          <pc:docMk/>
          <pc:sldMk cId="39544355" sldId="276"/>
        </pc:sldMkLst>
      </pc:sldChg>
      <pc:sldChg chg="addSp delSp modSp add mod modAnim">
        <pc:chgData name="Andrea Andaur" userId="c951bd3bc2a87a8c" providerId="LiveId" clId="{414B9564-3D28-4524-B556-172EB04AD836}" dt="2020-05-29T17:05:43.732" v="2190"/>
        <pc:sldMkLst>
          <pc:docMk/>
          <pc:sldMk cId="1231654699" sldId="276"/>
        </pc:sldMkLst>
        <pc:spChg chg="add mod">
          <ac:chgData name="Andrea Andaur" userId="c951bd3bc2a87a8c" providerId="LiveId" clId="{414B9564-3D28-4524-B556-172EB04AD836}" dt="2020-05-28T23:33:16.446" v="579" actId="1076"/>
          <ac:spMkLst>
            <pc:docMk/>
            <pc:sldMk cId="1231654699" sldId="276"/>
            <ac:spMk id="17" creationId="{EC9B44B2-652B-47E9-B686-EB9A2CC80C50}"/>
          </ac:spMkLst>
        </pc:spChg>
        <pc:picChg chg="add mod">
          <ac:chgData name="Andrea Andaur" userId="c951bd3bc2a87a8c" providerId="LiveId" clId="{414B9564-3D28-4524-B556-172EB04AD836}" dt="2020-05-28T23:25:48.958" v="543" actId="1076"/>
          <ac:picMkLst>
            <pc:docMk/>
            <pc:sldMk cId="1231654699" sldId="276"/>
            <ac:picMk id="12" creationId="{ADAA41AC-D4E4-47E9-B493-D5D72BC8BE8F}"/>
          </ac:picMkLst>
        </pc:picChg>
        <pc:picChg chg="del">
          <ac:chgData name="Andrea Andaur" userId="c951bd3bc2a87a8c" providerId="LiveId" clId="{414B9564-3D28-4524-B556-172EB04AD836}" dt="2020-05-28T23:16:06.188" v="511" actId="478"/>
          <ac:picMkLst>
            <pc:docMk/>
            <pc:sldMk cId="1231654699" sldId="276"/>
            <ac:picMk id="14" creationId="{5F502C93-A8BC-456B-B5D5-F99005FEBD12}"/>
          </ac:picMkLst>
        </pc:picChg>
        <pc:picChg chg="add mod">
          <ac:chgData name="Andrea Andaur" userId="c951bd3bc2a87a8c" providerId="LiveId" clId="{414B9564-3D28-4524-B556-172EB04AD836}" dt="2020-05-29T17:05:43.732" v="2190"/>
          <ac:picMkLst>
            <pc:docMk/>
            <pc:sldMk cId="1231654699" sldId="276"/>
            <ac:picMk id="18" creationId="{77080278-9F76-4B54-93A1-2CBDD4E3C407}"/>
          </ac:picMkLst>
        </pc:picChg>
        <pc:picChg chg="del">
          <ac:chgData name="Andrea Andaur" userId="c951bd3bc2a87a8c" providerId="LiveId" clId="{414B9564-3D28-4524-B556-172EB04AD836}" dt="2020-05-28T23:16:02.324" v="509" actId="478"/>
          <ac:picMkLst>
            <pc:docMk/>
            <pc:sldMk cId="1231654699" sldId="276"/>
            <ac:picMk id="21" creationId="{09105839-3072-4564-90E2-D5997B71334E}"/>
          </ac:picMkLst>
        </pc:picChg>
        <pc:picChg chg="del">
          <ac:chgData name="Andrea Andaur" userId="c951bd3bc2a87a8c" providerId="LiveId" clId="{414B9564-3D28-4524-B556-172EB04AD836}" dt="2020-05-28T23:16:04.538" v="510" actId="478"/>
          <ac:picMkLst>
            <pc:docMk/>
            <pc:sldMk cId="1231654699" sldId="276"/>
            <ac:picMk id="6150" creationId="{8B1FFA2E-F7CD-4EAB-BDE8-490E6BDFC2F5}"/>
          </ac:picMkLst>
        </pc:picChg>
        <pc:picChg chg="mod">
          <ac:chgData name="Andrea Andaur" userId="c951bd3bc2a87a8c" providerId="LiveId" clId="{414B9564-3D28-4524-B556-172EB04AD836}" dt="2020-05-28T23:31:53.318" v="572" actId="1076"/>
          <ac:picMkLst>
            <pc:docMk/>
            <pc:sldMk cId="1231654699" sldId="276"/>
            <ac:picMk id="8194" creationId="{E05433C5-247C-4B0B-8FC0-7B9CDBE2A35E}"/>
          </ac:picMkLst>
        </pc:picChg>
        <pc:picChg chg="add del mod">
          <ac:chgData name="Andrea Andaur" userId="c951bd3bc2a87a8c" providerId="LiveId" clId="{414B9564-3D28-4524-B556-172EB04AD836}" dt="2020-05-28T23:23:35.099" v="524" actId="478"/>
          <ac:picMkLst>
            <pc:docMk/>
            <pc:sldMk cId="1231654699" sldId="276"/>
            <ac:picMk id="12290" creationId="{FE17186B-C623-47CE-AD53-8969C8342E63}"/>
          </ac:picMkLst>
        </pc:picChg>
        <pc:picChg chg="add del mod">
          <ac:chgData name="Andrea Andaur" userId="c951bd3bc2a87a8c" providerId="LiveId" clId="{414B9564-3D28-4524-B556-172EB04AD836}" dt="2020-05-28T23:24:35.425" v="533" actId="478"/>
          <ac:picMkLst>
            <pc:docMk/>
            <pc:sldMk cId="1231654699" sldId="276"/>
            <ac:picMk id="12292" creationId="{5CF6DC6D-C55E-47B3-829F-25FE438ABCF5}"/>
          </ac:picMkLst>
        </pc:picChg>
        <pc:picChg chg="add mod">
          <ac:chgData name="Andrea Andaur" userId="c951bd3bc2a87a8c" providerId="LiveId" clId="{414B9564-3D28-4524-B556-172EB04AD836}" dt="2020-05-28T23:29:56.679" v="561" actId="1076"/>
          <ac:picMkLst>
            <pc:docMk/>
            <pc:sldMk cId="1231654699" sldId="276"/>
            <ac:picMk id="12294" creationId="{F7777A40-9CB2-463E-8FC0-950A6F779DB4}"/>
          </ac:picMkLst>
        </pc:picChg>
        <pc:picChg chg="add mod">
          <ac:chgData name="Andrea Andaur" userId="c951bd3bc2a87a8c" providerId="LiveId" clId="{414B9564-3D28-4524-B556-172EB04AD836}" dt="2020-05-28T23:29:52.718" v="560" actId="1076"/>
          <ac:picMkLst>
            <pc:docMk/>
            <pc:sldMk cId="1231654699" sldId="276"/>
            <ac:picMk id="12296" creationId="{23940FE7-CE76-4506-97CE-006A2FD8C0EC}"/>
          </ac:picMkLst>
        </pc:picChg>
      </pc:sldChg>
      <pc:sldChg chg="addSp delSp modSp add del mod delAnim">
        <pc:chgData name="Andrea Andaur" userId="c951bd3bc2a87a8c" providerId="LiveId" clId="{414B9564-3D28-4524-B556-172EB04AD836}" dt="2020-05-28T22:26:48.876" v="366" actId="47"/>
        <pc:sldMkLst>
          <pc:docMk/>
          <pc:sldMk cId="2048395185" sldId="276"/>
        </pc:sldMkLst>
        <pc:spChg chg="del">
          <ac:chgData name="Andrea Andaur" userId="c951bd3bc2a87a8c" providerId="LiveId" clId="{414B9564-3D28-4524-B556-172EB04AD836}" dt="2020-05-28T22:22:30.871" v="341" actId="478"/>
          <ac:spMkLst>
            <pc:docMk/>
            <pc:sldMk cId="2048395185" sldId="276"/>
            <ac:spMk id="17" creationId="{13D988B8-3108-46A6-9D58-C3CA1C7D2696}"/>
          </ac:spMkLst>
        </pc:spChg>
        <pc:picChg chg="del">
          <ac:chgData name="Andrea Andaur" userId="c951bd3bc2a87a8c" providerId="LiveId" clId="{414B9564-3D28-4524-B556-172EB04AD836}" dt="2020-05-28T22:22:34.990" v="342" actId="478"/>
          <ac:picMkLst>
            <pc:docMk/>
            <pc:sldMk cId="2048395185" sldId="276"/>
            <ac:picMk id="6150" creationId="{8B1FFA2E-F7CD-4EAB-BDE8-490E6BDFC2F5}"/>
          </ac:picMkLst>
        </pc:picChg>
        <pc:picChg chg="del">
          <ac:chgData name="Andrea Andaur" userId="c951bd3bc2a87a8c" providerId="LiveId" clId="{414B9564-3D28-4524-B556-172EB04AD836}" dt="2020-05-28T22:22:45.771" v="346" actId="478"/>
          <ac:picMkLst>
            <pc:docMk/>
            <pc:sldMk cId="2048395185" sldId="276"/>
            <ac:picMk id="6152" creationId="{DBE41ABB-9F6A-4E9D-B3D0-12F7B4BD1C1F}"/>
          </ac:picMkLst>
        </pc:picChg>
        <pc:picChg chg="add mod">
          <ac:chgData name="Andrea Andaur" userId="c951bd3bc2a87a8c" providerId="LiveId" clId="{414B9564-3D28-4524-B556-172EB04AD836}" dt="2020-05-28T22:22:44.108" v="345" actId="1076"/>
          <ac:picMkLst>
            <pc:docMk/>
            <pc:sldMk cId="2048395185" sldId="276"/>
            <ac:picMk id="7170" creationId="{E8FE5E7A-AD1E-425B-96A8-DA90720739DF}"/>
          </ac:picMkLst>
        </pc:picChg>
      </pc:sldChg>
      <pc:sldChg chg="add del">
        <pc:chgData name="Andrea Andaur" userId="c951bd3bc2a87a8c" providerId="LiveId" clId="{414B9564-3D28-4524-B556-172EB04AD836}" dt="2020-05-28T22:27:04.737" v="369" actId="47"/>
        <pc:sldMkLst>
          <pc:docMk/>
          <pc:sldMk cId="2163782323" sldId="277"/>
        </pc:sldMkLst>
      </pc:sldChg>
      <pc:sldChg chg="addSp delSp modSp add mod modAnim">
        <pc:chgData name="Andrea Andaur" userId="c951bd3bc2a87a8c" providerId="LiveId" clId="{414B9564-3D28-4524-B556-172EB04AD836}" dt="2020-05-29T17:40:38.316" v="2295"/>
        <pc:sldMkLst>
          <pc:docMk/>
          <pc:sldMk cId="2212569495" sldId="277"/>
        </pc:sldMkLst>
        <pc:spChg chg="add mod">
          <ac:chgData name="Andrea Andaur" userId="c951bd3bc2a87a8c" providerId="LiveId" clId="{414B9564-3D28-4524-B556-172EB04AD836}" dt="2020-05-29T15:29:47.412" v="790" actId="14100"/>
          <ac:spMkLst>
            <pc:docMk/>
            <pc:sldMk cId="2212569495" sldId="277"/>
            <ac:spMk id="12" creationId="{D4773EFB-14CA-435B-8084-3366588CE8BF}"/>
          </ac:spMkLst>
        </pc:spChg>
        <pc:picChg chg="add mod">
          <ac:chgData name="Andrea Andaur" userId="c951bd3bc2a87a8c" providerId="LiveId" clId="{414B9564-3D28-4524-B556-172EB04AD836}" dt="2020-05-28T23:44:17.841" v="605" actId="1076"/>
          <ac:picMkLst>
            <pc:docMk/>
            <pc:sldMk cId="2212569495" sldId="277"/>
            <ac:picMk id="13" creationId="{043B6FCC-0904-45CC-9584-15498FBEF49D}"/>
          </ac:picMkLst>
        </pc:picChg>
        <pc:picChg chg="del">
          <ac:chgData name="Andrea Andaur" userId="c951bd3bc2a87a8c" providerId="LiveId" clId="{414B9564-3D28-4524-B556-172EB04AD836}" dt="2020-05-28T23:20:06.511" v="515" actId="478"/>
          <ac:picMkLst>
            <pc:docMk/>
            <pc:sldMk cId="2212569495" sldId="277"/>
            <ac:picMk id="14" creationId="{5F502C93-A8BC-456B-B5D5-F99005FEBD12}"/>
          </ac:picMkLst>
        </pc:picChg>
        <pc:picChg chg="add mod">
          <ac:chgData name="Andrea Andaur" userId="c951bd3bc2a87a8c" providerId="LiveId" clId="{414B9564-3D28-4524-B556-172EB04AD836}" dt="2020-05-28T23:42:43.572" v="599" actId="1076"/>
          <ac:picMkLst>
            <pc:docMk/>
            <pc:sldMk cId="2212569495" sldId="277"/>
            <ac:picMk id="15" creationId="{3373805D-73F2-4026-9695-A73D01447189}"/>
          </ac:picMkLst>
        </pc:picChg>
        <pc:picChg chg="add mod">
          <ac:chgData name="Andrea Andaur" userId="c951bd3bc2a87a8c" providerId="LiveId" clId="{414B9564-3D28-4524-B556-172EB04AD836}" dt="2020-05-29T17:05:46.323" v="2191"/>
          <ac:picMkLst>
            <pc:docMk/>
            <pc:sldMk cId="2212569495" sldId="277"/>
            <ac:picMk id="17" creationId="{658B293F-B6EE-41BA-BCD6-5196F993AC10}"/>
          </ac:picMkLst>
        </pc:picChg>
        <pc:picChg chg="del">
          <ac:chgData name="Andrea Andaur" userId="c951bd3bc2a87a8c" providerId="LiveId" clId="{414B9564-3D28-4524-B556-172EB04AD836}" dt="2020-05-28T23:20:10.164" v="517" actId="478"/>
          <ac:picMkLst>
            <pc:docMk/>
            <pc:sldMk cId="2212569495" sldId="277"/>
            <ac:picMk id="21" creationId="{09105839-3072-4564-90E2-D5997B71334E}"/>
          </ac:picMkLst>
        </pc:picChg>
        <pc:picChg chg="del">
          <ac:chgData name="Andrea Andaur" userId="c951bd3bc2a87a8c" providerId="LiveId" clId="{414B9564-3D28-4524-B556-172EB04AD836}" dt="2020-05-28T23:20:08.181" v="516" actId="478"/>
          <ac:picMkLst>
            <pc:docMk/>
            <pc:sldMk cId="2212569495" sldId="277"/>
            <ac:picMk id="6150" creationId="{8B1FFA2E-F7CD-4EAB-BDE8-490E6BDFC2F5}"/>
          </ac:picMkLst>
        </pc:picChg>
        <pc:picChg chg="mod">
          <ac:chgData name="Andrea Andaur" userId="c951bd3bc2a87a8c" providerId="LiveId" clId="{414B9564-3D28-4524-B556-172EB04AD836}" dt="2020-05-28T23:15:50.417" v="508" actId="1440"/>
          <ac:picMkLst>
            <pc:docMk/>
            <pc:sldMk cId="2212569495" sldId="277"/>
            <ac:picMk id="8194" creationId="{E05433C5-247C-4B0B-8FC0-7B9CDBE2A35E}"/>
          </ac:picMkLst>
        </pc:picChg>
        <pc:picChg chg="add mod">
          <ac:chgData name="Andrea Andaur" userId="c951bd3bc2a87a8c" providerId="LiveId" clId="{414B9564-3D28-4524-B556-172EB04AD836}" dt="2020-05-28T23:38:23.926" v="591" actId="1076"/>
          <ac:picMkLst>
            <pc:docMk/>
            <pc:sldMk cId="2212569495" sldId="277"/>
            <ac:picMk id="11266" creationId="{318127F7-4150-4260-AC89-9C00CF26D66D}"/>
          </ac:picMkLst>
        </pc:picChg>
      </pc:sldChg>
      <pc:sldChg chg="add del">
        <pc:chgData name="Andrea Andaur" userId="c951bd3bc2a87a8c" providerId="LiveId" clId="{414B9564-3D28-4524-B556-172EB04AD836}" dt="2020-05-28T22:29:49.918" v="382" actId="47"/>
        <pc:sldMkLst>
          <pc:docMk/>
          <pc:sldMk cId="3264824826" sldId="278"/>
        </pc:sldMkLst>
      </pc:sldChg>
      <pc:sldChg chg="add del">
        <pc:chgData name="Andrea Andaur" userId="c951bd3bc2a87a8c" providerId="LiveId" clId="{414B9564-3D28-4524-B556-172EB04AD836}" dt="2020-05-28T22:29:47.428" v="381" actId="47"/>
        <pc:sldMkLst>
          <pc:docMk/>
          <pc:sldMk cId="2044844483" sldId="279"/>
        </pc:sldMkLst>
      </pc:sldChg>
      <pc:sldChg chg="addSp delSp modSp add del mod ord delAnim">
        <pc:chgData name="Andrea Andaur" userId="c951bd3bc2a87a8c" providerId="LiveId" clId="{414B9564-3D28-4524-B556-172EB04AD836}" dt="2020-05-29T17:44:34.719" v="2309" actId="478"/>
        <pc:sldMkLst>
          <pc:docMk/>
          <pc:sldMk cId="3569868413" sldId="303"/>
        </pc:sldMkLst>
        <pc:spChg chg="add del mod">
          <ac:chgData name="Andrea Andaur" userId="c951bd3bc2a87a8c" providerId="LiveId" clId="{414B9564-3D28-4524-B556-172EB04AD836}" dt="2020-05-29T15:31:51.342" v="821" actId="478"/>
          <ac:spMkLst>
            <pc:docMk/>
            <pc:sldMk cId="3569868413" sldId="303"/>
            <ac:spMk id="5" creationId="{CAFE8A4B-0BCC-4E9D-8D05-7193F14FA588}"/>
          </ac:spMkLst>
        </pc:spChg>
        <pc:spChg chg="del">
          <ac:chgData name="Andrea Andaur" userId="c951bd3bc2a87a8c" providerId="LiveId" clId="{414B9564-3D28-4524-B556-172EB04AD836}" dt="2020-05-29T15:30:30.519" v="793" actId="478"/>
          <ac:spMkLst>
            <pc:docMk/>
            <pc:sldMk cId="3569868413" sldId="303"/>
            <ac:spMk id="6" creationId="{4BAE4171-F7E5-483B-A305-C9227A5C36CB}"/>
          </ac:spMkLst>
        </pc:spChg>
        <pc:spChg chg="add mod">
          <ac:chgData name="Andrea Andaur" userId="c951bd3bc2a87a8c" providerId="LiveId" clId="{414B9564-3D28-4524-B556-172EB04AD836}" dt="2020-05-29T15:33:46.593" v="833" actId="208"/>
          <ac:spMkLst>
            <pc:docMk/>
            <pc:sldMk cId="3569868413" sldId="303"/>
            <ac:spMk id="7" creationId="{7CA3AA80-49A2-41FE-8C64-01942688224E}"/>
          </ac:spMkLst>
        </pc:spChg>
        <pc:picChg chg="del">
          <ac:chgData name="Andrea Andaur" userId="c951bd3bc2a87a8c" providerId="LiveId" clId="{414B9564-3D28-4524-B556-172EB04AD836}" dt="2020-05-29T17:44:34.719" v="2309" actId="478"/>
          <ac:picMkLst>
            <pc:docMk/>
            <pc:sldMk cId="3569868413" sldId="303"/>
            <ac:picMk id="3" creationId="{8516B956-0D57-41D0-AE39-4771A7066193}"/>
          </ac:picMkLst>
        </pc:picChg>
      </pc:sldChg>
      <pc:sldChg chg="add">
        <pc:chgData name="Andrea Andaur" userId="c951bd3bc2a87a8c" providerId="LiveId" clId="{414B9564-3D28-4524-B556-172EB04AD836}" dt="2020-05-28T22:29:38.060" v="380"/>
        <pc:sldMkLst>
          <pc:docMk/>
          <pc:sldMk cId="1249981040" sldId="304"/>
        </pc:sldMkLst>
      </pc:sldChg>
      <pc:sldChg chg="modSp add mod">
        <pc:chgData name="Andrea Andaur" userId="c951bd3bc2a87a8c" providerId="LiveId" clId="{414B9564-3D28-4524-B556-172EB04AD836}" dt="2020-05-28T23:46:43.165" v="630" actId="20577"/>
        <pc:sldMkLst>
          <pc:docMk/>
          <pc:sldMk cId="1940620828" sldId="322"/>
        </pc:sldMkLst>
        <pc:spChg chg="mod">
          <ac:chgData name="Andrea Andaur" userId="c951bd3bc2a87a8c" providerId="LiveId" clId="{414B9564-3D28-4524-B556-172EB04AD836}" dt="2020-05-28T23:46:43.165" v="630" actId="20577"/>
          <ac:spMkLst>
            <pc:docMk/>
            <pc:sldMk cId="1940620828" sldId="322"/>
            <ac:spMk id="13" creationId="{103332BF-952F-4D1B-AB1E-AF60373E9F37}"/>
          </ac:spMkLst>
        </pc:spChg>
      </pc:sldChg>
      <pc:sldChg chg="addSp delSp modSp add mod modAnim">
        <pc:chgData name="Andrea Andaur" userId="c951bd3bc2a87a8c" providerId="LiveId" clId="{414B9564-3D28-4524-B556-172EB04AD836}" dt="2020-05-29T17:42:41.706" v="2302"/>
        <pc:sldMkLst>
          <pc:docMk/>
          <pc:sldMk cId="609010202" sldId="323"/>
        </pc:sldMkLst>
        <pc:spChg chg="del mod ord">
          <ac:chgData name="Andrea Andaur" userId="c951bd3bc2a87a8c" providerId="LiveId" clId="{414B9564-3D28-4524-B556-172EB04AD836}" dt="2020-05-29T15:28:17.290" v="780" actId="478"/>
          <ac:spMkLst>
            <pc:docMk/>
            <pc:sldMk cId="609010202" sldId="323"/>
            <ac:spMk id="2" creationId="{70E77D0D-E975-457C-850B-B5D236A7FE35}"/>
          </ac:spMkLst>
        </pc:spChg>
        <pc:spChg chg="del">
          <ac:chgData name="Andrea Andaur" userId="c951bd3bc2a87a8c" providerId="LiveId" clId="{414B9564-3D28-4524-B556-172EB04AD836}" dt="2020-05-29T15:17:13.660" v="659" actId="478"/>
          <ac:spMkLst>
            <pc:docMk/>
            <pc:sldMk cId="609010202" sldId="323"/>
            <ac:spMk id="10" creationId="{4438F402-3171-44AC-8C35-52962883B715}"/>
          </ac:spMkLst>
        </pc:spChg>
        <pc:spChg chg="add mod">
          <ac:chgData name="Andrea Andaur" userId="c951bd3bc2a87a8c" providerId="LiveId" clId="{414B9564-3D28-4524-B556-172EB04AD836}" dt="2020-05-29T15:28:50.063" v="787" actId="339"/>
          <ac:spMkLst>
            <pc:docMk/>
            <pc:sldMk cId="609010202" sldId="323"/>
            <ac:spMk id="11" creationId="{BFA1DB29-7DC7-4B28-B8BF-A6571755BEEE}"/>
          </ac:spMkLst>
        </pc:spChg>
        <pc:picChg chg="mod">
          <ac:chgData name="Andrea Andaur" userId="c951bd3bc2a87a8c" providerId="LiveId" clId="{414B9564-3D28-4524-B556-172EB04AD836}" dt="2020-05-29T17:41:30.820" v="2296" actId="1076"/>
          <ac:picMkLst>
            <pc:docMk/>
            <pc:sldMk cId="609010202" sldId="323"/>
            <ac:picMk id="3" creationId="{3C0FD5CE-9A6A-46DC-BBEE-7AFDB01EC62D}"/>
          </ac:picMkLst>
        </pc:picChg>
        <pc:picChg chg="mod">
          <ac:chgData name="Andrea Andaur" userId="c951bd3bc2a87a8c" providerId="LiveId" clId="{414B9564-3D28-4524-B556-172EB04AD836}" dt="2020-05-29T17:06:44.419" v="2192" actId="1076"/>
          <ac:picMkLst>
            <pc:docMk/>
            <pc:sldMk cId="609010202" sldId="323"/>
            <ac:picMk id="4" creationId="{29A488E0-DF45-4FEC-83BC-D0373C4E0B29}"/>
          </ac:picMkLst>
        </pc:picChg>
        <pc:picChg chg="add mod">
          <ac:chgData name="Andrea Andaur" userId="c951bd3bc2a87a8c" providerId="LiveId" clId="{414B9564-3D28-4524-B556-172EB04AD836}" dt="2020-05-29T15:28:34.273" v="786" actId="1076"/>
          <ac:picMkLst>
            <pc:docMk/>
            <pc:sldMk cId="609010202" sldId="323"/>
            <ac:picMk id="9" creationId="{4B0FA929-ADD2-4332-A243-DBEFA1B8B469}"/>
          </ac:picMkLst>
        </pc:picChg>
        <pc:picChg chg="add mod">
          <ac:chgData name="Andrea Andaur" userId="c951bd3bc2a87a8c" providerId="LiveId" clId="{414B9564-3D28-4524-B556-172EB04AD836}" dt="2020-05-29T15:28:23.229" v="782" actId="167"/>
          <ac:picMkLst>
            <pc:docMk/>
            <pc:sldMk cId="609010202" sldId="323"/>
            <ac:picMk id="12" creationId="{870E7FB8-1D63-4127-95F1-031DE4FAA21A}"/>
          </ac:picMkLst>
        </pc:picChg>
        <pc:picChg chg="mod">
          <ac:chgData name="Andrea Andaur" userId="c951bd3bc2a87a8c" providerId="LiveId" clId="{414B9564-3D28-4524-B556-172EB04AD836}" dt="2020-05-29T15:28:32.014" v="785" actId="1076"/>
          <ac:picMkLst>
            <pc:docMk/>
            <pc:sldMk cId="609010202" sldId="323"/>
            <ac:picMk id="1028" creationId="{2F205261-E625-4BE7-939E-C16BF23AFD50}"/>
          </ac:picMkLst>
        </pc:picChg>
        <pc:picChg chg="del">
          <ac:chgData name="Andrea Andaur" userId="c951bd3bc2a87a8c" providerId="LiveId" clId="{414B9564-3D28-4524-B556-172EB04AD836}" dt="2020-05-29T15:17:07.622" v="656" actId="478"/>
          <ac:picMkLst>
            <pc:docMk/>
            <pc:sldMk cId="609010202" sldId="323"/>
            <ac:picMk id="1034" creationId="{3D13E134-D97E-438F-BDAE-7C05FA4103AD}"/>
          </ac:picMkLst>
        </pc:picChg>
        <pc:picChg chg="del">
          <ac:chgData name="Andrea Andaur" userId="c951bd3bc2a87a8c" providerId="LiveId" clId="{414B9564-3D28-4524-B556-172EB04AD836}" dt="2020-05-29T15:17:09.393" v="657" actId="478"/>
          <ac:picMkLst>
            <pc:docMk/>
            <pc:sldMk cId="609010202" sldId="323"/>
            <ac:picMk id="1036" creationId="{DD73CE27-241B-4E1B-BD14-B108A14ADA5E}"/>
          </ac:picMkLst>
        </pc:picChg>
        <pc:picChg chg="del">
          <ac:chgData name="Andrea Andaur" userId="c951bd3bc2a87a8c" providerId="LiveId" clId="{414B9564-3D28-4524-B556-172EB04AD836}" dt="2020-05-29T15:17:11.329" v="658" actId="478"/>
          <ac:picMkLst>
            <pc:docMk/>
            <pc:sldMk cId="609010202" sldId="323"/>
            <ac:picMk id="1038" creationId="{4E604FAA-B566-426D-98A4-54173A6D44A3}"/>
          </ac:picMkLst>
        </pc:picChg>
      </pc:sldChg>
      <pc:sldChg chg="addSp delSp modSp add mod delAnim modAnim">
        <pc:chgData name="Andrea Andaur" userId="c951bd3bc2a87a8c" providerId="LiveId" clId="{414B9564-3D28-4524-B556-172EB04AD836}" dt="2020-05-29T17:43:49.176" v="2306"/>
        <pc:sldMkLst>
          <pc:docMk/>
          <pc:sldMk cId="786908488" sldId="324"/>
        </pc:sldMkLst>
        <pc:spChg chg="del mod">
          <ac:chgData name="Andrea Andaur" userId="c951bd3bc2a87a8c" providerId="LiveId" clId="{414B9564-3D28-4524-B556-172EB04AD836}" dt="2020-05-29T15:26:34.683" v="762" actId="478"/>
          <ac:spMkLst>
            <pc:docMk/>
            <pc:sldMk cId="786908488" sldId="324"/>
            <ac:spMk id="2" creationId="{70E77D0D-E975-457C-850B-B5D236A7FE35}"/>
          </ac:spMkLst>
        </pc:spChg>
        <pc:spChg chg="mod">
          <ac:chgData name="Andrea Andaur" userId="c951bd3bc2a87a8c" providerId="LiveId" clId="{414B9564-3D28-4524-B556-172EB04AD836}" dt="2020-05-29T15:27:15.429" v="764" actId="339"/>
          <ac:spMkLst>
            <pc:docMk/>
            <pc:sldMk cId="786908488" sldId="324"/>
            <ac:spMk id="11" creationId="{BFA1DB29-7DC7-4B28-B8BF-A6571755BEEE}"/>
          </ac:spMkLst>
        </pc:spChg>
        <pc:picChg chg="del">
          <ac:chgData name="Andrea Andaur" userId="c951bd3bc2a87a8c" providerId="LiveId" clId="{414B9564-3D28-4524-B556-172EB04AD836}" dt="2020-05-29T15:23:32.490" v="749" actId="478"/>
          <ac:picMkLst>
            <pc:docMk/>
            <pc:sldMk cId="786908488" sldId="324"/>
            <ac:picMk id="3" creationId="{3C0FD5CE-9A6A-46DC-BBEE-7AFDB01EC62D}"/>
          </ac:picMkLst>
        </pc:picChg>
        <pc:picChg chg="add mod">
          <ac:chgData name="Andrea Andaur" userId="c951bd3bc2a87a8c" providerId="LiveId" clId="{414B9564-3D28-4524-B556-172EB04AD836}" dt="2020-05-29T15:23:49.042" v="754"/>
          <ac:picMkLst>
            <pc:docMk/>
            <pc:sldMk cId="786908488" sldId="324"/>
            <ac:picMk id="7" creationId="{0DB5DCC0-329F-4EF9-BC3B-098A5582B095}"/>
          </ac:picMkLst>
        </pc:picChg>
        <pc:picChg chg="mod">
          <ac:chgData name="Andrea Andaur" userId="c951bd3bc2a87a8c" providerId="LiveId" clId="{414B9564-3D28-4524-B556-172EB04AD836}" dt="2020-05-29T15:27:27.230" v="766" actId="1076"/>
          <ac:picMkLst>
            <pc:docMk/>
            <pc:sldMk cId="786908488" sldId="324"/>
            <ac:picMk id="9" creationId="{4B0FA929-ADD2-4332-A243-DBEFA1B8B469}"/>
          </ac:picMkLst>
        </pc:picChg>
        <pc:picChg chg="add mod">
          <ac:chgData name="Andrea Andaur" userId="c951bd3bc2a87a8c" providerId="LiveId" clId="{414B9564-3D28-4524-B556-172EB04AD836}" dt="2020-05-29T17:07:29.615" v="2196"/>
          <ac:picMkLst>
            <pc:docMk/>
            <pc:sldMk cId="786908488" sldId="324"/>
            <ac:picMk id="10" creationId="{081AFBA0-633A-4509-B8A0-7F418C2678D6}"/>
          </ac:picMkLst>
        </pc:picChg>
        <pc:picChg chg="mod">
          <ac:chgData name="Andrea Andaur" userId="c951bd3bc2a87a8c" providerId="LiveId" clId="{414B9564-3D28-4524-B556-172EB04AD836}" dt="2020-05-29T15:27:25.202" v="765" actId="1076"/>
          <ac:picMkLst>
            <pc:docMk/>
            <pc:sldMk cId="786908488" sldId="324"/>
            <ac:picMk id="1028" creationId="{2F205261-E625-4BE7-939E-C16BF23AFD50}"/>
          </ac:picMkLst>
        </pc:picChg>
        <pc:picChg chg="add mod">
          <ac:chgData name="Andrea Andaur" userId="c951bd3bc2a87a8c" providerId="LiveId" clId="{414B9564-3D28-4524-B556-172EB04AD836}" dt="2020-05-29T15:28:01.873" v="779"/>
          <ac:picMkLst>
            <pc:docMk/>
            <pc:sldMk cId="786908488" sldId="324"/>
            <ac:picMk id="13314" creationId="{7FA32471-5947-4FBC-9F93-7703B1862F79}"/>
          </ac:picMkLst>
        </pc:picChg>
      </pc:sldChg>
      <pc:sldChg chg="addSp delSp modSp add mod delAnim">
        <pc:chgData name="Andrea Andaur" userId="c951bd3bc2a87a8c" providerId="LiveId" clId="{414B9564-3D28-4524-B556-172EB04AD836}" dt="2020-05-29T17:44:23.483" v="2308" actId="478"/>
        <pc:sldMkLst>
          <pc:docMk/>
          <pc:sldMk cId="1050479070" sldId="325"/>
        </pc:sldMkLst>
        <pc:spChg chg="del">
          <ac:chgData name="Andrea Andaur" userId="c951bd3bc2a87a8c" providerId="LiveId" clId="{414B9564-3D28-4524-B556-172EB04AD836}" dt="2020-05-29T15:36:14.949" v="836" actId="478"/>
          <ac:spMkLst>
            <pc:docMk/>
            <pc:sldMk cId="1050479070" sldId="325"/>
            <ac:spMk id="7" creationId="{7CA3AA80-49A2-41FE-8C64-01942688224E}"/>
          </ac:spMkLst>
        </pc:spChg>
        <pc:spChg chg="add mod">
          <ac:chgData name="Andrea Andaur" userId="c951bd3bc2a87a8c" providerId="LiveId" clId="{414B9564-3D28-4524-B556-172EB04AD836}" dt="2020-05-29T15:36:25.317" v="837"/>
          <ac:spMkLst>
            <pc:docMk/>
            <pc:sldMk cId="1050479070" sldId="325"/>
            <ac:spMk id="8" creationId="{9FDABDB0-DBC0-4711-B42F-263E21AC2BD1}"/>
          </ac:spMkLst>
        </pc:spChg>
        <pc:picChg chg="del">
          <ac:chgData name="Andrea Andaur" userId="c951bd3bc2a87a8c" providerId="LiveId" clId="{414B9564-3D28-4524-B556-172EB04AD836}" dt="2020-05-29T17:44:23.483" v="2308" actId="478"/>
          <ac:picMkLst>
            <pc:docMk/>
            <pc:sldMk cId="1050479070" sldId="325"/>
            <ac:picMk id="3" creationId="{8516B956-0D57-41D0-AE39-4771A7066193}"/>
          </ac:picMkLst>
        </pc:picChg>
      </pc:sldChg>
      <pc:sldChg chg="addSp delSp modSp add mod delAnim">
        <pc:chgData name="Andrea Andaur" userId="c951bd3bc2a87a8c" providerId="LiveId" clId="{414B9564-3D28-4524-B556-172EB04AD836}" dt="2020-05-29T17:44:19.698" v="2307" actId="478"/>
        <pc:sldMkLst>
          <pc:docMk/>
          <pc:sldMk cId="141894327" sldId="326"/>
        </pc:sldMkLst>
        <pc:spChg chg="add mod">
          <ac:chgData name="Andrea Andaur" userId="c951bd3bc2a87a8c" providerId="LiveId" clId="{414B9564-3D28-4524-B556-172EB04AD836}" dt="2020-05-29T15:41:25.727" v="866" actId="207"/>
          <ac:spMkLst>
            <pc:docMk/>
            <pc:sldMk cId="141894327" sldId="326"/>
            <ac:spMk id="5" creationId="{CEAD97AC-3426-433A-A742-39BFF1FBE3BD}"/>
          </ac:spMkLst>
        </pc:spChg>
        <pc:spChg chg="del">
          <ac:chgData name="Andrea Andaur" userId="c951bd3bc2a87a8c" providerId="LiveId" clId="{414B9564-3D28-4524-B556-172EB04AD836}" dt="2020-05-29T15:39:26.691" v="838" actId="478"/>
          <ac:spMkLst>
            <pc:docMk/>
            <pc:sldMk cId="141894327" sldId="326"/>
            <ac:spMk id="7" creationId="{7CA3AA80-49A2-41FE-8C64-01942688224E}"/>
          </ac:spMkLst>
        </pc:spChg>
        <pc:picChg chg="del">
          <ac:chgData name="Andrea Andaur" userId="c951bd3bc2a87a8c" providerId="LiveId" clId="{414B9564-3D28-4524-B556-172EB04AD836}" dt="2020-05-29T17:44:19.698" v="2307" actId="478"/>
          <ac:picMkLst>
            <pc:docMk/>
            <pc:sldMk cId="141894327" sldId="326"/>
            <ac:picMk id="3" creationId="{8516B956-0D57-41D0-AE39-4771A706619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B1A23-4726-4E8A-9B0C-B317A20D7CCC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3E31E-F211-468D-BBC2-141967E325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656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3E31E-F211-468D-BBC2-141967E325E9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8965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3E31E-F211-468D-BBC2-141967E325E9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53928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3E31E-F211-468D-BBC2-141967E325E9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71440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La ciudad, un lugar urbano, esta llena de edificios y casas, medios de transporte como autos, autobuses, camiones y bicicletas, también muchas calles y semáforos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3E31E-F211-468D-BBC2-141967E325E9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2261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En la ciudad hay grandes fábricas, viven muchas personas que ejercen distintas profesiones y oficios como por ejemplo carabineros, profesores, bomberos, arquitectos, panaderos, conductores, médicos, vendedores, psicólogos, pilotos, chef, entre muchos otros trabajos..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3E31E-F211-468D-BBC2-141967E325E9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9006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3E31E-F211-468D-BBC2-141967E325E9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6112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9F0FD7E-829F-49F4-99B7-A8A5EE946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0B130C1E-7000-4F24-B735-9BA3E34E0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1498A32-0824-422D-B54F-35D2E21A9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303D9F7-78D9-4327-A861-C934EBAF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7EB89F9-55A7-4D01-8F3F-B18BE1BA0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16813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AB4F59-AE99-43BC-9BA3-2FB93A5FF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651DDEC-7B0E-47E8-BE9F-15AA8D98D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FD4E7E5-66F4-40CF-B58C-6C2A1B21D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2B1598-4A67-49DD-B86E-8FDF7C28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DD07FEE-A770-4DA3-87F2-70F437C93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139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C286B2-AAF3-478F-84B7-6E91B0058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25E47CC-0935-463E-AC8A-FA2C3B61E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C4592FF-C2D4-41AA-9120-7C4BFABF2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010D3D6-419C-4F59-A174-F4674B2BD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F24B0DB-6364-45A9-8587-CD6272BF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4886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D82D364-0031-4DF2-9827-8771EA4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14C6DB0-D4B9-4EE6-8CE5-D02B24294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C624A09-F286-4446-AE6A-CB2AF5A34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9BA0608-2A19-499B-929D-1452F0966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2A0BA8C-CBCB-422C-B2A9-B1738239A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AA42BE5-9476-46E9-BC46-C0BC0AEED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1244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76A74A9-14CA-43D9-9D43-D7F6C942C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08B9B6D-F91D-4A06-AEA7-F6ECCFCC6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0BEFA6A-0180-4F2D-A1B2-C07DBEB0F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C70210A0-5DB9-4BD0-864F-C2B8BFFE8E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0E0BE9F-B4C2-46D0-A79B-37740C3F3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07ABDB8-0904-48A0-84E4-36B46AA57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42D307C4-7AA0-4C7E-AEE9-B51F4962C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399FF6D2-459D-4F98-BCFC-CE4BC8678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755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F38E0DA-07B3-4315-A010-FCCBEBCC2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4D9578CA-33D4-4A4C-8F86-79FCC1313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0140AF0-D3F0-4137-834B-DC66D76E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01DA3394-DAAD-4D09-A3EB-125C5AA98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6676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1461A42B-0D76-4066-AB70-0A5CCB56B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D2248F1F-8C30-4919-962E-D3B194F0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9AC77DDD-AE91-44D8-B087-046FAE064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126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0EC024-AF9D-465D-9B5F-BD974801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33A6B82-080F-4504-9214-59424D7F8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7C867BB-FF2A-46DE-A17F-D62BBC191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049930B-A237-4DCF-AB8F-F41A93D8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1AA8EAB-5176-4B52-8406-CC0E1582B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C3CEE31-8E42-4127-803E-C6E0951FB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32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FB2A95-CB3B-4BBE-A6EA-C1382C8EA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58317F14-65BF-421C-B7CD-49BB3DF0F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BB0FEFEB-9F51-4E60-9463-4C5F51BA3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EF4F881-18A4-412A-9098-362146B3F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57B142F-6E3D-45B4-A83B-96DDB85B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9D974E6-AB49-4B5D-B1FB-1D271F323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133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4148A97-66D5-4B86-A243-A63526B0E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3DDBFA2-52B0-404D-92C9-BE12F1B85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A8F47AC-5651-4BAF-BD31-D311D507E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A089B74-40EC-4B56-8C6A-5A8A95CC4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D4923FE-9663-458B-A3F7-C17A02FA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984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1C9ED988-4C94-4A4A-8C16-90EC33876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97FDE8B-89BC-4D5B-B183-61C3D18D8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4465E49-6CA0-4DA0-A3C7-A181BAE00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8CDE5D9-5CF2-4D8D-B925-4C5823AA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AD27514-07D9-4F27-8C0C-F474F017A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0973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42657A3-E6CC-4BBB-BA4A-4967CB1B8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6D32B5F-FC1A-4243-B55E-B3CCE2308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7390BB3-95FA-44F4-B6B6-AEDF88925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72DC0-9FD3-499D-9B64-41C050BBD543}" type="datetimeFigureOut">
              <a:rPr lang="es-CL" smtClean="0"/>
              <a:t>25-08-2020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0E8590C-7307-4A96-A6C8-558C3B9136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323DD69-458A-409A-A915-1FB1FECBD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C0340-409D-4452-BBEA-2BC5D64F90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36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jpeg"/><Relationship Id="rId11" Type="http://schemas.openxmlformats.org/officeDocument/2006/relationships/audio" Target="../media/audio1.wav"/><Relationship Id="rId5" Type="http://schemas.openxmlformats.org/officeDocument/2006/relationships/audio" Target="../media/audio1.wav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audio" Target="../media/audio1.wav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jpeg"/><Relationship Id="rId12" Type="http://schemas.openxmlformats.org/officeDocument/2006/relationships/audio" Target="../media/audio1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jpeg"/><Relationship Id="rId11" Type="http://schemas.microsoft.com/office/2007/relationships/hdphoto" Target="../media/hdphoto1.wdp"/><Relationship Id="rId5" Type="http://schemas.openxmlformats.org/officeDocument/2006/relationships/audio" Target="../media/audio1.wav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audio" Target="../media/audio2.wav"/><Relationship Id="rId7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image" Target="../media/image6.png"/><Relationship Id="rId10" Type="http://schemas.openxmlformats.org/officeDocument/2006/relationships/audio" Target="../media/audio1.wav"/><Relationship Id="rId4" Type="http://schemas.openxmlformats.org/officeDocument/2006/relationships/image" Target="../media/image26.jpe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audio" Target="../media/audio2.wav"/><Relationship Id="rId7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image" Target="../media/image29.jpeg"/><Relationship Id="rId10" Type="http://schemas.openxmlformats.org/officeDocument/2006/relationships/audio" Target="../media/audio1.wav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audio" Target="../media/audio2.wav"/><Relationship Id="rId7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11.xml"/><Relationship Id="rId10" Type="http://schemas.openxmlformats.org/officeDocument/2006/relationships/audio" Target="../media/audio1.wav"/><Relationship Id="rId4" Type="http://schemas.openxmlformats.org/officeDocument/2006/relationships/image" Target="../media/image26.jpe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audio" Target="../media/audio2.wav"/><Relationship Id="rId7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3.wav"/><Relationship Id="rId10" Type="http://schemas.openxmlformats.org/officeDocument/2006/relationships/audio" Target="../media/audio1.wav"/><Relationship Id="rId4" Type="http://schemas.openxmlformats.org/officeDocument/2006/relationships/slide" Target="slide11.xml"/><Relationship Id="rId9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11.xml"/><Relationship Id="rId10" Type="http://schemas.openxmlformats.org/officeDocument/2006/relationships/audio" Target="../media/audio1.wav"/><Relationship Id="rId4" Type="http://schemas.openxmlformats.org/officeDocument/2006/relationships/image" Target="../media/image35.jpe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audio" Target="../media/audio2.wav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11.xml"/><Relationship Id="rId10" Type="http://schemas.openxmlformats.org/officeDocument/2006/relationships/audio" Target="../media/audio1.wav"/><Relationship Id="rId4" Type="http://schemas.openxmlformats.org/officeDocument/2006/relationships/image" Target="../media/image35.jpeg"/><Relationship Id="rId9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2.wav"/><Relationship Id="rId12" Type="http://schemas.openxmlformats.org/officeDocument/2006/relationships/image" Target="../media/image20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2.wdp"/><Relationship Id="rId11" Type="http://schemas.openxmlformats.org/officeDocument/2006/relationships/audio" Target="../media/audio3.wav"/><Relationship Id="rId5" Type="http://schemas.openxmlformats.org/officeDocument/2006/relationships/image" Target="../media/image39.png"/><Relationship Id="rId10" Type="http://schemas.openxmlformats.org/officeDocument/2006/relationships/slide" Target="slide11.xml"/><Relationship Id="rId4" Type="http://schemas.openxmlformats.org/officeDocument/2006/relationships/audio" Target="../media/audio1.wav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microsoft.com/office/2007/relationships/hdphoto" Target="../media/hdphoto1.wdp"/><Relationship Id="rId3" Type="http://schemas.openxmlformats.org/officeDocument/2006/relationships/slideLayout" Target="../slideLayouts/slideLayout7.xml"/><Relationship Id="rId7" Type="http://schemas.openxmlformats.org/officeDocument/2006/relationships/slide" Target="slide11.xml"/><Relationship Id="rId12" Type="http://schemas.openxmlformats.org/officeDocument/2006/relationships/image" Target="../media/image2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.wdp"/><Relationship Id="rId11" Type="http://schemas.openxmlformats.org/officeDocument/2006/relationships/image" Target="../media/image20.jpeg"/><Relationship Id="rId5" Type="http://schemas.openxmlformats.org/officeDocument/2006/relationships/image" Target="../media/image39.png"/><Relationship Id="rId10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9.jpeg"/><Relationship Id="rId1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audio" Target="../media/audio1.wav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ildrens Themed Wallpaper in 2020 | Powerpoint background design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EDD931E-E1D7-44D0-AD22-1C1A71C8482E}"/>
              </a:ext>
            </a:extLst>
          </p:cNvPr>
          <p:cNvSpPr txBox="1"/>
          <p:nvPr/>
        </p:nvSpPr>
        <p:spPr>
          <a:xfrm>
            <a:off x="2189871" y="-141751"/>
            <a:ext cx="95941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dirty="0">
                <a:solidFill>
                  <a:srgbClr val="7030A0"/>
                </a:solidFill>
                <a:latin typeface="Berlin Sans FB Demi" panose="020E0802020502020306" pitchFamily="34" charset="0"/>
              </a:rPr>
              <a:t>Campo y ciudad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600530"/>
            <a:ext cx="4559219" cy="47704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23471">
            <a:off x="5262499" y="1652796"/>
            <a:ext cx="4552597" cy="48299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4670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9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567" end="4588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96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70E77D0D-E975-457C-850B-B5D236A7FE35}"/>
              </a:ext>
            </a:extLst>
          </p:cNvPr>
          <p:cNvSpPr/>
          <p:nvPr/>
        </p:nvSpPr>
        <p:spPr>
          <a:xfrm>
            <a:off x="6890716" y="0"/>
            <a:ext cx="5301284" cy="6857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Producción agrícola paisaje rural | Vector Premium">
            <a:extLst>
              <a:ext uri="{FF2B5EF4-FFF2-40B4-BE49-F238E27FC236}">
                <a16:creationId xmlns:a16="http://schemas.microsoft.com/office/drawing/2014/main" xmlns="" id="{4AE11E05-E618-41A8-8C1D-EDB7427FD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89071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ranja de Noé Consotá – Granja de Noé Consotá Risaralda">
            <a:extLst>
              <a:ext uri="{FF2B5EF4-FFF2-40B4-BE49-F238E27FC236}">
                <a16:creationId xmlns:a16="http://schemas.microsoft.com/office/drawing/2014/main" xmlns="" id="{B6FD9C64-F06C-494F-9C04-B7F99FB2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029" y="2201259"/>
            <a:ext cx="3098180" cy="1930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Y los pequeños agricultores? - Escolar - ABC Color">
            <a:extLst>
              <a:ext uri="{FF2B5EF4-FFF2-40B4-BE49-F238E27FC236}">
                <a16:creationId xmlns:a16="http://schemas.microsoft.com/office/drawing/2014/main" xmlns="" id="{56F4D2D4-DF2B-4829-80BE-F46D7C53D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655" y="4270421"/>
            <a:ext cx="2970402" cy="2378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odelo 3d Casa de madera de dibujos animados - TurboSquid 1407224">
            <a:extLst>
              <a:ext uri="{FF2B5EF4-FFF2-40B4-BE49-F238E27FC236}">
                <a16:creationId xmlns:a16="http://schemas.microsoft.com/office/drawing/2014/main" xmlns="" id="{B73D52BD-FE04-420F-88DA-73D7315FD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148" y="-59678"/>
            <a:ext cx="3098180" cy="3098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45C7CD0-63C7-4E73-BEA6-F5B5DB882100}"/>
              </a:ext>
            </a:extLst>
          </p:cNvPr>
          <p:cNvSpPr txBox="1"/>
          <p:nvPr/>
        </p:nvSpPr>
        <p:spPr>
          <a:xfrm>
            <a:off x="1298820" y="165973"/>
            <a:ext cx="4797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El campo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6334779"/>
            <a:ext cx="12208036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sz="1600" dirty="0"/>
              <a:t>El campo, es un terreno grande con mucha vegetación alejado de la ciudad, en el campo hay pocas casas, alejadas la una de la otra, generalmente hay grandes granjas con muchos animales y el principal trabajo que se realiza en el campo es la agricultura, cultivo de distintas verduras y frutas</a:t>
            </a:r>
          </a:p>
        </p:txBody>
      </p:sp>
    </p:spTree>
    <p:extLst>
      <p:ext uri="{BB962C8B-B14F-4D97-AF65-F5344CB8AC3E}">
        <p14:creationId xmlns:p14="http://schemas.microsoft.com/office/powerpoint/2010/main" val="1844200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750" tmFilter="0, 0; .2, .5; .8, .5; 1, 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875" autoRev="1" fill="hold"/>
                                        <p:tgtEl>
                                          <p:spTgt spid="20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75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875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750" tmFilter="0, 0; .2, .5; .8, .5; 1, 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875" autoRev="1" fill="hold"/>
                                        <p:tgtEl>
                                          <p:spTgt spid="2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oducción agrícola paisaje rural | Vector Premium">
            <a:extLst>
              <a:ext uri="{FF2B5EF4-FFF2-40B4-BE49-F238E27FC236}">
                <a16:creationId xmlns:a16="http://schemas.microsoft.com/office/drawing/2014/main" xmlns="" id="{2F205261-E625-4BE7-939E-C16BF23AF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90716" cy="687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70E77D0D-E975-457C-850B-B5D236A7FE35}"/>
              </a:ext>
            </a:extLst>
          </p:cNvPr>
          <p:cNvSpPr/>
          <p:nvPr/>
        </p:nvSpPr>
        <p:spPr>
          <a:xfrm>
            <a:off x="6890716" y="0"/>
            <a:ext cx="5301284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34" name="Picture 10" descr="Campo de paisaje de granja de dibujos animados con agricultores ...">
            <a:extLst>
              <a:ext uri="{FF2B5EF4-FFF2-40B4-BE49-F238E27FC236}">
                <a16:creationId xmlns:a16="http://schemas.microsoft.com/office/drawing/2014/main" xmlns="" id="{3D13E134-D97E-438F-BDAE-7C05FA410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731" y="169271"/>
            <a:ext cx="2590112" cy="1828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ibujos animados del río en el medio hermoso paisaje natural ...">
            <a:extLst>
              <a:ext uri="{FF2B5EF4-FFF2-40B4-BE49-F238E27FC236}">
                <a16:creationId xmlns:a16="http://schemas.microsoft.com/office/drawing/2014/main" xmlns="" id="{DD73CE27-241B-4E1B-BD14-B108A14AD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361" y="2311701"/>
            <a:ext cx="2708608" cy="1973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scena de la naturaleza con rio y cerros. - Descargar Vectores ...">
            <a:extLst>
              <a:ext uri="{FF2B5EF4-FFF2-40B4-BE49-F238E27FC236}">
                <a16:creationId xmlns:a16="http://schemas.microsoft.com/office/drawing/2014/main" xmlns="" id="{4E604FAA-B566-426D-98A4-54173A6D4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731" y="4598373"/>
            <a:ext cx="2960618" cy="2090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ves_16">
            <a:hlinkClick r:id="" action="ppaction://media"/>
            <a:extLst>
              <a:ext uri="{FF2B5EF4-FFF2-40B4-BE49-F238E27FC236}">
                <a16:creationId xmlns:a16="http://schemas.microsoft.com/office/drawing/2014/main" xmlns="" id="{3C0FD5CE-9A6A-46DC-BBEE-7AFDB01EC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50485" y="120148"/>
            <a:ext cx="939321" cy="939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ángulo 8"/>
          <p:cNvSpPr/>
          <p:nvPr/>
        </p:nvSpPr>
        <p:spPr>
          <a:xfrm>
            <a:off x="0" y="6519446"/>
            <a:ext cx="6890716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sz="1600" dirty="0"/>
              <a:t>El campo tiene mucha vegetación, árboles, ríos, lagos cerros y montañas</a:t>
            </a:r>
          </a:p>
        </p:txBody>
      </p:sp>
    </p:spTree>
    <p:extLst>
      <p:ext uri="{BB962C8B-B14F-4D97-AF65-F5344CB8AC3E}">
        <p14:creationId xmlns:p14="http://schemas.microsoft.com/office/powerpoint/2010/main" val="1885334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5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875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75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 tmFilter="0, 0; .2, .5; .8, .5; 1, 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75" autoRev="1" fill="hold"/>
                                        <p:tgtEl>
                                          <p:spTgt spid="10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97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9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7453" end="2423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48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70E77D0D-E975-457C-850B-B5D236A7FE35}"/>
              </a:ext>
            </a:extLst>
          </p:cNvPr>
          <p:cNvSpPr/>
          <p:nvPr/>
        </p:nvSpPr>
        <p:spPr>
          <a:xfrm>
            <a:off x="6971272" y="0"/>
            <a:ext cx="5220728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098" name="Picture 2" descr="Dibujos animados de edificios de estado real | Vector Premium">
            <a:extLst>
              <a:ext uri="{FF2B5EF4-FFF2-40B4-BE49-F238E27FC236}">
                <a16:creationId xmlns:a16="http://schemas.microsoft.com/office/drawing/2014/main" xmlns="" id="{D88EB953-5981-412A-8374-1B33B1F61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208" y="-379513"/>
            <a:ext cx="3137038" cy="3137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che Verde Vehículo Del - Gráficos vectoriales gratis en Pixabay">
            <a:extLst>
              <a:ext uri="{FF2B5EF4-FFF2-40B4-BE49-F238E27FC236}">
                <a16:creationId xmlns:a16="http://schemas.microsoft.com/office/drawing/2014/main" xmlns="" id="{78712A3E-8407-42E1-B9B9-46449C23F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370" y="2099161"/>
            <a:ext cx="1860748" cy="932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Dibujo de Camión de mercancias pintado por en Dibujos.net el día ...">
            <a:extLst>
              <a:ext uri="{FF2B5EF4-FFF2-40B4-BE49-F238E27FC236}">
                <a16:creationId xmlns:a16="http://schemas.microsoft.com/office/drawing/2014/main" xmlns="" id="{0AC30442-D20F-4353-B28F-3752894F0E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4106" name="Picture 10" descr="Dibujo de Camión de mercancias pintado por en Dibujos.net el día ...">
            <a:extLst>
              <a:ext uri="{FF2B5EF4-FFF2-40B4-BE49-F238E27FC236}">
                <a16:creationId xmlns:a16="http://schemas.microsoft.com/office/drawing/2014/main" xmlns="" id="{591F4A71-FB05-4C80-998B-B674C48B6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231" y="2858979"/>
            <a:ext cx="1915496" cy="1500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Autobús azul Gratis Dibujos Animados Imágene｜Illustoon ES">
            <a:extLst>
              <a:ext uri="{FF2B5EF4-FFF2-40B4-BE49-F238E27FC236}">
                <a16:creationId xmlns:a16="http://schemas.microsoft.com/office/drawing/2014/main" xmlns="" id="{F5C9E111-943A-4B09-A15E-D9C923DA1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3" b="21739"/>
          <a:stretch/>
        </p:blipFill>
        <p:spPr bwMode="auto">
          <a:xfrm>
            <a:off x="9885567" y="2580091"/>
            <a:ext cx="2076885" cy="939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alle | Vectores, Fotos de Stock y PSD Gratis">
            <a:extLst>
              <a:ext uri="{FF2B5EF4-FFF2-40B4-BE49-F238E27FC236}">
                <a16:creationId xmlns:a16="http://schemas.microsoft.com/office/drawing/2014/main" xmlns="" id="{EFF659E1-C3D2-4E1E-9110-AFC36597A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330" y="4263587"/>
            <a:ext cx="3187510" cy="1909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Transporte de la ciudad y dibujos animados de movilidad | Vector ...">
            <a:extLst>
              <a:ext uri="{FF2B5EF4-FFF2-40B4-BE49-F238E27FC236}">
                <a16:creationId xmlns:a16="http://schemas.microsoft.com/office/drawing/2014/main" xmlns="" id="{F6412BE5-A96F-439A-9A11-48487A4E1D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93"/>
          <a:stretch/>
        </p:blipFill>
        <p:spPr bwMode="auto">
          <a:xfrm>
            <a:off x="-29144" y="0"/>
            <a:ext cx="70004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1ECC110A-F652-4FBD-BEF1-A2DF74D3CF65}"/>
              </a:ext>
            </a:extLst>
          </p:cNvPr>
          <p:cNvSpPr txBox="1"/>
          <p:nvPr/>
        </p:nvSpPr>
        <p:spPr>
          <a:xfrm>
            <a:off x="1298820" y="165973"/>
            <a:ext cx="4797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La ciudad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-29144" y="6235326"/>
            <a:ext cx="12208036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sz="1600" dirty="0"/>
              <a:t>La ciudad, un lugar urbano, esta llena de edificios y casas, medios de transporte como autos, autobuses, camiones y bicicletas, también muchas calles y semáforos</a:t>
            </a:r>
          </a:p>
        </p:txBody>
      </p:sp>
    </p:spTree>
    <p:extLst>
      <p:ext uri="{BB962C8B-B14F-4D97-AF65-F5344CB8AC3E}">
        <p14:creationId xmlns:p14="http://schemas.microsoft.com/office/powerpoint/2010/main" val="140900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  <p:sndAc>
          <p:stSnd>
            <p:snd r:embed="rId3" name="click.wav"/>
          </p:stSnd>
        </p:sndAc>
      </p:transition>
    </mc:Choice>
    <mc:Fallback xmlns="">
      <p:transition spd="slow" advClick="0">
        <p:blinds dir="vert"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4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nes y dibujos ciudad para imprimir-Imágenes y dibujos para ...">
            <a:extLst>
              <a:ext uri="{FF2B5EF4-FFF2-40B4-BE49-F238E27FC236}">
                <a16:creationId xmlns:a16="http://schemas.microsoft.com/office/drawing/2014/main" xmlns="" id="{E9A9A5AE-1023-4F5C-A6AB-14655722B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94" y="-1"/>
            <a:ext cx="6281115" cy="688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DB4C8A91-7B87-4C4C-AABF-4E8BE6DD9214}"/>
              </a:ext>
            </a:extLst>
          </p:cNvPr>
          <p:cNvSpPr/>
          <p:nvPr/>
        </p:nvSpPr>
        <p:spPr>
          <a:xfrm>
            <a:off x="6228521" y="0"/>
            <a:ext cx="5963479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82" name="Picture 10" descr="Dibujo De Caricatura De Una Ciudad Grande">
            <a:extLst>
              <a:ext uri="{FF2B5EF4-FFF2-40B4-BE49-F238E27FC236}">
                <a16:creationId xmlns:a16="http://schemas.microsoft.com/office/drawing/2014/main" xmlns="" id="{ED4231D3-472A-41F1-BBEA-252E4E2A6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542" y="156353"/>
            <a:ext cx="3392313" cy="1710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Mi barrio - estímulos visuales">
            <a:extLst>
              <a:ext uri="{FF2B5EF4-FFF2-40B4-BE49-F238E27FC236}">
                <a16:creationId xmlns:a16="http://schemas.microsoft.com/office/drawing/2014/main" xmlns="" id="{797F44F6-E6EB-4921-8894-BAB40E9E0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839" y="4034203"/>
            <a:ext cx="3392313" cy="2119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ambiente contaminado - Buscar con Google | Contaminacion del agua ...">
            <a:extLst>
              <a:ext uri="{FF2B5EF4-FFF2-40B4-BE49-F238E27FC236}">
                <a16:creationId xmlns:a16="http://schemas.microsoft.com/office/drawing/2014/main" xmlns="" id="{4FE323CC-93F6-4B88-B0AC-D299B433E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787" y="1851045"/>
            <a:ext cx="2702758" cy="219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ity-traffic-1">
            <a:hlinkClick r:id="" action="ppaction://media"/>
            <a:extLst>
              <a:ext uri="{FF2B5EF4-FFF2-40B4-BE49-F238E27FC236}">
                <a16:creationId xmlns:a16="http://schemas.microsoft.com/office/drawing/2014/main" xmlns="" id="{4CC22764-D12D-47E1-855A-C0C3B99C03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2316" y="159795"/>
            <a:ext cx="1054319" cy="1054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ángulo 7"/>
          <p:cNvSpPr/>
          <p:nvPr/>
        </p:nvSpPr>
        <p:spPr>
          <a:xfrm>
            <a:off x="-52594" y="6273225"/>
            <a:ext cx="1224459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sz="1600" dirty="0"/>
              <a:t>En la ciudad hay grandes fábricas, viven muchas personas que ejercen distintas profesiones y oficios como por ejemplo carabineros, profesores, bomberos, arquitectos, panaderos, conductores, médicos, vendedores, psicólogos, pilotos, chef, entre muchos otros trabajos..</a:t>
            </a:r>
          </a:p>
        </p:txBody>
      </p:sp>
    </p:spTree>
    <p:extLst>
      <p:ext uri="{BB962C8B-B14F-4D97-AF65-F5344CB8AC3E}">
        <p14:creationId xmlns:p14="http://schemas.microsoft.com/office/powerpoint/2010/main" val="121024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flip dir="r"/>
        <p:sndAc>
          <p:stSnd>
            <p:snd r:embed="rId5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0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0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52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925FA50-2970-44E2-8C5F-F527E233A0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A75E3BD9-F9A4-4B48-99C2-DAECF0C9D23E}"/>
              </a:ext>
            </a:extLst>
          </p:cNvPr>
          <p:cNvCxnSpPr>
            <a:cxnSpLocks/>
          </p:cNvCxnSpPr>
          <p:nvPr/>
        </p:nvCxnSpPr>
        <p:spPr>
          <a:xfrm flipH="1">
            <a:off x="132523" y="106017"/>
            <a:ext cx="11926955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05A0F94F-BA59-4272-976F-53EDC0BB6649}"/>
              </a:ext>
            </a:extLst>
          </p:cNvPr>
          <p:cNvCxnSpPr>
            <a:cxnSpLocks/>
          </p:cNvCxnSpPr>
          <p:nvPr/>
        </p:nvCxnSpPr>
        <p:spPr>
          <a:xfrm flipH="1">
            <a:off x="132523" y="6712226"/>
            <a:ext cx="11926955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F5940826-1F2B-4CFB-B8D3-429F636608C1}"/>
              </a:ext>
            </a:extLst>
          </p:cNvPr>
          <p:cNvCxnSpPr>
            <a:cxnSpLocks/>
          </p:cNvCxnSpPr>
          <p:nvPr/>
        </p:nvCxnSpPr>
        <p:spPr>
          <a:xfrm>
            <a:off x="132523" y="106017"/>
            <a:ext cx="0" cy="660620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999E1BD5-E531-4D93-B15C-6B4E29463466}"/>
              </a:ext>
            </a:extLst>
          </p:cNvPr>
          <p:cNvCxnSpPr>
            <a:cxnSpLocks/>
          </p:cNvCxnSpPr>
          <p:nvPr/>
        </p:nvCxnSpPr>
        <p:spPr>
          <a:xfrm>
            <a:off x="12059478" y="106017"/>
            <a:ext cx="0" cy="660620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 descr="Campo de paisaje de granja de dibujos animados con agricultores de ...">
            <a:extLst>
              <a:ext uri="{FF2B5EF4-FFF2-40B4-BE49-F238E27FC236}">
                <a16:creationId xmlns:a16="http://schemas.microsoft.com/office/drawing/2014/main" xmlns="" id="{AF3F33AA-9489-4CD2-902D-FDA759A74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2" y="427343"/>
            <a:ext cx="6599575" cy="58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Granja de Noé Consotá – Granja de Noé Consotá Risaralda">
            <a:extLst>
              <a:ext uri="{FF2B5EF4-FFF2-40B4-BE49-F238E27FC236}">
                <a16:creationId xmlns:a16="http://schemas.microsoft.com/office/drawing/2014/main" xmlns="" id="{09105839-3072-4564-90E2-D5997B713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529" y="206301"/>
            <a:ext cx="3098180" cy="1930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ibujos animados de edificios de estado real | Vector Premium">
            <a:hlinkClick r:id="rId6" action="ppaction://hlinksldjump">
              <a:snd r:embed="rId7" name="explode.wav"/>
            </a:hlinkClick>
            <a:extLst>
              <a:ext uri="{FF2B5EF4-FFF2-40B4-BE49-F238E27FC236}">
                <a16:creationId xmlns:a16="http://schemas.microsoft.com/office/drawing/2014/main" xmlns="" id="{8B1FFA2E-F7CD-4EAB-BDE8-490E6BDFC2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2" b="7133"/>
          <a:stretch/>
        </p:blipFill>
        <p:spPr bwMode="auto">
          <a:xfrm>
            <a:off x="8041052" y="2256365"/>
            <a:ext cx="3414024" cy="1930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820FBDB-88BB-4A4B-9CE3-91EECE9FFFF2}"/>
              </a:ext>
            </a:extLst>
          </p:cNvPr>
          <p:cNvSpPr txBox="1"/>
          <p:nvPr/>
        </p:nvSpPr>
        <p:spPr>
          <a:xfrm>
            <a:off x="2696871" y="5992410"/>
            <a:ext cx="200107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accent6">
                    <a:lumMod val="75000"/>
                  </a:schemeClr>
                </a:solidFill>
                <a:latin typeface="Berlin Sans FB Demi" panose="020E0802020502020306" pitchFamily="34" charset="0"/>
              </a:rPr>
              <a:t>El Campo</a:t>
            </a:r>
          </a:p>
        </p:txBody>
      </p:sp>
      <p:pic>
        <p:nvPicPr>
          <p:cNvPr id="6152" name="Picture 8" descr="Dibujo de Un agricultor pintado por en Dibujos.net el día 09-04-20 ...">
            <a:extLst>
              <a:ext uri="{FF2B5EF4-FFF2-40B4-BE49-F238E27FC236}">
                <a16:creationId xmlns:a16="http://schemas.microsoft.com/office/drawing/2014/main" xmlns="" id="{DBE41ABB-9F6A-4E9D-B3D0-12F7B4BD1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209" y="4286662"/>
            <a:ext cx="2857500" cy="223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13D988B8-3108-46A6-9D58-C3CA1C7D2696}"/>
              </a:ext>
            </a:extLst>
          </p:cNvPr>
          <p:cNvSpPr txBox="1"/>
          <p:nvPr/>
        </p:nvSpPr>
        <p:spPr>
          <a:xfrm>
            <a:off x="3697411" y="145773"/>
            <a:ext cx="4797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¡ A jugar !</a:t>
            </a:r>
          </a:p>
        </p:txBody>
      </p:sp>
    </p:spTree>
    <p:extLst>
      <p:ext uri="{BB962C8B-B14F-4D97-AF65-F5344CB8AC3E}">
        <p14:creationId xmlns:p14="http://schemas.microsoft.com/office/powerpoint/2010/main" val="224780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39 0.06528 L -0.20586 0.06528 L -0.26615 0.07176 L -0.27722 0.06945 C -0.28203 0.06875 -0.28698 0.06806 -0.29193 0.06736 L -0.30417 0.06528 L -0.35469 0.06736 C -0.36198 0.06783 -0.3694 0.06852 -0.37669 0.06945 C -0.38229 0.07014 -0.40638 0.075 -0.40873 0.07616 L -0.41849 0.08056 C -0.42214 0.08195 -0.42643 0.08357 -0.42956 0.08704 C -0.453 0.11273 -0.43294 0.0919 -0.44193 0.1044 C -0.44492 0.1088 -0.44584 0.10787 -0.44805 0.1132 C -0.44857 0.11459 -0.44883 0.11621 -0.44935 0.1176 L -0.44935 0.1176 C -0.453 0.12269 -0.45677 0.12755 -0.46029 0.13287 C -0.47149 0.14954 -0.46003 0.13542 -0.46901 0.14607 C -0.475 0.16204 -0.46758 0.14514 -0.47513 0.15486 C -0.47695 0.15718 -0.47826 0.16088 -0.48008 0.16343 C -0.4836 0.16898 -0.48503 0.16991 -0.48867 0.17454 C -0.49935 0.18797 -0.48854 0.175 -0.49727 0.18542 C -0.5043 0.20417 -0.49492 0.18195 -0.50339 0.19398 C -0.51133 0.20533 -0.50026 0.19746 -0.50951 0.20278 C -0.51654 0.21528 -0.51289 0.21204 -0.5194 0.21598 C -0.52057 0.21806 -0.52188 0.22014 -0.52305 0.22246 C -0.5263 0.2294 -0.52617 0.23264 -0.528 0.24213 C -0.52956 0.2507 -0.52917 0.24653 -0.52917 0.25533 L -0.52917 0.25533 C -0.52591 0.2625 -0.52305 0.27061 -0.5194 0.27709 C -0.51563 0.2838 -0.51081 0.28797 -0.50703 0.29468 C -0.50547 0.29746 -0.50391 0.3007 -0.50209 0.30348 C -0.48438 0.33102 -0.50729 0.29398 -0.49349 0.31436 C -0.49219 0.31621 -0.49115 0.31875 -0.48985 0.32084 C -0.48672 0.32547 -0.4862 0.32523 -0.48242 0.32732 C -0.47695 0.33727 -0.47969 0.33426 -0.47513 0.33843 L -0.47513 0.33843 C -0.4655 0.34028 -0.45651 0.34236 -0.44688 0.3426 C -0.42057 0.34398 -0.3944 0.34422 -0.3681 0.34491 C -0.36485 0.34561 -0.36159 0.34607 -0.35834 0.34699 C -0.35664 0.34746 -0.35508 0.34838 -0.35339 0.34931 C -0.35222 0.35 -0.35104 0.35093 -0.34974 0.35139 C -0.34896 0.35162 -0.34805 0.35139 -0.34727 0.35139 L -0.34727 0.35139 C -0.3444 0.3551 -0.34167 0.35903 -0.33867 0.36227 C -0.3375 0.36366 -0.33607 0.36343 -0.3349 0.36459 C -0.33307 0.36621 -0.33021 0.37014 -0.32878 0.37338 C -0.32826 0.37454 -0.328 0.37616 -0.32761 0.37778 L -0.32761 0.37778 " pathEditMode="relative" ptsTypes="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77 0.01621 L -0.02877 0.01621 C -0.06601 -0.00879 -0.03359 0.01528 -0.0608 -0.01018 C -0.06432 -0.01342 -0.06836 -0.01527 -0.07187 -0.01898 C -0.07461 -0.02175 -0.07669 -0.02638 -0.07929 -0.02986 C -0.08112 -0.0324 -0.08346 -0.03402 -0.08541 -0.03634 C -0.11393 -0.07152 -0.08502 -0.03588 -0.09895 -0.05601 C -0.10208 -0.06064 -0.10872 -0.06921 -0.10872 -0.06921 C -0.11054 -0.07407 -0.11119 -0.07662 -0.11367 -0.08009 C -0.11484 -0.08171 -0.11627 -0.08263 -0.11731 -0.08449 C -0.1289 -0.10231 -0.11888 -0.08981 -0.12721 -0.09976 C -0.12799 -0.10185 -0.12864 -0.10439 -0.12968 -0.10625 C -0.13255 -0.11157 -0.13711 -0.11296 -0.14075 -0.11504 C -0.14791 -0.11921 -0.14309 -0.11713 -0.15546 -0.11713 L -0.15546 -0.11713 C -0.16158 -0.12152 -0.16783 -0.12569 -0.17395 -0.13032 C -0.17721 -0.13287 -0.18033 -0.13657 -0.18372 -0.13912 C -0.18932 -0.14305 -0.19661 -0.14444 -0.20221 -0.14791 C -0.2039 -0.14884 -0.20533 -0.15092 -0.20716 -0.15208 C -0.21093 -0.15463 -0.21718 -0.15555 -0.22057 -0.15648 C -0.22265 -0.15717 -0.22474 -0.15787 -0.22682 -0.15879 C -0.22838 -0.15949 -0.23007 -0.16041 -0.23164 -0.16088 C -0.23489 -0.1618 -0.23828 -0.16203 -0.24153 -0.16319 C -0.2457 -0.16435 -0.25377 -0.16736 -0.25377 -0.16736 C -0.2651 -0.16666 -0.2789 -0.16782 -0.29075 -0.16319 C -0.29192 -0.1625 -0.29323 -0.16157 -0.2944 -0.16088 C -0.30286 -0.15092 -0.29895 -0.15393 -0.30546 -0.15 C -0.30625 -0.14861 -0.30703 -0.14699 -0.30794 -0.1456 C -0.30911 -0.14398 -0.31054 -0.14305 -0.31158 -0.1412 C -0.31211 -0.14027 -0.31705 -0.12847 -0.3177 -0.12592 C -0.31836 -0.12384 -0.31836 -0.12152 -0.31901 -0.11944 C -0.31966 -0.11713 -0.32083 -0.11527 -0.32148 -0.11273 C -0.32252 -0.10856 -0.32304 -0.10416 -0.32395 -0.09976 C -0.32395 -0.09976 -0.3263 -0.08657 -0.3263 -0.08657 L -0.3263 -0.07777 L -0.3263 -0.07777 C -0.35638 -0.04675 -0.3289 -0.07638 -0.34974 -0.05162 C -0.35533 -0.0449 -0.36054 -0.03657 -0.36692 -0.03194 C -0.36901 -0.03055 -0.37109 -0.02939 -0.37304 -0.02754 C -0.37565 -0.025 -0.37799 -0.02175 -0.38046 -0.01898 C -0.38164 -0.01736 -0.38281 -0.01527 -0.38411 -0.01458 L -0.39518 -0.00787 C -0.39648 -0.00717 -0.39765 -0.00625 -0.39895 -0.00578 C -0.40052 -0.00509 -0.40221 -0.00439 -0.40377 -0.00347 C -0.40612 -0.00231 -0.41015 0.0007 -0.41237 0.0007 C -0.4194 0.00139 -0.4263 0.0007 -0.43333 0.0007 L -0.43333 0.0007 C -0.43737 -0.00509 -0.4414 -0.01134 -0.44557 -0.01666 C -0.44869 -0.0206 -0.45234 -0.02361 -0.45546 -0.02754 C -0.4733 -0.05092 -0.4552 -0.02986 -0.47148 -0.05601 C -0.47317 -0.05879 -0.47565 -0.05995 -0.4776 -0.0625 C -0.48333 -0.0706 -0.48164 -0.07106 -0.48619 -0.08009 C -0.48815 -0.08402 -0.49023 -0.08726 -0.49231 -0.09097 L -0.49609 -0.09745 L -0.49843 -0.10185 C -0.50156 -0.11828 -0.49739 -0.09814 -0.50221 -0.11504 C -0.50481 -0.1243 -0.50169 -0.11944 -0.50586 -0.12824 C -0.50742 -0.13125 -0.5108 -0.1368 -0.5108 -0.1368 C -0.51119 -0.13912 -0.51106 -0.14189 -0.51198 -0.14351 C -0.51614 -0.15069 -0.51575 -0.14189 -0.51575 -0.14791 L -0.51575 -0.14791 C -0.5194 -0.14861 -0.52304 -0.14907 -0.52682 -0.15 C -0.52838 -0.15046 -0.52994 -0.15208 -0.53164 -0.15208 C -0.53945 -0.15208 -0.54726 -0.15069 -0.55507 -0.15 L -0.56614 -0.14351 L -0.56979 -0.1412 C -0.57578 -0.13078 -0.56823 -0.14351 -0.57591 -0.1324 C -0.58203 -0.12384 -0.57448 -0.13287 -0.58086 -0.12152 C -0.5819 -0.11967 -0.58333 -0.11875 -0.5845 -0.11713 C -0.58619 -0.11273 -0.58737 -0.10787 -0.58945 -0.10416 C -0.59544 -0.09351 -0.59309 -0.09884 -0.59687 -0.08888 C -0.59726 -0.08657 -0.59726 -0.08402 -0.59804 -0.08217 C -0.60416 -0.06713 -0.60221 -0.07916 -0.61041 -0.06481 L -0.61276 -0.06041 L -0.61276 -0.06041 " pathEditMode="relative" ptsTypes="AAAAAAAAAAAAAAAAAAAAAAA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925FA50-2970-44E2-8C5F-F527E233A0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A75E3BD9-F9A4-4B48-99C2-DAECF0C9D23E}"/>
              </a:ext>
            </a:extLst>
          </p:cNvPr>
          <p:cNvCxnSpPr>
            <a:cxnSpLocks/>
          </p:cNvCxnSpPr>
          <p:nvPr/>
        </p:nvCxnSpPr>
        <p:spPr>
          <a:xfrm flipH="1">
            <a:off x="132523" y="106017"/>
            <a:ext cx="11926955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05A0F94F-BA59-4272-976F-53EDC0BB6649}"/>
              </a:ext>
            </a:extLst>
          </p:cNvPr>
          <p:cNvCxnSpPr>
            <a:cxnSpLocks/>
          </p:cNvCxnSpPr>
          <p:nvPr/>
        </p:nvCxnSpPr>
        <p:spPr>
          <a:xfrm flipH="1">
            <a:off x="132523" y="6712226"/>
            <a:ext cx="11926955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F5940826-1F2B-4CFB-B8D3-429F636608C1}"/>
              </a:ext>
            </a:extLst>
          </p:cNvPr>
          <p:cNvCxnSpPr>
            <a:cxnSpLocks/>
          </p:cNvCxnSpPr>
          <p:nvPr/>
        </p:nvCxnSpPr>
        <p:spPr>
          <a:xfrm>
            <a:off x="132523" y="106017"/>
            <a:ext cx="0" cy="660620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999E1BD5-E531-4D93-B15C-6B4E29463466}"/>
              </a:ext>
            </a:extLst>
          </p:cNvPr>
          <p:cNvCxnSpPr>
            <a:cxnSpLocks/>
          </p:cNvCxnSpPr>
          <p:nvPr/>
        </p:nvCxnSpPr>
        <p:spPr>
          <a:xfrm>
            <a:off x="12059478" y="106017"/>
            <a:ext cx="0" cy="660620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 descr="Campo de paisaje de granja de dibujos animados con agricultores de ...">
            <a:extLst>
              <a:ext uri="{FF2B5EF4-FFF2-40B4-BE49-F238E27FC236}">
                <a16:creationId xmlns:a16="http://schemas.microsoft.com/office/drawing/2014/main" xmlns="" id="{AF3F33AA-9489-4CD2-902D-FDA759A74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3" y="480394"/>
            <a:ext cx="6599575" cy="58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820FBDB-88BB-4A4B-9CE3-91EECE9FFFF2}"/>
              </a:ext>
            </a:extLst>
          </p:cNvPr>
          <p:cNvSpPr txBox="1"/>
          <p:nvPr/>
        </p:nvSpPr>
        <p:spPr>
          <a:xfrm>
            <a:off x="2696871" y="5992410"/>
            <a:ext cx="200107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accent6">
                    <a:lumMod val="75000"/>
                  </a:schemeClr>
                </a:solidFill>
                <a:latin typeface="Berlin Sans FB Demi" panose="020E0802020502020306" pitchFamily="34" charset="0"/>
              </a:rPr>
              <a:t>El Campo</a:t>
            </a:r>
          </a:p>
        </p:txBody>
      </p:sp>
      <p:pic>
        <p:nvPicPr>
          <p:cNvPr id="10242" name="Picture 2" descr="Día del Agricultor - Escolar - ABC Color">
            <a:extLst>
              <a:ext uri="{FF2B5EF4-FFF2-40B4-BE49-F238E27FC236}">
                <a16:creationId xmlns:a16="http://schemas.microsoft.com/office/drawing/2014/main" xmlns="" id="{F64F471C-1F14-44B2-8048-197EFDA91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776" y="2747017"/>
            <a:ext cx="2749978" cy="1967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ᐈ Autos para dibujar imágenes de stock, dibujos dibujo de autos ...">
            <a:hlinkClick r:id="rId6" action="ppaction://hlinksldjump">
              <a:snd r:embed="rId7" name="explode.wav"/>
            </a:hlinkClick>
            <a:extLst>
              <a:ext uri="{FF2B5EF4-FFF2-40B4-BE49-F238E27FC236}">
                <a16:creationId xmlns:a16="http://schemas.microsoft.com/office/drawing/2014/main" xmlns="" id="{6C6ABA39-564E-4100-B767-EE2090A0D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508" y="402173"/>
            <a:ext cx="3390514" cy="2079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El Agua Arroyo Río Flujo - Gráficos vectoriales gratis en Pixabay">
            <a:extLst>
              <a:ext uri="{FF2B5EF4-FFF2-40B4-BE49-F238E27FC236}">
                <a16:creationId xmlns:a16="http://schemas.microsoft.com/office/drawing/2014/main" xmlns="" id="{88C4AF68-75A6-4943-9993-D6E63D107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508" y="5122987"/>
            <a:ext cx="2001078" cy="127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733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33 0.00463 L -0.06133 0.00463 C -0.10261 -1.48148E-6 -0.06133 0.00556 -0.09701 -0.00208 C -0.10195 -0.00301 -0.1069 -0.00347 -0.11185 -0.00417 L -0.12409 -0.00648 C -0.13021 -0.00949 -0.13294 -0.01134 -0.1388 -0.01296 C -0.14206 -0.01389 -0.14544 -0.01412 -0.1487 -0.01504 C -0.15039 -0.01574 -0.15195 -0.01643 -0.15365 -0.01736 C -0.15482 -0.01805 -0.15599 -0.01944 -0.15729 -0.01944 C -0.16471 -0.02014 -0.17201 -0.01944 -0.17943 -0.01944 L -0.17943 -0.01944 C -0.18477 -0.01805 -0.19011 -0.0169 -0.19544 -0.01504 C -0.21068 -0.01018 -0.20261 -0.01088 -0.21875 -0.00648 C -0.2224 -0.00532 -0.22617 -0.00486 -0.22982 -0.00417 C -0.23268 -0.00278 -0.23555 -0.00139 -0.23841 0.00023 C -0.24089 0.00162 -0.24336 0.00324 -0.24583 0.00463 C -0.24779 0.00556 -0.25 0.00579 -0.25195 0.00671 C -0.25326 0.00718 -0.25443 0.00833 -0.2556 0.0088 L -0.2655 0.0132 C -0.28151 0.03472 -0.26146 0.0081 -0.27409 0.02408 C -0.27578 0.02639 -0.27735 0.02847 -0.27904 0.03079 C -0.28307 0.04167 -0.28047 0.03542 -0.28763 0.04815 C -0.2888 0.05046 -0.29037 0.05232 -0.29128 0.05486 L -0.29375 0.06134 L -0.29375 0.06134 C -0.29831 0.07014 -0.30261 0.07917 -0.30729 0.0875 C -0.32669 0.12222 -0.31003 0.08958 -0.32826 0.11806 C -0.33216 0.12431 -0.33477 0.1331 -0.33932 0.13773 C -0.34128 0.14005 -0.34349 0.1419 -0.34544 0.14445 C -0.34753 0.14699 -0.34961 0.15 -0.35156 0.15301 C -0.35248 0.1544 -0.35313 0.15625 -0.35404 0.15741 C -0.35638 0.16065 -0.35925 0.1625 -0.36146 0.16621 C -0.36471 0.17222 -0.36276 0.16991 -0.36758 0.17269 C -0.36836 0.17431 -0.36914 0.17593 -0.37005 0.17708 C -0.37695 0.18704 -0.37162 0.17778 -0.37487 0.1838 L -0.37487 0.1838 C -0.37982 0.18449 -0.38477 0.18472 -0.38971 0.18588 C -0.39141 0.18634 -0.39284 0.18796 -0.39453 0.18796 C -0.40846 0.18866 -0.42253 0.18796 -0.43646 0.18796 L -0.43646 0.18796 C -0.43971 0.18519 -0.44284 0.18218 -0.44623 0.1794 C -0.44818 0.17778 -0.45039 0.17662 -0.45235 0.175 C -0.45938 0.16875 -0.45326 0.17292 -0.45846 0.16621 C -0.46042 0.16366 -0.46263 0.16204 -0.46471 0.15972 C -0.46641 0.15764 -0.46784 0.15486 -0.46953 0.15301 C -0.47149 0.15116 -0.4737 0.15023 -0.47578 0.14884 C -0.47748 0.14746 -0.47904 0.14607 -0.4806 0.14445 C -0.4819 0.14306 -0.48294 0.14097 -0.48438 0.14005 C -0.48594 0.13889 -0.48763 0.13866 -0.48932 0.13773 C -0.4918 0.13658 -0.49662 0.13333 -0.49662 0.13333 L -0.49662 0.13333 C -0.5237 0.13611 -0.51133 0.13565 -0.53346 0.13565 L -0.53346 0.13565 L -0.55807 0.12477 C -0.56185 0.12616 -0.56563 0.12685 -0.56914 0.12917 C -0.57057 0.12986 -0.57162 0.13218 -0.57292 0.13333 C -0.57409 0.13449 -0.57539 0.13449 -0.57656 0.13565 C -0.58607 0.14421 -0.57461 0.13681 -0.58399 0.14213 L -0.58763 0.14884 L -0.58763 0.14884 C -0.5888 0.15463 -0.59011 0.16042 -0.59128 0.16621 C -0.59219 0.1706 -0.59232 0.17546 -0.59375 0.1794 C -0.59453 0.18148 -0.59557 0.18357 -0.59623 0.18588 C -0.60078 0.20394 -0.5961 0.19445 -0.60117 0.20347 C -0.60599 0.22477 -0.60078 0.20463 -0.60729 0.22315 C -0.60833 0.2257 -0.60886 0.22894 -0.60977 0.23171 C -0.61185 0.2382 -0.61198 0.23796 -0.61471 0.24283 L -0.61471 0.24283 C -0.62005 0.2419 -0.62539 0.24167 -0.6306 0.24051 C -0.63333 0.23982 -0.63698 0.23565 -0.63932 0.23403 C -0.6405 0.2331 -0.6418 0.23287 -0.64297 0.23171 C -0.64557 0.22917 -0.64753 0.22477 -0.65039 0.22315 C -0.65547 0.22014 -0.653 0.22222 -0.65768 0.21644 C -0.66146 0.21713 -0.66511 0.21783 -0.66875 0.21875 C -0.67083 0.21921 -0.67279 0.2206 -0.67487 0.22083 C -0.67774 0.2213 -0.6806 0.22083 -0.68346 0.22083 L -0.68346 0.22083 " pathEditMode="relative" ptsTypes="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04 -0.00694 L -0.05104 -0.00648 C -0.08633 -0.01157 -0.06107 -0.00509 -0.08216 -0.01551 C -0.08646 -0.01759 -0.09545 -0.02129 -0.09545 -0.02083 C -0.09896 -0.0243 -0.10261 -0.02754 -0.10625 -0.02963 C -0.10795 -0.03078 -0.10977 -0.03148 -0.11172 -0.03264 C -0.1125 -0.03426 -0.11328 -0.0368 -0.1142 -0.03796 C -0.1155 -0.03981 -0.11706 -0.03935 -0.11836 -0.04097 C -0.12643 -0.05046 -0.12513 -0.04699 -0.12774 -0.05787 L -0.12774 -0.05764 L -0.15052 -0.09745 C -0.15834 -0.11088 -0.15508 -0.10625 -0.16263 -0.11435 C -0.16524 -0.12245 -0.16537 -0.12453 -0.1694 -0.13102 C -0.17058 -0.13356 -0.17214 -0.13472 -0.17344 -0.1368 C -0.17617 -0.14213 -0.17774 -0.15115 -0.18151 -0.1537 L -0.18946 -0.15949 C -0.1905 -0.16111 -0.19115 -0.16365 -0.19219 -0.16504 C -0.20091 -0.17592 -0.19219 -0.15902 -0.19883 -0.17338 L -0.19883 -0.17314 L -0.21901 -0.18472 C -0.22305 -0.1868 -0.22709 -0.18842 -0.23112 -0.19051 C -0.24779 -0.19907 -0.23321 -0.19375 -0.24987 -0.19884 C -0.2586 -0.2081 -0.25326 -0.20324 -0.26615 -0.21018 C -0.27097 -0.2125 -0.28177 -0.21852 -0.2849 -0.21852 L -0.29558 -0.21852 L -0.29558 -0.21828 C -0.31875 -0.22129 -0.31979 -0.22083 -0.34128 -0.2243 L -0.3586 -0.22685 C -0.36758 -0.22801 -0.37657 -0.2287 -0.38555 -0.22986 C -0.39414 -0.23102 -0.40729 -0.23287 -0.41641 -0.23564 C -0.42826 -0.23912 -0.41823 -0.23819 -0.42839 -0.23819 L -0.42839 -0.23796 " pathEditMode="relative" rAng="0" ptsTypes="AAAAAAAAAAAAAAAAAAAAAAAAAAAAAAAA">
                                      <p:cBhvr>
                                        <p:cTn id="11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67" y="-115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925FA50-2970-44E2-8C5F-F527E233A0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A75E3BD9-F9A4-4B48-99C2-DAECF0C9D23E}"/>
              </a:ext>
            </a:extLst>
          </p:cNvPr>
          <p:cNvCxnSpPr>
            <a:cxnSpLocks/>
          </p:cNvCxnSpPr>
          <p:nvPr/>
        </p:nvCxnSpPr>
        <p:spPr>
          <a:xfrm flipH="1">
            <a:off x="132523" y="106017"/>
            <a:ext cx="11926955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05A0F94F-BA59-4272-976F-53EDC0BB6649}"/>
              </a:ext>
            </a:extLst>
          </p:cNvPr>
          <p:cNvCxnSpPr>
            <a:cxnSpLocks/>
          </p:cNvCxnSpPr>
          <p:nvPr/>
        </p:nvCxnSpPr>
        <p:spPr>
          <a:xfrm flipH="1">
            <a:off x="132523" y="6712226"/>
            <a:ext cx="11926955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F5940826-1F2B-4CFB-B8D3-429F636608C1}"/>
              </a:ext>
            </a:extLst>
          </p:cNvPr>
          <p:cNvCxnSpPr>
            <a:cxnSpLocks/>
          </p:cNvCxnSpPr>
          <p:nvPr/>
        </p:nvCxnSpPr>
        <p:spPr>
          <a:xfrm>
            <a:off x="132523" y="106017"/>
            <a:ext cx="0" cy="660620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999E1BD5-E531-4D93-B15C-6B4E29463466}"/>
              </a:ext>
            </a:extLst>
          </p:cNvPr>
          <p:cNvCxnSpPr>
            <a:cxnSpLocks/>
          </p:cNvCxnSpPr>
          <p:nvPr/>
        </p:nvCxnSpPr>
        <p:spPr>
          <a:xfrm>
            <a:off x="12059478" y="106017"/>
            <a:ext cx="0" cy="660620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 descr="Campo de paisaje de granja de dibujos animados con agricultores de ...">
            <a:extLst>
              <a:ext uri="{FF2B5EF4-FFF2-40B4-BE49-F238E27FC236}">
                <a16:creationId xmlns:a16="http://schemas.microsoft.com/office/drawing/2014/main" xmlns="" id="{AF3F33AA-9489-4CD2-902D-FDA759A74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4" y="500273"/>
            <a:ext cx="6599575" cy="58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820FBDB-88BB-4A4B-9CE3-91EECE9FFFF2}"/>
              </a:ext>
            </a:extLst>
          </p:cNvPr>
          <p:cNvSpPr txBox="1"/>
          <p:nvPr/>
        </p:nvSpPr>
        <p:spPr>
          <a:xfrm>
            <a:off x="2696871" y="5992410"/>
            <a:ext cx="200107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accent6">
                    <a:lumMod val="75000"/>
                  </a:schemeClr>
                </a:solidFill>
                <a:latin typeface="Berlin Sans FB Demi" panose="020E0802020502020306" pitchFamily="34" charset="0"/>
              </a:rPr>
              <a:t>El Campo</a:t>
            </a:r>
          </a:p>
        </p:txBody>
      </p:sp>
      <p:pic>
        <p:nvPicPr>
          <p:cNvPr id="15" name="Picture 2" descr="Dibujos animados de edificios de estado real | Vector Premium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xmlns="" id="{D8DA7BCA-A1BE-47F7-8698-365318F85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991" y="4205804"/>
            <a:ext cx="2506422" cy="2506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Pack de diferentes árboles de color verde | Vector Gratis">
            <a:extLst>
              <a:ext uri="{FF2B5EF4-FFF2-40B4-BE49-F238E27FC236}">
                <a16:creationId xmlns:a16="http://schemas.microsoft.com/office/drawing/2014/main" xmlns="" id="{4D99F6AA-1F90-4354-A9DA-44718164A7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" t="7681" r="-364" b="62908"/>
          <a:stretch/>
        </p:blipFill>
        <p:spPr bwMode="auto">
          <a:xfrm>
            <a:off x="7255048" y="2633305"/>
            <a:ext cx="4708366" cy="159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granja dibujo - Buscar con Google | Granja dibujo, Fotos de ...">
            <a:extLst>
              <a:ext uri="{FF2B5EF4-FFF2-40B4-BE49-F238E27FC236}">
                <a16:creationId xmlns:a16="http://schemas.microsoft.com/office/drawing/2014/main" xmlns="" id="{054F622A-6C0E-4626-AD6C-F65BB0795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664" y="422891"/>
            <a:ext cx="2170470" cy="217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gallery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01 0.06412 L 0.01901 0.06412 L -0.11146 0.03565 C -0.11758 0.03449 -0.1237 0.03449 -0.12982 0.03356 C -0.1332 0.03287 -0.13646 0.03217 -0.13971 0.03125 C -0.14141 0.03078 -0.14297 0.02916 -0.14466 0.02916 C -0.15807 0.02847 -0.17161 0.02916 -0.18516 0.02916 L -0.18516 0.02916 C -0.21354 0.03634 -0.20247 0.0331 -0.21836 0.03796 C -0.22083 0.03935 -0.22331 0.0412 -0.22578 0.04213 C -0.22825 0.04328 -0.23073 0.04352 -0.2332 0.04444 C -0.23476 0.0449 -0.23646 0.04583 -0.23802 0.04653 C -0.23932 0.04815 -0.24036 0.05023 -0.2418 0.05092 C -0.26575 0.06528 -0.24518 0.05 -0.25651 0.05764 C -0.26706 0.06458 -0.25885 0.05856 -0.26641 0.0662 C -0.26797 0.06782 -0.26953 0.06944 -0.27122 0.0706 C -0.27253 0.07153 -0.27383 0.07176 -0.275 0.07291 C -0.2776 0.07546 -0.27995 0.0787 -0.28229 0.08148 L -0.28607 0.08588 L -0.29336 0.09467 C -0.29466 0.09606 -0.29609 0.09722 -0.29713 0.09907 L -0.29961 0.10347 L -0.29961 0.10347 C -0.30716 0.12129 -0.31016 0.12986 -0.31797 0.1449 C -0.31992 0.14884 -0.32226 0.15185 -0.32422 0.15602 C -0.34141 0.19328 -0.3207 0.15092 -0.33151 0.17778 C -0.33255 0.18032 -0.33398 0.18217 -0.33529 0.18426 C -0.34115 0.20555 -0.3345 0.18403 -0.3401 0.19745 C -0.34844 0.21713 -0.34193 0.20486 -0.34753 0.21504 C -0.34792 0.21713 -0.34818 0.21944 -0.3487 0.22153 C -0.35169 0.23194 -0.35117 0.22407 -0.35117 0.2324 L -0.35117 0.2324 C -0.35039 0.23889 -0.35 0.24583 -0.3487 0.25208 C -0.34831 0.25463 -0.34687 0.25625 -0.34635 0.25856 C -0.34349 0.27014 -0.34388 0.26898 -0.34388 0.27847 L -0.34388 0.27847 " pathEditMode="relative" ptsTypes="AAAAAAAAAAAAAAAAAAAAAAAAAAAAAAAAAAAA">
                                      <p:cBhvr>
                                        <p:cTn id="6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685 0.0037 L -0.13685 0.00394 C -0.18008 0.02245 -0.1263 -0.00185 -0.17422 0.02315 C -0.22422 0.04954 -0.17135 0.02014 -0.21016 0.03843 C -0.22305 0.04468 -0.22773 0.05185 -0.24232 0.05185 C -0.2793 0.05185 -0.26536 0.05255 -0.28346 0.05139 L -0.28346 0.05162 C -0.28711 0.05556 -0.29427 0.06204 -0.29844 0.06806 C -0.30924 0.08403 -0.29661 0.06875 -0.3095 0.08472 C -0.31354 0.08981 -0.31393 0.08889 -0.31823 0.09514 C -0.32838 0.11019 -0.322 0.10579 -0.32969 0.10972 L -0.33594 0.12037 C -0.33685 0.12176 -0.33763 0.12338 -0.33854 0.12454 L -0.34232 0.12847 C -0.34284 0.13079 -0.34297 0.1331 -0.34362 0.13519 C -0.3444 0.13681 -0.34544 0.13773 -0.34622 0.13935 L -0.34883 0.14352 L -0.34883 0.14375 L -0.38607 0.16551 C -0.39062 0.16412 -0.39505 0.16343 -0.39961 0.16227 C -0.41159 0.1588 -0.40078 0.16134 -0.40924 0.15718 C -0.41172 0.15625 -0.41419 0.15579 -0.41667 0.15463 C -0.41797 0.15417 -0.41875 0.15301 -0.42018 0.15208 C -0.42226 0.15116 -0.42435 0.15046 -0.42643 0.14977 C -0.42799 0.14884 -0.42956 0.14745 -0.43125 0.14699 C -0.43828 0.1463 -0.44518 0.1463 -0.45221 0.14583 L -0.45221 0.14606 L -0.47174 0.14028 C -0.48463 0.13681 -0.48203 0.13843 -0.49375 0.13472 C -0.497 0.13356 -0.50377 0.13102 -0.50716 0.1294 C -0.51042 0.12778 -0.51367 0.12546 -0.51693 0.12431 C -0.52786 0.12037 -0.52174 0.12245 -0.53529 0.11875 C -0.54505 0.11227 -0.5418 0.11366 -0.56107 0.11736 C -0.56263 0.11759 -0.56354 0.12037 -0.56484 0.12153 C -0.57057 0.12616 -0.56693 0.1206 -0.56979 0.12546 L -0.56979 0.12569 " pathEditMode="relative" rAng="120000" ptsTypes="AAAAAAAAAAAAAAAAAAAAAAAAAAAAAAAAAAAA">
                                      <p:cBhvr>
                                        <p:cTn id="1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80" y="7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925FA50-2970-44E2-8C5F-F527E233A0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A75E3BD9-F9A4-4B48-99C2-DAECF0C9D23E}"/>
              </a:ext>
            </a:extLst>
          </p:cNvPr>
          <p:cNvCxnSpPr>
            <a:cxnSpLocks/>
          </p:cNvCxnSpPr>
          <p:nvPr/>
        </p:nvCxnSpPr>
        <p:spPr>
          <a:xfrm flipH="1">
            <a:off x="132523" y="106017"/>
            <a:ext cx="1192695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05A0F94F-BA59-4272-976F-53EDC0BB6649}"/>
              </a:ext>
            </a:extLst>
          </p:cNvPr>
          <p:cNvCxnSpPr>
            <a:cxnSpLocks/>
          </p:cNvCxnSpPr>
          <p:nvPr/>
        </p:nvCxnSpPr>
        <p:spPr>
          <a:xfrm flipH="1">
            <a:off x="132523" y="6712226"/>
            <a:ext cx="1192695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F5940826-1F2B-4CFB-B8D3-429F636608C1}"/>
              </a:ext>
            </a:extLst>
          </p:cNvPr>
          <p:cNvCxnSpPr>
            <a:cxnSpLocks/>
          </p:cNvCxnSpPr>
          <p:nvPr/>
        </p:nvCxnSpPr>
        <p:spPr>
          <a:xfrm>
            <a:off x="132523" y="106017"/>
            <a:ext cx="0" cy="6606209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999E1BD5-E531-4D93-B15C-6B4E29463466}"/>
              </a:ext>
            </a:extLst>
          </p:cNvPr>
          <p:cNvCxnSpPr>
            <a:cxnSpLocks/>
          </p:cNvCxnSpPr>
          <p:nvPr/>
        </p:nvCxnSpPr>
        <p:spPr>
          <a:xfrm>
            <a:off x="12059478" y="106017"/>
            <a:ext cx="0" cy="6606209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4" descr="Granja de Noé Consotá – Granja de Noé Consotá Risaralda">
            <a:hlinkClick r:id="rId4" action="ppaction://hlinksldjump">
              <a:snd r:embed="rId5" name="explode.wav"/>
            </a:hlinkClick>
            <a:extLst>
              <a:ext uri="{FF2B5EF4-FFF2-40B4-BE49-F238E27FC236}">
                <a16:creationId xmlns:a16="http://schemas.microsoft.com/office/drawing/2014/main" xmlns="" id="{09105839-3072-4564-90E2-D5997B713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529" y="206301"/>
            <a:ext cx="3098180" cy="1930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aisaje urbano de edificios con escena urbana de carretera | Vector ...">
            <a:extLst>
              <a:ext uri="{FF2B5EF4-FFF2-40B4-BE49-F238E27FC236}">
                <a16:creationId xmlns:a16="http://schemas.microsoft.com/office/drawing/2014/main" xmlns="" id="{E05433C5-247C-4B0B-8FC0-7B9CDBE2A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84" y="362382"/>
            <a:ext cx="6973523" cy="6093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820FBDB-88BB-4A4B-9CE3-91EECE9FFFF2}"/>
              </a:ext>
            </a:extLst>
          </p:cNvPr>
          <p:cNvSpPr txBox="1"/>
          <p:nvPr/>
        </p:nvSpPr>
        <p:spPr>
          <a:xfrm>
            <a:off x="2696871" y="5992410"/>
            <a:ext cx="200107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</a:rPr>
              <a:t>La ciudad</a:t>
            </a:r>
          </a:p>
        </p:txBody>
      </p:sp>
      <p:pic>
        <p:nvPicPr>
          <p:cNvPr id="6150" name="Picture 6" descr="Dibujos animados de edificios de estado real | Vector Premium">
            <a:extLst>
              <a:ext uri="{FF2B5EF4-FFF2-40B4-BE49-F238E27FC236}">
                <a16:creationId xmlns:a16="http://schemas.microsoft.com/office/drawing/2014/main" xmlns="" id="{8B1FFA2E-F7CD-4EAB-BDE8-490E6BDFC2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2" b="7133"/>
          <a:stretch/>
        </p:blipFill>
        <p:spPr bwMode="auto">
          <a:xfrm>
            <a:off x="7966829" y="2246537"/>
            <a:ext cx="3414024" cy="1930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ᐈ Autos para dibujar imágenes de stock, dibujos dibujo de autos ...">
            <a:extLst>
              <a:ext uri="{FF2B5EF4-FFF2-40B4-BE49-F238E27FC236}">
                <a16:creationId xmlns:a16="http://schemas.microsoft.com/office/drawing/2014/main" xmlns="" id="{0E092921-E0A9-4161-9A53-8E57CE890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17"/>
          <a:stretch/>
        </p:blipFill>
        <p:spPr bwMode="auto">
          <a:xfrm>
            <a:off x="7581256" y="4400768"/>
            <a:ext cx="4261396" cy="1426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23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65 0.05625 L -0.02865 0.05625 C -0.03607 0.05115 -0.04453 0.0493 -0.05078 0.04097 C -0.05898 0.02986 -0.05247 0.03842 -0.06185 0.02777 C -0.06732 0.02176 -0.06354 0.02453 -0.06927 0.02129 C -0.07162 0.01713 -0.07227 0.01527 -0.07539 0.0125 C -0.07656 0.01134 -0.07787 0.01111 -0.07917 0.01018 C -0.08073 0.0074 -0.08216 0.00393 -0.08398 0.00162 C -0.08503 0.00023 -0.08659 0.00069 -0.08776 -0.0007 C -0.09583 -0.01042 -0.08711 -0.0044 -0.09505 -0.01158 C -0.10078 -0.01667 -0.09727 -0.01111 -0.1 -0.01598 L -0.1 -0.01598 C -0.10495 -0.01667 -0.1099 -0.0169 -0.11471 -0.01806 C -0.11602 -0.01852 -0.11719 -0.01945 -0.11849 -0.02037 C -0.12057 -0.02176 -0.12253 -0.02361 -0.12461 -0.02477 C -0.12787 -0.02639 -0.13112 -0.02755 -0.13438 -0.02917 C -0.13607 -0.02986 -0.13776 -0.03033 -0.13932 -0.03125 C -0.15521 -0.04051 -0.13893 -0.03172 -0.15287 -0.03773 C -0.1569 -0.03959 -0.1569 -0.04121 -0.16146 -0.04213 C -0.16315 -0.0426 -0.16471 -0.04213 -0.16641 -0.04213 L -0.16641 -0.04213 C -0.17214 -0.04584 -0.17787 -0.04931 -0.18359 -0.05301 C -0.18646 -0.0551 -0.18919 -0.05787 -0.19219 -0.05973 C -0.19544 -0.06158 -0.19883 -0.06204 -0.20208 -0.06412 C -0.20326 -0.06482 -0.20456 -0.06528 -0.20573 -0.06621 C -0.20742 -0.0676 -0.20885 -0.06991 -0.21068 -0.0706 C -0.22461 -0.07616 -0.22813 -0.075 -0.24141 -0.075 L -0.24141 -0.075 L -0.42826 -0.08797 C -0.43151 -0.08588 -0.43477 -0.08334 -0.43802 -0.08148 C -0.44128 -0.07963 -0.44466 -0.07871 -0.44792 -0.07709 C -0.45208 -0.075 -0.45612 -0.07292 -0.46016 -0.0706 C -0.47331 -0.06273 -0.46628 -0.06644 -0.47747 -0.05741 C -0.48151 -0.05417 -0.48346 -0.05324 -0.48724 -0.05093 C -0.48802 -0.04954 -0.48867 -0.04769 -0.48971 -0.04653 C -0.49089 -0.04537 -0.49245 -0.04584 -0.49336 -0.04445 C -0.49453 -0.04283 -0.49466 -0.03935 -0.49583 -0.03773 C -0.49688 -0.03635 -0.49948 -0.03565 -0.49948 -0.03565 L -0.49948 -0.03565 L -0.54128 0.04953 L -0.46641 0.1044 " pathEditMode="relative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76 0.09977 L -0.19674 0.04352 C -0.20078 0.04236 -0.20468 0.04074 -0.20872 0.03959 C -0.21197 0.03889 -0.21523 0.03843 -0.21848 0.03773 L -0.23593 0.0338 L -0.24466 0.03195 C -0.25026 0.03056 -0.25325 0.02986 -0.25872 0.02801 C -0.26054 0.02755 -0.26237 0.02662 -0.26419 0.02616 C -0.27421 0.02384 -0.27369 0.02431 -0.28268 0.02431 L -0.28268 0.02454 L -0.41093 0.03009 L -0.5108 0.03959 " pathEditMode="relative" rAng="0" ptsTypes="AAAAAAA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2" y="-379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925FA50-2970-44E2-8C5F-F527E233A0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A75E3BD9-F9A4-4B48-99C2-DAECF0C9D23E}"/>
              </a:ext>
            </a:extLst>
          </p:cNvPr>
          <p:cNvCxnSpPr>
            <a:cxnSpLocks/>
          </p:cNvCxnSpPr>
          <p:nvPr/>
        </p:nvCxnSpPr>
        <p:spPr>
          <a:xfrm flipH="1">
            <a:off x="132523" y="106017"/>
            <a:ext cx="1192695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05A0F94F-BA59-4272-976F-53EDC0BB6649}"/>
              </a:ext>
            </a:extLst>
          </p:cNvPr>
          <p:cNvCxnSpPr>
            <a:cxnSpLocks/>
          </p:cNvCxnSpPr>
          <p:nvPr/>
        </p:nvCxnSpPr>
        <p:spPr>
          <a:xfrm flipH="1">
            <a:off x="132523" y="6712226"/>
            <a:ext cx="1192695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F5940826-1F2B-4CFB-B8D3-429F636608C1}"/>
              </a:ext>
            </a:extLst>
          </p:cNvPr>
          <p:cNvCxnSpPr>
            <a:cxnSpLocks/>
          </p:cNvCxnSpPr>
          <p:nvPr/>
        </p:nvCxnSpPr>
        <p:spPr>
          <a:xfrm>
            <a:off x="132523" y="106017"/>
            <a:ext cx="0" cy="6606209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999E1BD5-E531-4D93-B15C-6B4E29463466}"/>
              </a:ext>
            </a:extLst>
          </p:cNvPr>
          <p:cNvCxnSpPr>
            <a:cxnSpLocks/>
          </p:cNvCxnSpPr>
          <p:nvPr/>
        </p:nvCxnSpPr>
        <p:spPr>
          <a:xfrm>
            <a:off x="12059478" y="106017"/>
            <a:ext cx="0" cy="6606209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Paisaje urbano de edificios con escena urbana de carretera | Vector ...">
            <a:extLst>
              <a:ext uri="{FF2B5EF4-FFF2-40B4-BE49-F238E27FC236}">
                <a16:creationId xmlns:a16="http://schemas.microsoft.com/office/drawing/2014/main" xmlns="" id="{E05433C5-247C-4B0B-8FC0-7B9CDBE2A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40" y="280815"/>
            <a:ext cx="6973523" cy="6093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820FBDB-88BB-4A4B-9CE3-91EECE9FFFF2}"/>
              </a:ext>
            </a:extLst>
          </p:cNvPr>
          <p:cNvSpPr txBox="1"/>
          <p:nvPr/>
        </p:nvSpPr>
        <p:spPr>
          <a:xfrm>
            <a:off x="2696871" y="5992410"/>
            <a:ext cx="200107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</a:rPr>
              <a:t>La ciudad</a:t>
            </a:r>
          </a:p>
        </p:txBody>
      </p:sp>
      <p:pic>
        <p:nvPicPr>
          <p:cNvPr id="12" name="Picture 8" descr="Dibujo de Un agricultor pintado por en Dibujos.net el día 09-04-20 ...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xmlns="" id="{ADAA41AC-D4E4-47E9-B493-D5D72BC8B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370" y="4246685"/>
            <a:ext cx="2857500" cy="223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Vector Grupo de gente sin rostro, caminar en línea">
            <a:extLst>
              <a:ext uri="{FF2B5EF4-FFF2-40B4-BE49-F238E27FC236}">
                <a16:creationId xmlns:a16="http://schemas.microsoft.com/office/drawing/2014/main" xmlns="" id="{F7777A40-9CB2-463E-8FC0-950A6F779D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65"/>
          <a:stretch/>
        </p:blipFill>
        <p:spPr bwMode="auto">
          <a:xfrm>
            <a:off x="7506866" y="708739"/>
            <a:ext cx="4303896" cy="141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Carreteras De Asfalto Rectas Ilustración del Vector - Ilustración ...">
            <a:extLst>
              <a:ext uri="{FF2B5EF4-FFF2-40B4-BE49-F238E27FC236}">
                <a16:creationId xmlns:a16="http://schemas.microsoft.com/office/drawing/2014/main" xmlns="" id="{23940FE7-CE76-4506-97CE-006A2FD8C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6" t="12240" r="307" b="56214"/>
          <a:stretch/>
        </p:blipFill>
        <p:spPr bwMode="auto">
          <a:xfrm>
            <a:off x="7491479" y="2801076"/>
            <a:ext cx="6973523" cy="76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65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46 0.04908 L -0.08646 0.04908 L -0.12709 0.04468 L -0.1517 0.04259 L -0.17266 0.04028 C -0.17878 0.0382 -0.18477 0.03519 -0.19102 0.0338 C -0.21094 0.02963 -0.22604 0.03241 -0.24636 0.0338 C -0.24766 0.03519 -0.2487 0.03704 -0.25 0.0382 C -0.25117 0.03912 -0.25261 0.03912 -0.25378 0.04028 C -0.25834 0.04514 -0.25443 0.04468 -0.25742 0.04468 L -0.30664 0.18681 C -0.3099 0.18912 -0.31315 0.19144 -0.31641 0.19329 C -0.32136 0.19653 -0.32643 0.19884 -0.33125 0.20208 C -0.34323 0.21042 -0.35482 0.2206 -0.36693 0.22847 C -0.37266 0.23195 -0.37826 0.23588 -0.38412 0.23935 C -0.38815 0.24167 -0.39245 0.24306 -0.39636 0.24583 C -0.41446 0.25833 -0.39844 0.25232 -0.41354 0.25671 C -0.41563 0.25833 -0.41771 0.25972 -0.41979 0.26111 C -0.42214 0.26273 -0.42709 0.26551 -0.42709 0.26551 L -0.42709 0.26551 C -0.43034 0.275 -0.43255 0.28611 -0.43698 0.29398 C -0.43854 0.29676 -0.44037 0.29954 -0.44193 0.30278 C -0.4474 0.31412 -0.44089 0.30533 -0.44805 0.31366 C -0.44883 0.31574 -0.44935 0.31852 -0.45052 0.32014 C -0.45143 0.32153 -0.453 0.3213 -0.45417 0.32246 C -0.45547 0.32361 -0.45677 0.325 -0.45781 0.32685 C -0.46406 0.33588 -0.45873 0.33171 -0.46524 0.33542 C -0.46602 0.33704 -0.46667 0.33889 -0.46771 0.33982 C -0.46875 0.34097 -0.47031 0.34051 -0.47136 0.34213 C -0.47253 0.34375 -0.47305 0.34653 -0.47383 0.34861 L -0.47266 0.36829 L -0.5181 0.36829 C -0.5194 0.37477 -0.52071 0.38125 -0.52175 0.38796 C -0.5224 0.39144 -0.5224 0.39537 -0.52305 0.39884 C -0.52357 0.40208 -0.52487 0.40463 -0.52552 0.40764 C -0.52604 0.41042 -0.52617 0.41343 -0.5267 0.41644 C -0.52748 0.42083 -0.52839 0.42523 -0.52917 0.4294 L -0.53034 0.43611 C -0.52969 0.44213 -0.52995 0.45093 -0.52552 0.45347 C -0.52422 0.45417 -0.52227 0.45347 -0.52175 0.45139 C -0.52084 0.44653 -0.52175 0.44121 -0.52175 0.43611 L -0.52175 0.43611 " pathEditMode="relative" ptsTypes="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 0.01343 L -0.30117 -0.0206 C -0.31432 -0.01504 -0.32812 -0.01389 -0.34036 -0.0037 C -0.34388 -0.00069 -0.34713 0.00255 -0.35078 0.00486 C -0.35404 0.00695 -0.35768 0.00741 -0.3612 0.00926 C -0.36315 0.00996 -0.36497 0.01204 -0.36693 0.01343 C -0.36836 0.01435 -0.37005 0.01435 -0.37148 0.01551 C -0.37318 0.01667 -0.37461 0.01852 -0.37604 0.01968 C -0.37721 0.0206 -0.37956 0.02176 -0.37956 0.02199 L -0.37956 0.02176 L -0.47409 0.18195 L -0.5306 0.29931 L -0.58685 0.34884 " pathEditMode="relative" rAng="0" ptsTypes="AAAAAAAAAAAAA">
                                      <p:cBhvr>
                                        <p:cTn id="11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4" y="150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925FA50-2970-44E2-8C5F-F527E233A0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A75E3BD9-F9A4-4B48-99C2-DAECF0C9D23E}"/>
              </a:ext>
            </a:extLst>
          </p:cNvPr>
          <p:cNvCxnSpPr>
            <a:cxnSpLocks/>
          </p:cNvCxnSpPr>
          <p:nvPr/>
        </p:nvCxnSpPr>
        <p:spPr>
          <a:xfrm flipH="1">
            <a:off x="132523" y="106017"/>
            <a:ext cx="1192695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05A0F94F-BA59-4272-976F-53EDC0BB6649}"/>
              </a:ext>
            </a:extLst>
          </p:cNvPr>
          <p:cNvCxnSpPr>
            <a:cxnSpLocks/>
          </p:cNvCxnSpPr>
          <p:nvPr/>
        </p:nvCxnSpPr>
        <p:spPr>
          <a:xfrm flipH="1">
            <a:off x="132523" y="6712226"/>
            <a:ext cx="1192695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F5940826-1F2B-4CFB-B8D3-429F636608C1}"/>
              </a:ext>
            </a:extLst>
          </p:cNvPr>
          <p:cNvCxnSpPr>
            <a:cxnSpLocks/>
          </p:cNvCxnSpPr>
          <p:nvPr/>
        </p:nvCxnSpPr>
        <p:spPr>
          <a:xfrm>
            <a:off x="132523" y="106017"/>
            <a:ext cx="0" cy="6606209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999E1BD5-E531-4D93-B15C-6B4E29463466}"/>
              </a:ext>
            </a:extLst>
          </p:cNvPr>
          <p:cNvCxnSpPr>
            <a:cxnSpLocks/>
          </p:cNvCxnSpPr>
          <p:nvPr/>
        </p:nvCxnSpPr>
        <p:spPr>
          <a:xfrm>
            <a:off x="12059478" y="106017"/>
            <a:ext cx="0" cy="6606209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Paisaje urbano de edificios con escena urbana de carretera | Vector ...">
            <a:extLst>
              <a:ext uri="{FF2B5EF4-FFF2-40B4-BE49-F238E27FC236}">
                <a16:creationId xmlns:a16="http://schemas.microsoft.com/office/drawing/2014/main" xmlns="" id="{E05433C5-247C-4B0B-8FC0-7B9CDBE2A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40" y="280815"/>
            <a:ext cx="6973523" cy="6093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820FBDB-88BB-4A4B-9CE3-91EECE9FFFF2}"/>
              </a:ext>
            </a:extLst>
          </p:cNvPr>
          <p:cNvSpPr txBox="1"/>
          <p:nvPr/>
        </p:nvSpPr>
        <p:spPr>
          <a:xfrm>
            <a:off x="2696871" y="5992410"/>
            <a:ext cx="200107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</a:rPr>
              <a:t>La ciudad</a:t>
            </a:r>
          </a:p>
        </p:txBody>
      </p:sp>
      <p:sp>
        <p:nvSpPr>
          <p:cNvPr id="12" name="Botón de acción: ir hacia delante o siguiente 11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xmlns="" id="{D4773EFB-14CA-435B-8084-3366588CE8BF}"/>
              </a:ext>
            </a:extLst>
          </p:cNvPr>
          <p:cNvSpPr/>
          <p:nvPr/>
        </p:nvSpPr>
        <p:spPr>
          <a:xfrm>
            <a:off x="10952950" y="5797827"/>
            <a:ext cx="914400" cy="722894"/>
          </a:xfrm>
          <a:prstGeom prst="actionButtonForwardNex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3" name="Picture 6" descr="Y los pequeños agricultores? - Escolar - ABC Color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xmlns="" id="{043B6FCC-0904-45CC-9584-15498FBEF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802" y="2484384"/>
            <a:ext cx="2394035" cy="1917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Grupo personas trabajador profesionales ocupación día laboral ...">
            <a:extLst>
              <a:ext uri="{FF2B5EF4-FFF2-40B4-BE49-F238E27FC236}">
                <a16:creationId xmlns:a16="http://schemas.microsoft.com/office/drawing/2014/main" xmlns="" id="{318127F7-4150-4260-AC89-9C00CF26D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967" y="4105275"/>
            <a:ext cx="275272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mbiente contaminado - Buscar con Google | Contaminacion del agua ...">
            <a:extLst>
              <a:ext uri="{FF2B5EF4-FFF2-40B4-BE49-F238E27FC236}">
                <a16:creationId xmlns:a16="http://schemas.microsoft.com/office/drawing/2014/main" xmlns="" id="{3373805D-73F2-4026-9695-A73D01447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277" y="280815"/>
            <a:ext cx="2702758" cy="219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56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41 0.02871 L -0.17188 -0.0456 L -0.31941 0.00463 L -0.44362 0.04399 L -0.47305 0.14237 L -0.47305 0.25371 L -0.45586 0.37408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92 0.00069 L -0.09922 -0.11088 C -0.10794 -0.11575 -0.11667 -0.11991 -0.125 -0.12616 C -0.12747 -0.12825 -0.12995 -0.13079 -0.13242 -0.13287 C -0.13438 -0.1345 -0.13659 -0.13542 -0.13854 -0.13727 C -0.13984 -0.13843 -0.14089 -0.14051 -0.14219 -0.14167 C -0.14375 -0.14283 -0.14557 -0.14283 -0.14714 -0.14375 C -0.14844 -0.14445 -0.14948 -0.14584 -0.15078 -0.14584 C -0.15534 -0.14653 -0.1599 -0.14584 -0.16432 -0.14584 L -0.16432 -0.14584 L -0.22708 -0.10649 L -0.2405 -0.08473 " pathEditMode="relative" ptsTypes="AAAAAAAAAAAA">
                                      <p:cBhvr>
                                        <p:cTn id="11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549 mejores imágenes de MARCOS-BORDES en 2020 | Bordes y marcos ...">
            <a:extLst>
              <a:ext uri="{FF2B5EF4-FFF2-40B4-BE49-F238E27FC236}">
                <a16:creationId xmlns:a16="http://schemas.microsoft.com/office/drawing/2014/main" xmlns="" id="{870E7FB8-1D63-4127-95F1-031DE4FAA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72487" y="-2664729"/>
            <a:ext cx="6862537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ducción agrícola paisaje rural | Vector Premium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xmlns="" id="{2F205261-E625-4BE7-939E-C16BF23AF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375" y="2747130"/>
            <a:ext cx="3108197" cy="310323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ves_16">
            <a:hlinkClick r:id="" action="ppaction://media"/>
            <a:extLst>
              <a:ext uri="{FF2B5EF4-FFF2-40B4-BE49-F238E27FC236}">
                <a16:creationId xmlns:a16="http://schemas.microsoft.com/office/drawing/2014/main" xmlns="" id="{3C0FD5CE-9A6A-46DC-BBEE-7AFDB01EC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289045" y="1529741"/>
            <a:ext cx="1231676" cy="12316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Transporte de la ciudad y dibujos animados de movilidad | Vector ...">
            <a:hlinkClick r:id="rId10" action="ppaction://hlinksldjump">
              <a:snd r:embed="rId11" name="explode.wav"/>
            </a:hlinkClick>
            <a:extLst>
              <a:ext uri="{FF2B5EF4-FFF2-40B4-BE49-F238E27FC236}">
                <a16:creationId xmlns:a16="http://schemas.microsoft.com/office/drawing/2014/main" xmlns="" id="{4B0FA929-ADD2-4332-A243-DBEFA1B8B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93"/>
          <a:stretch/>
        </p:blipFill>
        <p:spPr bwMode="auto">
          <a:xfrm>
            <a:off x="6963192" y="2747399"/>
            <a:ext cx="3167400" cy="310296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FA1DB29-7DC7-4B28-B8BF-A6571755BEEE}"/>
              </a:ext>
            </a:extLst>
          </p:cNvPr>
          <p:cNvSpPr txBox="1"/>
          <p:nvPr/>
        </p:nvSpPr>
        <p:spPr>
          <a:xfrm>
            <a:off x="549899" y="634760"/>
            <a:ext cx="11107711" cy="86177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s-CL" sz="5000" dirty="0">
                <a:solidFill>
                  <a:srgbClr val="7030A0"/>
                </a:solidFill>
                <a:latin typeface="Berlin Sans FB Demi" panose="020E0802020502020306" pitchFamily="34" charset="0"/>
              </a:rPr>
              <a:t>¿A qué imagen corresponde el sonido?</a:t>
            </a:r>
          </a:p>
        </p:txBody>
      </p:sp>
    </p:spTree>
    <p:extLst>
      <p:ext uri="{BB962C8B-B14F-4D97-AF65-F5344CB8AC3E}">
        <p14:creationId xmlns:p14="http://schemas.microsoft.com/office/powerpoint/2010/main" val="60901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549 mejores imágenes de MARCOS-BORDES en 2020 | Bordes y marcos ...">
            <a:extLst>
              <a:ext uri="{FF2B5EF4-FFF2-40B4-BE49-F238E27FC236}">
                <a16:creationId xmlns:a16="http://schemas.microsoft.com/office/drawing/2014/main" xmlns="" id="{7FA32471-5947-4FBC-9F93-7703B1862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72487" y="-2664729"/>
            <a:ext cx="6862537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ducción agrícola paisaje rural | Vector Premium">
            <a:hlinkClick r:id="rId7" action="ppaction://hlinksldjump">
              <a:snd r:embed="rId8" name="explode.wav"/>
            </a:hlinkClick>
            <a:extLst>
              <a:ext uri="{FF2B5EF4-FFF2-40B4-BE49-F238E27FC236}">
                <a16:creationId xmlns:a16="http://schemas.microsoft.com/office/drawing/2014/main" xmlns="" id="{2F205261-E625-4BE7-939E-C16BF23AF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375" y="2788170"/>
            <a:ext cx="3108197" cy="310323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ransporte de la ciudad y dibujos animados de movilidad | Vector ...">
            <a:hlinkClick r:id="" action="ppaction://hlinkshowjump?jump=nextslide">
              <a:snd r:embed="rId10" name="applause.wav"/>
            </a:hlinkClick>
            <a:extLst>
              <a:ext uri="{FF2B5EF4-FFF2-40B4-BE49-F238E27FC236}">
                <a16:creationId xmlns:a16="http://schemas.microsoft.com/office/drawing/2014/main" xmlns="" id="{4B0FA929-ADD2-4332-A243-DBEFA1B8B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93"/>
          <a:stretch/>
        </p:blipFill>
        <p:spPr bwMode="auto">
          <a:xfrm>
            <a:off x="6963192" y="2788439"/>
            <a:ext cx="3167400" cy="310296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FA1DB29-7DC7-4B28-B8BF-A6571755BEEE}"/>
              </a:ext>
            </a:extLst>
          </p:cNvPr>
          <p:cNvSpPr txBox="1"/>
          <p:nvPr/>
        </p:nvSpPr>
        <p:spPr>
          <a:xfrm>
            <a:off x="707036" y="682080"/>
            <a:ext cx="11107711" cy="86177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s-CL" sz="5000" dirty="0">
                <a:solidFill>
                  <a:srgbClr val="7030A0"/>
                </a:solidFill>
                <a:latin typeface="Berlin Sans FB Demi" panose="020E0802020502020306" pitchFamily="34" charset="0"/>
              </a:rPr>
              <a:t>¿A qué imagen corresponde el sonido?</a:t>
            </a:r>
          </a:p>
        </p:txBody>
      </p:sp>
      <p:pic>
        <p:nvPicPr>
          <p:cNvPr id="7" name="city-traffic-1">
            <a:hlinkClick r:id="" action="ppaction://media"/>
            <a:extLst>
              <a:ext uri="{FF2B5EF4-FFF2-40B4-BE49-F238E27FC236}">
                <a16:creationId xmlns:a16="http://schemas.microsoft.com/office/drawing/2014/main" xmlns="" id="{0DB5DCC0-329F-4EF9-BC3B-098A5582B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1423" y="1699593"/>
            <a:ext cx="1309153" cy="13091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690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prism isContent="1" isInverted="1"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1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Silene\Desktop\57592059_1270893876_loto_de_ambientes_002.jpg"/>
          <p:cNvPicPr/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93" y="1510178"/>
            <a:ext cx="4830952" cy="4772751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099" y="886581"/>
            <a:ext cx="1638095" cy="16285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3699" y="2856538"/>
            <a:ext cx="1609523" cy="16285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2514" y="858010"/>
            <a:ext cx="1671428" cy="16285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2088" y="2774955"/>
            <a:ext cx="1638095" cy="16190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3331" y="4721662"/>
            <a:ext cx="1600000" cy="16095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7100" y="4721662"/>
            <a:ext cx="1640476" cy="161904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18229" y="2692438"/>
            <a:ext cx="1628571" cy="1600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90600" y="886581"/>
            <a:ext cx="1609524" cy="1600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11086" y="4763246"/>
            <a:ext cx="1678441" cy="160318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EDD931E-E1D7-44D0-AD22-1C1A71C8482E}"/>
              </a:ext>
            </a:extLst>
          </p:cNvPr>
          <p:cNvSpPr txBox="1"/>
          <p:nvPr/>
        </p:nvSpPr>
        <p:spPr>
          <a:xfrm>
            <a:off x="839771" y="121973"/>
            <a:ext cx="843696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600" dirty="0" smtClean="0">
                <a:solidFill>
                  <a:srgbClr val="7030A0"/>
                </a:solidFill>
                <a:latin typeface="Berlin Sans FB Demi" panose="020E0802020502020306" pitchFamily="34" charset="0"/>
              </a:rPr>
              <a:t>Completa el rompecabezas de la ciudad</a:t>
            </a:r>
            <a:endParaRPr lang="es-CL" sz="3600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290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0.00162 L 3.75E-6 -0.00139 C -0.01394 -0.00301 -0.02774 -0.00463 -0.04154 -0.00533 C -0.18203 -0.01019 -0.11263 -0.00186 -0.16693 -0.00857 L -0.26914 -0.00695 C -0.27383 -0.00672 -0.27865 -0.00602 -0.28334 -0.00533 C -0.28868 -0.00417 -0.29896 -0.00162 -0.29896 -0.00139 C -0.30717 0.00254 -0.31498 0.00833 -0.32344 0.01088 C -0.32735 0.01203 -0.33138 0.01296 -0.33516 0.01435 C -0.33815 0.01574 -0.34102 0.01875 -0.34414 0.0199 C -0.34792 0.02106 -0.35196 0.02083 -0.35573 0.02152 C -0.36133 0.02268 -0.36237 0.02361 -0.36745 0.02523 C -0.36953 0.02569 -0.37175 0.02639 -0.37396 0.02685 C -0.37565 0.02824 -0.37735 0.02963 -0.37904 0.03055 C -0.38073 0.03125 -0.38256 0.03125 -0.38425 0.0324 C -0.38646 0.03379 -0.38842 0.03588 -0.39063 0.03773 C -0.39323 0.03958 -0.39584 0.04166 -0.39844 0.04305 C -0.40092 0.04444 -0.40391 0.0449 -0.40625 0.04676 C -0.42539 0.06088 -0.41094 0.05509 -0.42305 0.05926 C -0.43086 0.06643 -0.42253 0.05972 -0.43217 0.06458 C -0.43399 0.06551 -0.43542 0.06713 -0.43724 0.06805 C -0.43855 0.06898 -0.43985 0.06921 -0.44115 0.0699 C -0.45065 0.0787 -0.43868 0.06805 -0.45026 0.07708 C -0.45144 0.07824 -0.45274 0.07963 -0.45417 0.08055 C -0.45521 0.08148 -0.45664 0.08171 -0.45795 0.0824 C -0.45964 0.08356 -0.4612 0.08518 -0.46315 0.08611 C -0.46563 0.08703 -0.46836 0.08703 -0.47084 0.08773 C -0.47735 0.08981 -0.47279 0.08958 -0.47592 0.08958 L -0.47592 0.08981 L -0.47592 0.08958 " pathEditMode="relative" rAng="0" ptsTypes="AAAAAAAAAAAAAAAAAAAAAAAAAAAA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02" y="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33333E-6 L -4.16667E-7 0.00023 C -0.00482 0.00278 -0.0095 0.0051 -0.01406 0.0088 C -0.01927 0.0125 -0.02409 0.01829 -0.02917 0.02176 C -0.03568 0.02639 -0.04284 0.02824 -0.04935 0.03311 C -0.05638 0.03797 -0.06263 0.04537 -0.0694 0.0507 C -0.07917 0.05811 -0.08906 0.0625 -0.09844 0.07084 C -0.10729 0.07824 -0.1151 0.08866 -0.1237 0.09723 C -0.1388 0.1125 -0.1556 0.12246 -0.16914 0.14167 C -0.18971 0.17037 -0.14935 0.11436 -0.1957 0.175 C -0.21224 0.19676 -0.22721 0.22176 -0.24479 0.24121 C -0.25768 0.25602 -0.25716 0.25602 -0.26992 0.26806 C -0.2724 0.27037 -0.27513 0.27176 -0.27747 0.27454 C -0.28477 0.28311 -0.29271 0.29028 -0.29883 0.30116 C -0.30182 0.30648 -0.30443 0.31227 -0.30768 0.31667 C -0.31667 0.32848 -0.3263 0.33889 -0.33555 0.35 C -0.33672 0.35139 -0.33802 0.35301 -0.33919 0.3544 C -0.34505 0.35949 -0.35143 0.36366 -0.3569 0.36991 C -0.35937 0.37269 -0.36094 0.37755 -0.36328 0.38102 C -0.40404 0.44167 -0.33659 0.33565 -0.38463 0.41412 C -0.39141 0.42547 -0.39466 0.42639 -0.40338 0.43635 C -0.41055 0.44422 -0.41979 0.46158 -0.42357 0.46945 C -0.42904 0.48079 -0.4345 0.4919 -0.4401 0.50301 C -0.44206 0.50672 -0.44453 0.50996 -0.44635 0.51389 C -0.4487 0.51852 -0.44935 0.52408 -0.4526 0.52732 C -0.45534 0.52963 -0.45846 0.5301 -0.46146 0.53148 C -0.46393 0.53287 -0.46667 0.53426 -0.46901 0.53611 C -0.47057 0.53727 -0.47148 0.53959 -0.47279 0.54051 C -0.47747 0.54283 -0.48216 0.54306 -0.48672 0.54491 C -0.48932 0.54607 -0.49167 0.54861 -0.49427 0.54931 C -0.49883 0.55047 -0.50352 0.54931 -0.50794 0.54931 L -0.50794 0.54977 " pathEditMode="relative" rAng="0" ptsTypes="AAAAAAAAAAAAAAAAAAAAAAAAAAAAAA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04" y="2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42 0.07523 L -0.02942 0.07546 L -0.15768 0.07315 L -0.38515 0.06898 L -0.50976 0.07106 C -0.51107 0.07176 -0.51224 0.07222 -0.51341 0.07315 C -0.51705 0.07639 -0.52265 0.08611 -0.52435 0.09051 C -0.52513 0.09259 -0.52565 0.09514 -0.52669 0.09676 C -0.52825 0.09907 -0.5375 0.10116 -0.53763 0.10116 C -0.54466 0.10532 -0.53997 0.10324 -0.55208 0.10324 L -0.55208 0.10347 " pathEditMode="relative" rAng="0" ptsTypes="AAAAAAAAA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33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39 4.81481E-6 L -0.02839 0.00023 C -0.03203 0.00347 -0.03516 0.00995 -0.03932 0.01064 C -0.0582 0.01412 -0.07721 0.01157 -0.09622 0.01273 C -0.0987 0.01296 -0.10104 0.01412 -0.10339 0.01504 C -0.11823 0.028 -0.10208 0.01574 -0.12279 0.02361 C -0.12461 0.0243 -0.12591 0.02708 -0.12761 0.02777 C -0.13438 0.03078 -0.14141 0.03125 -0.14818 0.03425 C -0.15104 0.03564 -0.15378 0.03726 -0.15664 0.03865 C -0.1582 0.03935 -0.1599 0.04027 -0.16146 0.04074 C -0.16589 0.04189 -0.17031 0.04212 -0.17487 0.04282 C -0.21719 0.0581 -0.18659 0.04837 -0.28125 0.0493 L -0.41302 0.0493 L -0.41302 0.04953 " pathEditMode="relative" rAng="0" ptsTypes="AAAAAAAAAAAAAA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32" y="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024 L -2.91667E-6 0.00023 C -0.00534 -0.00163 -0.01054 -0.00093 -0.01562 -0.00371 C -0.01849 -0.00533 -0.02109 -0.01088 -0.02383 -0.01366 C -0.02708 -0.01667 -0.03034 -0.01806 -0.03346 -0.02014 C -0.03619 -0.02223 -0.03893 -0.02547 -0.04179 -0.02686 C -0.0457 -0.02871 -0.04974 -0.02894 -0.05377 -0.0301 C -0.05677 -0.03218 -0.06002 -0.03403 -0.06315 -0.03681 C -0.0664 -0.03959 -0.0694 -0.04491 -0.07265 -0.04676 C -0.07786 -0.04931 -0.08307 -0.04885 -0.08815 -0.05 C -0.09401 -0.05325 -0.09518 -0.05394 -0.1013 -0.05672 C -0.10677 -0.0588 -0.11237 -0.06158 -0.11797 -0.06297 C -0.12474 -0.06482 -0.13138 -0.06528 -0.13815 -0.06621 C -0.14062 -0.0676 -0.14284 -0.06806 -0.14531 -0.06991 C -0.15091 -0.07362 -0.15638 -0.07987 -0.16198 -0.08288 C -0.16653 -0.08542 -0.17148 -0.08473 -0.17617 -0.08612 C -0.17903 -0.08727 -0.18177 -0.08797 -0.1845 -0.08959 C -0.18776 -0.09144 -0.19075 -0.09468 -0.19414 -0.09607 C -0.19948 -0.09885 -0.21458 -0.10139 -0.21914 -0.10278 C -0.22174 -0.10348 -0.22461 -0.10463 -0.22747 -0.10602 C -0.2306 -0.10788 -0.23372 -0.11135 -0.23685 -0.11274 C -0.24284 -0.11482 -0.24883 -0.11482 -0.25468 -0.11598 C -0.25755 -0.11713 -0.26028 -0.11852 -0.26302 -0.11922 C -0.26705 -0.12061 -0.27109 -0.12084 -0.275 -0.12269 C -0.27851 -0.12408 -0.28216 -0.12709 -0.28567 -0.12917 C -0.28724 -0.1301 -0.2888 -0.13195 -0.29049 -0.13241 C -0.30065 -0.13612 -0.31106 -0.13913 -0.32148 -0.14213 C -0.32448 -0.14329 -0.32773 -0.14468 -0.33086 -0.14584 C -0.33763 -0.14746 -0.34557 -0.14931 -0.35234 -0.15209 C -0.35703 -0.1544 -0.36185 -0.15672 -0.36666 -0.15903 C -0.36979 -0.16042 -0.37291 -0.16065 -0.37617 -0.16204 C -0.38008 -0.16389 -0.38411 -0.16713 -0.38802 -0.16875 C -0.39114 -0.17038 -0.39427 -0.17107 -0.39752 -0.172 C -0.4276 -0.18403 -0.40091 -0.17454 -0.42252 -0.18195 C -0.43164 -0.19051 -0.42422 -0.18403 -0.44271 -0.1919 C -0.45325 -0.1963 -0.44648 -0.19514 -0.4569 -0.19514 L -0.4569 -0.19468 " pathEditMode="relative" rAng="0" ptsTypes="AAAAAAAAAAAAAAAAAAAAAAAAAAAAAAAAAAA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52" y="-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7.40741E-7 L -2.91667E-6 0.00023 C -0.00859 0.00069 -0.01692 0.00069 -0.02526 0.00255 C -0.03411 0.0044 -0.06041 0.02268 -0.06354 0.02454 C -0.06718 0.02662 -0.0707 0.02778 -0.07435 0.03009 C -0.07955 0.03333 -0.08476 0.03704 -0.08984 0.0412 C -0.09466 0.04514 -0.09909 0.05301 -0.10429 0.05486 C -0.11653 0.05949 -0.14127 0.06042 -0.14127 0.06088 C -0.15091 0.06412 -0.16041 0.06829 -0.17005 0.07153 C -0.17448 0.07292 -0.17877 0.07245 -0.1832 0.07407 C -0.18776 0.07616 -0.19192 0.08032 -0.19635 0.08241 C -0.20638 0.08727 -0.20573 0.0831 -0.21432 0.08819 C -0.21836 0.09051 -0.22226 0.09398 -0.22617 0.09653 C -0.23229 0.09977 -0.23828 0.10139 -0.24427 0.10463 C -0.24739 0.10625 -0.25052 0.10926 -0.25377 0.11018 C -0.25924 0.1118 -0.26497 0.1118 -0.27057 0.11273 C -0.28346 0.12037 -0.26992 0.11296 -0.29804 0.12106 C -0.30898 0.1243 -0.29896 0.12407 -0.31119 0.12662 C -0.31718 0.12801 -0.32317 0.12847 -0.32916 0.1294 C -0.3319 0.13125 -0.33463 0.13356 -0.33763 0.13495 C -0.34036 0.13611 -0.3431 0.1368 -0.34596 0.13773 C -0.35481 0.14028 -0.36067 0.1412 -0.36979 0.14329 C -0.37435 0.14583 -0.38606 0.15278 -0.3901 0.1544 C -0.39414 0.15579 -0.39817 0.15602 -0.40208 0.15694 C -0.40573 0.15787 -0.40937 0.15856 -0.41289 0.15972 C -0.41731 0.16111 -0.42174 0.16389 -0.42604 0.16528 C -0.43047 0.1669 -0.43489 0.1669 -0.43919 0.16805 C -0.44205 0.16898 -0.44492 0.17014 -0.44752 0.17106 L -0.45729 0.17361 C -0.45989 0.17546 -0.46263 0.17801 -0.46562 0.17893 C -0.47265 0.18171 -0.47994 0.18264 -0.48711 0.18472 L -0.49661 0.18727 C -0.49948 0.18912 -0.50221 0.19167 -0.50508 0.19305 C -0.51263 0.1956 -0.52018 0.1963 -0.52786 0.19838 C -0.53099 0.19954 -0.53424 0.19977 -0.53737 0.20116 C -0.54062 0.20255 -0.54362 0.20532 -0.54687 0.20671 C -0.56289 0.21296 -0.57018 0.21296 -0.58646 0.21505 C -0.5944 0.21991 -0.60325 0.22616 -0.61159 0.22893 C -0.62317 0.23218 -0.63476 0.23356 -0.64635 0.2368 L -0.65586 0.23981 C -0.66015 0.24074 -0.66458 0.24143 -0.66901 0.24259 C -0.67174 0.24305 -0.67461 0.24398 -0.67734 0.24514 C -0.68021 0.24676 -0.68281 0.24907 -0.68567 0.25093 C -0.68724 0.25185 -0.68893 0.25324 -0.69049 0.25347 C -0.69596 0.25509 -0.70169 0.25532 -0.70716 0.25648 C -0.70924 0.25833 -0.71106 0.26088 -0.71328 0.2618 C -0.71836 0.26389 -0.72356 0.26343 -0.7289 0.26458 C -0.73112 0.26551 -0.73489 0.26829 -0.73724 0.27014 C -0.73841 0.27199 -0.74023 0.27245 -0.74075 0.27593 C -0.74231 0.28472 -0.73997 0.2838 -0.73841 0.2838 L -0.73841 0.28426 " pathEditMode="relative" rAng="0" ptsTypes="AAAAAAAAAAAAAAAAAAAAAAAAAAAAAAAAAAAAAAAAAAAAAAAAA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70" y="1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96296E-6 L -1.875E-6 0.00023 C -0.00325 -0.00394 -0.00612 -0.00857 -0.00963 -0.01158 C -0.01054 -0.0125 -0.01992 -0.01528 -0.02018 -0.01551 C -0.02174 -0.0169 -0.02344 -0.01806 -0.025 -0.01922 C -0.02617 -0.0206 -0.02708 -0.02246 -0.02838 -0.02315 C -0.03151 -0.02454 -0.03476 -0.02454 -0.03789 -0.025 C -0.04336 -0.02778 -0.04909 -0.02986 -0.05443 -0.03287 C -0.05677 -0.03403 -0.05911 -0.03565 -0.06159 -0.03658 C -0.06302 -0.0375 -0.06471 -0.03773 -0.06627 -0.03843 C -0.06745 -0.03912 -0.06849 -0.03982 -0.06979 -0.04051 C -0.07135 -0.04121 -0.07304 -0.04144 -0.07448 -0.04236 C -0.07695 -0.04352 -0.07916 -0.04514 -0.08164 -0.0463 C -0.0832 -0.04699 -0.08476 -0.04723 -0.08633 -0.04815 C -0.0888 -0.04931 -0.09088 -0.05093 -0.09349 -0.05209 C -0.09687 -0.05324 -0.10052 -0.05417 -0.10403 -0.05579 C -0.10599 -0.05672 -0.10794 -0.05857 -0.11002 -0.05973 C -0.11458 -0.06204 -0.1194 -0.06343 -0.12409 -0.06551 L -0.12409 -0.06528 L -0.13594 -0.06922 C -0.13789 -0.07107 -0.13971 -0.07361 -0.14166 -0.075 C -0.14583 -0.07778 -0.15807 -0.07871 -0.1595 -0.07894 C -0.18203 -0.09699 -0.14883 -0.07176 -0.17604 -0.08658 C -0.17799 -0.0875 -0.1789 -0.09074 -0.18073 -0.09236 C -0.1845 -0.09537 -0.18893 -0.09607 -0.19258 -0.1 C -0.19752 -0.10533 -0.19466 -0.10324 -0.20078 -0.10579 C -0.20325 -0.10764 -0.20534 -0.10996 -0.20794 -0.11135 C -0.21302 -0.11435 -0.21901 -0.11574 -0.22448 -0.11713 C -0.22591 -0.11852 -0.22747 -0.12014 -0.22916 -0.12084 C -0.23099 -0.12199 -0.23307 -0.12223 -0.23515 -0.12269 C -0.2362 -0.12338 -0.23737 -0.12431 -0.23854 -0.12477 C -0.24166 -0.12639 -0.24505 -0.12662 -0.24804 -0.12848 C -0.25 -0.1301 -0.25208 -0.13079 -0.2539 -0.13241 C -0.25651 -0.13473 -0.25833 -0.13843 -0.26107 -0.14005 C -0.26289 -0.14144 -0.26497 -0.14236 -0.26693 -0.14398 C -0.27604 -0.15139 -0.2651 -0.14491 -0.27396 -0.14977 L -0.28112 -0.15741 L -0.28463 -0.16111 C -0.28594 -0.16783 -0.28581 -0.16806 -0.28828 -0.17454 C -0.29101 -0.18287 -0.29049 -0.17848 -0.29297 -0.1882 C -0.29375 -0.1919 -0.2944 -0.19584 -0.29518 -0.19954 C -0.29557 -0.20162 -0.2957 -0.20371 -0.29648 -0.20533 L -0.30117 -0.2169 C -0.30338 -0.23079 -0.30039 -0.21945 -0.30586 -0.22848 C -0.30729 -0.23056 -0.30781 -0.23426 -0.3095 -0.23611 C -0.31185 -0.23843 -0.31732 -0.23797 -0.31992 -0.23797 L -0.31992 -0.23773 " pathEditMode="relative" rAng="0" ptsTypes="AAAAAAAAAAAAAAAAAAAAAAAAAAAAAAAAAAAAAAAAAAAAA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3" y="-1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72 0.0081 L -0.55182 -0.01342 " pathEditMode="relative" ptsTypes="AA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0.00023 L -4.375E-6 0.00023 C -0.00325 -0.00393 -0.00651 -0.00741 -0.0095 -0.01111 C -0.01106 -0.01319 -0.01224 -0.0169 -0.01406 -0.01921 C -0.01953 -0.02592 -0.02539 -0.03264 -0.03125 -0.03796 C -0.05859 -0.06342 -0.02434 -0.03264 -0.05885 -0.05949 C -0.075 -0.07176 -0.05937 -0.06458 -0.07369 -0.07014 C -0.09505 -0.09491 -0.072 -0.07083 -0.09114 -0.08379 C -0.11367 -0.09838 -0.08632 -0.08657 -0.10599 -0.09421 C -0.10755 -0.09606 -0.10911 -0.09838 -0.11067 -0.09954 C -0.11419 -0.10254 -0.1246 -0.10856 -0.12799 -0.11042 C -0.13997 -0.12708 -0.1276 -0.1118 -0.13932 -0.12106 C -0.14101 -0.12222 -0.14231 -0.12523 -0.14401 -0.12639 C -0.15507 -0.13518 -0.14427 -0.1206 -0.15898 -0.13449 C -0.16653 -0.14167 -0.16276 -0.13866 -0.17057 -0.14259 C -0.17161 -0.14444 -0.17291 -0.1456 -0.17395 -0.14792 C -0.175 -0.15 -0.17513 -0.15417 -0.17617 -0.15579 C -0.17786 -0.1581 -0.18007 -0.15787 -0.18203 -0.15879 C -0.19036 -0.17153 -0.18033 -0.15741 -0.19921 -0.16944 C -0.20065 -0.17037 -0.20143 -0.17361 -0.20273 -0.17454 C -0.20625 -0.17778 -0.21849 -0.17963 -0.21992 -0.17986 C -0.22187 -0.18171 -0.22382 -0.18449 -0.22565 -0.18565 C -0.22812 -0.1868 -0.24752 -0.19028 -0.24882 -0.19074 C -0.24987 -0.19236 -0.25091 -0.19514 -0.25221 -0.19606 C -0.25429 -0.19792 -0.26471 -0.20116 -0.26601 -0.20139 C -0.30312 -0.21528 -0.25898 -0.20023 -0.29114 -0.20949 C -0.29895 -0.2118 -0.297 -0.21204 -0.3039 -0.21481 C -0.30664 -0.21574 -0.30924 -0.21667 -0.31197 -0.21759 C -0.31757 -0.21991 -0.31992 -0.22176 -0.32578 -0.22569 C -0.32708 -0.22639 -0.32812 -0.22778 -0.32929 -0.22824 C -0.33242 -0.23032 -0.33554 -0.23125 -0.33841 -0.23356 C -0.34075 -0.23542 -0.34296 -0.23866 -0.34531 -0.23866 L -0.36588 -0.23866 L -0.36588 -0.23866 " pathEditMode="relative" rAng="0" ptsTypes="AAAAAAAAAAAAAAAAAAAAAAAAAAAAAAAAAA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94" y="-1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Silene\Desktop\57592057_1270893861_loto_de_ambientes_001.jpg"/>
          <p:cNvPicPr/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81" y="1141652"/>
            <a:ext cx="5648633" cy="468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931" y="935755"/>
            <a:ext cx="1858298" cy="16127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9796" y="4615022"/>
            <a:ext cx="1906438" cy="16223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267" y="2772226"/>
            <a:ext cx="1883897" cy="16190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4289" y="814965"/>
            <a:ext cx="1876943" cy="154858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3844" y="972172"/>
            <a:ext cx="1943728" cy="159047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7145" y="4376277"/>
            <a:ext cx="1954087" cy="157690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01954" y="4391274"/>
            <a:ext cx="1839654" cy="156190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40594" y="2773311"/>
            <a:ext cx="1962374" cy="150550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84723" y="2548478"/>
            <a:ext cx="1883897" cy="149135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BEDD931E-E1D7-44D0-AD22-1C1A71C8482E}"/>
              </a:ext>
            </a:extLst>
          </p:cNvPr>
          <p:cNvSpPr txBox="1"/>
          <p:nvPr/>
        </p:nvSpPr>
        <p:spPr>
          <a:xfrm>
            <a:off x="839771" y="121973"/>
            <a:ext cx="843696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600" dirty="0" smtClean="0">
                <a:solidFill>
                  <a:srgbClr val="7030A0"/>
                </a:solidFill>
                <a:latin typeface="Berlin Sans FB Demi" panose="020E0802020502020306" pitchFamily="34" charset="0"/>
              </a:rPr>
              <a:t>Completa el rompecabezas del campo</a:t>
            </a:r>
            <a:endParaRPr lang="es-CL" sz="3600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153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5.18519E-6 L -3.33333E-6 -5.18519E-6 C -0.00573 -0.00094 -0.01133 -0.00094 -0.01705 -0.00232 C -0.02708 -0.00464 -0.03711 -0.00973 -0.04726 -0.01089 L -0.09205 -0.01506 L -0.15612 -0.02154 L -0.25768 -0.01945 C -0.26953 -0.01899 -0.26328 -0.01668 -0.27461 -0.01089 C -0.27734 -0.0095 -0.28034 -0.0095 -0.28307 -0.00881 C -0.31133 -0.00047 -0.29466 -0.00394 -0.31575 -5.18519E-6 C -0.31745 0.00068 -0.31901 0.00207 -0.32057 0.00207 C -0.50976 0.00624 -0.48828 -0.10117 -0.50924 0.01064 C -0.50885 0.01272 -0.50885 0.01527 -0.50807 0.01712 C -0.50612 0.02152 -0.50351 0.02152 -0.50078 0.0236 C -0.49166 0.03055 -0.50065 0.02661 -0.4875 0.02985 C -0.48463 0.0317 -0.48216 0.03332 -0.47903 0.03425 C -0.47825 0.03448 -0.47747 0.03425 -0.47669 0.03425 L -0.47669 0.03425 " pathEditMode="relative" ptsTypes="AAAAAAAAAAAAAAAA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84 0.04167 L -0.01484 0.0419 L -0.0474 0.04584 C -0.0543 0.04676 -0.0612 0.04584 -0.06797 0.04792 C -0.07786 0.05093 -0.08711 0.05834 -0.097 0.06088 C -0.11393 0.06528 -0.14622 0.06783 -0.16601 0.06945 C -0.17331 0.07246 -0.18047 0.0757 -0.18776 0.07801 C -0.19857 0.08148 -0.2095 0.0838 -0.22044 0.08658 C -0.22526 0.08797 -0.23008 0.09005 -0.2349 0.09098 C -0.25026 0.09375 -0.2431 0.09213 -0.25677 0.09537 C -0.26575 0.09977 -0.27187 0.10185 -0.27969 0.1081 C -0.28216 0.11019 -0.2845 0.11273 -0.28698 0.11459 C -0.2901 0.11713 -0.29336 0.11922 -0.29661 0.12107 C -0.29961 0.12269 -0.30247 0.12338 -0.30521 0.12547 C -0.30898 0.12824 -0.31237 0.13287 -0.31601 0.13611 C -0.31992 0.13935 -0.32409 0.14167 -0.32812 0.14468 C -0.33229 0.14792 -0.33607 0.15232 -0.34023 0.15556 C -0.3474 0.16088 -0.35508 0.16435 -0.36198 0.1706 C -0.36992 0.17755 -0.3776 0.18519 -0.3862 0.18982 C -0.4056 0.2007 -0.40404 0.19954 -0.41888 0.20278 C -0.42161 0.20417 -0.42448 0.20533 -0.42734 0.20718 C -0.43177 0.20973 -0.43607 0.2132 -0.44062 0.21574 C -0.44414 0.2176 -0.44792 0.21829 -0.45156 0.21991 C -0.45846 0.22315 -0.46523 0.22709 -0.47213 0.23079 C -0.47617 0.23287 -0.48021 0.23473 -0.48411 0.23727 C -0.48659 0.23866 -0.48893 0.24028 -0.49141 0.24144 C -0.49505 0.24306 -0.49883 0.24398 -0.50234 0.24584 C -0.50638 0.24769 -0.51042 0.24977 -0.51445 0.25232 C -0.51615 0.25324 -0.51758 0.25556 -0.51927 0.25648 C -0.52448 0.25926 -0.53177 0.26135 -0.53737 0.26297 C -0.53984 0.26505 -0.54219 0.26736 -0.54466 0.26945 C -0.54661 0.27107 -0.54883 0.27199 -0.55065 0.27361 C -0.56211 0.2838 -0.55221 0.27755 -0.56042 0.28241 C -0.57695 0.28079 -0.59349 0.27848 -0.61003 0.27801 C -0.62487 0.27755 -0.63984 0.2801 -0.65469 0.2801 L -0.65469 0.28033 " pathEditMode="relative" rAng="0" ptsTypes="AAAAAAAAAAAAAAAAAAAAAAAAAAAAAAAAAA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92" y="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89 0.03819 L -0.06289 0.03842 C -0.08919 0.03889 -0.11536 0.03842 -0.14154 0.04028 C -0.17409 0.04236 -0.15104 0.04236 -0.17305 0.05092 C -0.17786 0.05301 -0.20039 0.05509 -0.20208 0.05532 C -0.20495 0.05602 -0.20781 0.05602 -0.21055 0.05741 C -0.21315 0.0588 -0.21523 0.06227 -0.21784 0.06389 C -0.21979 0.06505 -0.22187 0.06528 -0.22383 0.06597 C -0.2263 0.06829 -0.22865 0.0706 -0.23112 0.07245 C -0.24245 0.08148 -0.25391 0.08842 -0.26497 0.09838 C -0.27773 0.10972 -0.2974 0.12778 -0.30859 0.13055 C -0.31211 0.13148 -0.31914 0.1331 -0.32305 0.13495 C -0.33997 0.14305 -0.32161 0.13611 -0.33633 0.14143 C -0.33919 0.14352 -0.34193 0.14606 -0.34479 0.14792 C -0.35156 0.15208 -0.35378 0.15231 -0.36055 0.1544 C -0.37995 0.16921 -0.35547 0.15208 -0.38841 0.16505 L -0.39922 0.16944 C -0.40247 0.1706 -0.40573 0.17245 -0.40898 0.17361 C -0.41172 0.17477 -0.41458 0.17477 -0.41745 0.17592 C -0.4207 0.17708 -0.42383 0.17917 -0.42708 0.18009 C -0.4319 0.18148 -0.43672 0.18125 -0.44167 0.18217 C -0.44727 0.18333 -0.45859 0.18657 -0.45859 0.1868 C -0.47331 0.19421 -0.46055 0.18842 -0.47552 0.19305 C -0.47956 0.19421 -0.48359 0.19606 -0.48763 0.19722 L -0.5082 0.2037 C -0.51628 0.20949 -0.5237 0.21574 -0.53229 0.21875 C -0.53594 0.22014 -0.53958 0.22037 -0.54323 0.22106 C -0.54648 0.22245 -0.54961 0.2243 -0.55286 0.22523 C -0.5625 0.22847 -0.56693 0.22662 -0.57708 0.23171 C -0.57995 0.2331 -0.58268 0.23565 -0.58555 0.23611 C -0.59557 0.23773 -0.60573 0.2375 -0.61576 0.23819 C -0.62148 0.23958 -0.62721 0.24028 -0.63268 0.24259 C -0.65482 0.25116 -0.62448 0.24329 -0.64128 0.24907 C -0.64648 0.25069 -0.65169 0.25208 -0.6569 0.25324 C -0.66654 0.25555 -0.66523 0.25532 -0.67018 0.25532 L -0.67018 0.25555 " pathEditMode="relative" rAng="0" ptsTypes="AAAAAAAAAAAAAAAAAAAAAAAAAAAAAAAAAA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65" y="1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0.02315 L 0.00729 0.02338 C 0.00443 0.01736 0.00143 0.01181 -0.0013 0.00579 C -0.00221 0.00394 -0.00247 0.00093 -0.00365 -0.00069 C -0.00547 -0.00278 -0.00768 -0.00347 -0.00977 -0.00486 C -0.01537 -0.01991 -0.00781 -0.00254 -0.01823 -0.01574 C -0.0194 -0.01713 -0.01953 -0.02037 -0.02057 -0.02222 C -0.02396 -0.02754 -0.02813 -0.03171 -0.03151 -0.03727 C -0.03333 -0.04028 -0.03451 -0.04467 -0.03633 -0.04791 C -0.0418 -0.05764 -0.04349 -0.05741 -0.05078 -0.06296 C -0.05247 -0.06666 -0.05391 -0.07037 -0.05573 -0.07361 C -0.05677 -0.07546 -0.05833 -0.07616 -0.05925 -0.07801 C -0.06068 -0.08055 -0.06159 -0.08379 -0.06289 -0.08657 C -0.06406 -0.08889 -0.0655 -0.09074 -0.06654 -0.09305 C -0.06745 -0.09514 -0.06797 -0.09768 -0.06901 -0.09953 C -0.07044 -0.10208 -0.0724 -0.10347 -0.07383 -0.10602 C -0.07604 -0.10995 -0.0776 -0.11481 -0.07982 -0.11898 C -0.08086 -0.1206 -0.08229 -0.12176 -0.08346 -0.12315 C -0.08516 -0.12523 -0.08672 -0.12754 -0.08828 -0.12963 C -0.09076 -0.13264 -0.09336 -0.13495 -0.09557 -0.13819 C -0.09701 -0.14004 -0.09779 -0.14305 -0.09922 -0.14467 C -0.10104 -0.14676 -0.10339 -0.14699 -0.10534 -0.14907 C -0.12031 -0.16504 -0.10443 -0.15069 -0.11497 -0.16412 C -0.11641 -0.16597 -0.11836 -0.16643 -0.11979 -0.16828 C -0.12122 -0.17014 -0.12214 -0.17291 -0.12344 -0.17477 C -0.12448 -0.17639 -0.12591 -0.17754 -0.12708 -0.17916 C -0.1349 -0.18958 -0.13021 -0.18588 -0.13672 -0.18981 C -0.13789 -0.1912 -0.13919 -0.19236 -0.14037 -0.19421 C -0.14167 -0.19606 -0.14258 -0.19884 -0.14401 -0.20046 C -0.14544 -0.20254 -0.14727 -0.20324 -0.14883 -0.20486 C -0.15013 -0.20625 -0.1513 -0.20764 -0.15247 -0.20926 C -0.15573 -0.21342 -0.15833 -0.21991 -0.16211 -0.22199 C -0.16589 -0.2243 -0.16693 -0.22453 -0.17057 -0.22847 C -0.17109 -0.22893 -0.17135 -0.22986 -0.17175 -0.23055 L -0.17175 -0.23032 " pathEditMode="relative" rAng="0" ptsTypes="AAAAAAAAAAAAAAAAAAAAAAAAAAAAAAAAAA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58" y="-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-1.45833E-6 0.00024 C -0.00364 0.00116 -0.00755 0.00139 -0.01094 0.00417 C -0.01328 0.00625 -0.01484 0.01042 -0.01706 0.0132 C -0.01953 0.01644 -0.02226 0.01968 -0.02526 0.02223 C -0.0332 0.02963 -0.04127 0.03565 -0.04909 0.0426 C -0.05325 0.0463 -0.0569 0.0507 -0.06107 0.05417 C -0.06445 0.05695 -0.06823 0.05811 -0.07187 0.06065 C -0.0819 0.06806 -0.09167 0.07616 -0.10169 0.08334 C -0.11159 0.09051 -0.12213 0.09491 -0.13138 0.10394 L -0.15286 0.12431 C -0.15664 0.12778 -0.16002 0.13195 -0.1638 0.13542 C -0.16575 0.1375 -0.16771 0.13843 -0.16953 0.14005 C -0.20052 0.1676 -0.17513 0.14676 -0.19466 0.16297 C -0.19596 0.16482 -0.197 0.1676 -0.19831 0.16945 C -0.21419 0.19051 -0.20052 0.17014 -0.21146 0.18311 C -0.21966 0.19283 -0.21263 0.1882 -0.22109 0.19213 C -0.22265 0.19445 -0.22396 0.19699 -0.22578 0.19885 C -0.22773 0.20093 -0.23008 0.20139 -0.23164 0.20371 C -0.24245 0.2169 -0.23086 0.20996 -0.2414 0.21459 C -0.24414 0.21852 -0.24805 0.22338 -0.25091 0.22616 C -0.25195 0.22732 -0.25325 0.22778 -0.25443 0.22848 C -0.25833 0.23565 -0.25755 0.23565 -0.26276 0.23982 C -0.2651 0.24144 -0.27005 0.24422 -0.27005 0.24445 C -0.27122 0.24584 -0.27226 0.24746 -0.27357 0.24885 C -0.27578 0.25093 -0.27838 0.25186 -0.2806 0.25324 C -0.28607 0.25649 -0.28411 0.25579 -0.29153 0.25787 C -0.29466 0.25857 -0.29778 0.25949 -0.30091 0.26019 C -0.32044 0.26274 -0.32096 0.26227 -0.33542 0.26227 L -0.33542 0.26274 " pathEditMode="relative" rAng="0" ptsTypes="AAAAAAAAAAAAAAAAAAAAAAAAAAAAA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71" y="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3.54167E-6 -3.7037E-7 C -0.028 0.00579 -0.01381 0.00093 -0.04506 0.01644 C -0.05716 0.02222 -0.09102 0.03843 -0.10599 0.04745 C -0.11407 0.05232 -0.12201 0.0581 -0.13034 0.06181 C -0.14115 0.0669 -0.15235 0.06921 -0.16315 0.07431 C -0.20899 0.09653 -0.17071 0.08935 -0.21433 0.09306 C -0.25326 0.10787 -0.21901 0.09676 -0.25808 0.10324 C -0.29245 0.10903 -0.25521 0.10532 -0.28972 0.11389 C -0.29844 0.11574 -0.30756 0.11644 -0.31641 0.11782 L -0.32982 0.12014 C -0.3418 0.12454 -0.33841 0.12361 -0.34935 0.12616 C -0.35196 0.12685 -0.36446 0.12917 -0.36745 0.13032 C -0.37565 0.13287 -0.37696 0.13519 -0.38451 0.13657 C -0.4267 0.14352 -0.38568 0.13495 -0.4125 0.14051 C -0.41511 0.14213 -0.41745 0.14398 -0.41993 0.14491 C -0.42266 0.14583 -0.42552 0.14607 -0.42839 0.14676 C -0.44271 0.15023 -0.43868 0.14907 -0.45756 0.15093 C -0.46094 0.15232 -0.46407 0.15417 -0.46732 0.15509 C -0.47097 0.15625 -0.47461 0.15694 -0.47826 0.15718 L -0.58776 0.15926 C -0.59466 0.16065 -0.6017 0.16111 -0.60847 0.16343 C -0.6099 0.16389 -0.61081 0.16644 -0.61211 0.16759 C -0.61328 0.16875 -0.61459 0.16898 -0.61576 0.16968 C -0.61771 0.17083 -0.6198 0.17222 -0.62188 0.17384 C -0.63347 0.18264 -0.62513 0.17778 -0.63282 0.18194 C -0.63581 0.18565 -0.63776 0.18796 -0.64128 0.19028 C -0.64284 0.19144 -0.64466 0.1919 -0.64623 0.19259 C -0.65469 0.20208 -0.64388 0.19051 -0.65586 0.20069 C -0.6642 0.20787 -0.6543 0.20255 -0.66433 0.20694 C -0.66524 0.20972 -0.66654 0.21204 -0.6668 0.21528 C -0.66745 0.22199 -0.66459 0.22245 -0.66198 0.22361 C -0.66159 0.22361 -0.6612 0.22361 -0.66068 0.22361 L -0.65834 0.22361 " pathEditMode="relative" rAng="0" ptsTypes="AAAAAAAAAAAAAAAAAAAAAAAAAAAAAAAA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46" y="1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-1.04167E-6 0.00024 C -0.00456 -0.01088 -0.01029 -0.02685 -0.01641 -0.0368 C -0.01966 -0.04213 -0.03463 -0.06597 -0.04258 -0.07523 C -0.04635 -0.07963 -0.05026 -0.08333 -0.05391 -0.0875 C -0.05729 -0.09143 -0.06042 -0.09583 -0.0638 -0.09976 C -0.06758 -0.1037 -0.07148 -0.1074 -0.07513 -0.11157 C -0.07825 -0.11551 -0.08073 -0.12037 -0.08385 -0.12384 C -0.08698 -0.12731 -0.09062 -0.12916 -0.09388 -0.13194 C -0.09648 -0.13426 -0.09883 -0.13773 -0.10143 -0.14027 C -0.10456 -0.14305 -0.10807 -0.1456 -0.11133 -0.14838 C -0.11432 -0.15069 -0.11719 -0.1537 -0.12005 -0.15648 C -0.12344 -0.15926 -0.12695 -0.16134 -0.13021 -0.16458 C -0.14284 -0.17708 -0.15078 -0.18842 -0.16263 -0.20324 C -0.16562 -0.20671 -0.16888 -0.20902 -0.17135 -0.21319 C -0.18281 -0.23171 -0.16836 -0.20949 -0.18646 -0.23148 C -0.18828 -0.23379 -0.18958 -0.23726 -0.19141 -0.23958 C -0.1957 -0.24514 -0.19896 -0.24629 -0.20391 -0.24953 C -0.20846 -0.25578 -0.21341 -0.26111 -0.21771 -0.26805 C -0.22018 -0.27199 -0.222 -0.27754 -0.22513 -0.28032 C -0.22682 -0.28148 -0.22864 -0.2824 -0.23021 -0.28426 C -0.23164 -0.28588 -0.23255 -0.28819 -0.23398 -0.29027 C -0.23555 -0.29236 -0.23724 -0.29444 -0.23893 -0.29629 C -0.23971 -0.29838 -0.24023 -0.30069 -0.24141 -0.30254 C -0.24375 -0.30555 -0.24883 -0.31064 -0.24883 -0.31041 C -0.25065 -0.31458 -0.25182 -0.31921 -0.25404 -0.32268 C -0.26901 -0.34722 -0.24635 -0.31088 -0.26654 -0.34097 C -0.2694 -0.3456 -0.27292 -0.34953 -0.27526 -0.35509 C -0.27604 -0.35717 -0.27656 -0.35972 -0.2776 -0.36111 C -0.28112 -0.36643 -0.2862 -0.36921 -0.28893 -0.37546 C -0.29023 -0.37824 -0.29127 -0.38101 -0.29271 -0.38356 C -0.29427 -0.38588 -0.29609 -0.3875 -0.29766 -0.38958 C -0.29909 -0.39166 -0.30013 -0.39375 -0.30143 -0.3956 C -0.30234 -0.39838 -0.30299 -0.40139 -0.30391 -0.4037 C -0.30495 -0.40671 -0.30677 -0.40902 -0.30768 -0.4118 C -0.31575 -0.43796 -0.30234 -0.40393 -0.31146 -0.42615 C -0.31419 -0.44004 -0.31094 -0.42268 -0.31393 -0.44236 C -0.31419 -0.44444 -0.31497 -0.44629 -0.31523 -0.44861 C -0.31614 -0.45463 -0.3168 -0.46551 -0.31901 -0.47083 L -0.32135 -0.47685 C -0.32174 -0.47963 -0.322 -0.4824 -0.32279 -0.48495 C -0.32331 -0.48726 -0.32474 -0.48865 -0.32513 -0.4912 C -0.32591 -0.49514 -0.3263 -0.50301 -0.3263 -0.50301 L -0.3263 -0.50301 " pathEditMode="relative" rAng="0" ptsTypes="AAAAAAAAAAAAAAAAAAAAAAAAAAAAAAAAAAAAAAAAAAAA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15" y="-2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9 0.00625 L 0.00599 0.00648 C -0.02123 -0.00996 0.01263 0.00926 -0.01823 -0.00463 C -0.07201 -0.02848 0.03737 3.33333E-6 -0.10534 -0.03056 C -0.1155 -0.03264 -0.12552 -0.03449 -0.13555 -0.03704 C -0.14857 -0.04028 -0.16146 -0.04653 -0.17448 -0.04769 C -0.2086 -0.05093 -0.24284 -0.04908 -0.27709 -0.04977 L -0.33881 -0.05209 C -0.34401 -0.05417 -0.34922 -0.05695 -0.35456 -0.05857 C -0.3586 -0.05973 -0.36263 -0.05973 -0.36667 -0.06065 C -0.38881 -0.06528 -0.35664 -0.06019 -0.39089 -0.06482 C -0.40378 -0.06343 -0.4168 -0.06297 -0.42956 -0.06065 C -0.46446 -0.05463 -0.41862 -0.05764 -0.45013 -0.05417 C -0.46029 -0.05301 -0.47045 -0.05232 -0.48034 -0.05209 L -0.65209 -0.04769 L -0.71381 -0.04561 C -0.71862 -0.04491 -0.72357 -0.04468 -0.72826 -0.04329 C -0.73164 -0.0426 -0.73477 -0.04005 -0.73802 -0.03912 C -0.74245 -0.03797 -0.74688 -0.03773 -0.75131 -0.03704 C -0.75378 -0.03542 -0.75625 -0.03426 -0.7586 -0.03264 C -0.76029 -0.03148 -0.76172 -0.02917 -0.76342 -0.02824 C -0.77266 -0.02361 -0.7793 -0.02338 -0.78881 -0.02176 C -0.79623 -0.01736 -0.78946 -0.02107 -0.80209 -0.0176 C -0.81146 -0.01505 -0.80482 -0.01551 -0.81172 -0.01551 L -0.81172 -0.01528 " pathEditMode="relative" rAng="0" ptsTypes="AAAAAAAAAAAAAAAAAAAAAAAAA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85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24 0.04537 L 0.00924 0.0456 C 0.00638 0.03958 0.00364 0.03356 0.00065 0.02801 C -0.00079 0.025 -0.00235 0.02199 -0.00417 0.01944 C -0.0056 0.01759 -0.0073 0.01643 -0.00899 0.01505 C -0.01941 0.00718 -0.03021 0.00046 -0.04037 -0.00857 C -0.05183 -0.01852 -0.06224 -0.02824 -0.07435 -0.03634 L -0.09974 -0.0537 C -0.10313 -0.05579 -0.12045 -0.06574 -0.12513 -0.06875 C -0.12956 -0.07153 -0.13412 -0.07407 -0.13842 -0.07732 C -0.14401 -0.08148 -0.14987 -0.08542 -0.15534 -0.09028 C -0.16485 -0.09861 -0.16003 -0.09514 -0.16993 -0.10093 C -0.18165 -0.11667 -0.16719 -0.09861 -0.18073 -0.11181 C -0.18334 -0.11412 -0.18542 -0.11806 -0.18803 -0.12037 C -0.19037 -0.12222 -0.19284 -0.12315 -0.19532 -0.12454 C -0.19727 -0.12593 -0.19935 -0.12732 -0.20131 -0.12894 C -0.203 -0.13009 -0.20456 -0.13195 -0.20612 -0.1331 C -0.21954 -0.14282 -0.20756 -0.13241 -0.21954 -0.1419 C -0.22917 -0.14931 -0.22045 -0.14514 -0.23646 -0.15463 C -0.23881 -0.15602 -0.24128 -0.15741 -0.24362 -0.15903 C -0.24532 -0.16019 -0.24688 -0.16204 -0.24857 -0.1632 C -0.25053 -0.16482 -0.25261 -0.16597 -0.25456 -0.16759 C -0.25586 -0.16875 -0.25691 -0.17083 -0.25821 -0.17199 C -0.25938 -0.17292 -0.26068 -0.17315 -0.26185 -0.17407 C -0.26797 -0.17894 -0.27396 -0.1838 -0.27995 -0.18912 C -0.28243 -0.1912 -0.28477 -0.19375 -0.28724 -0.1956 C -0.28881 -0.19653 -0.2905 -0.19699 -0.29206 -0.19769 C -0.29493 -0.19907 -0.29766 -0.20046 -0.30053 -0.20208 C -0.30261 -0.20417 -0.30456 -0.20625 -0.30665 -0.20833 C -0.30782 -0.20972 -0.30886 -0.21157 -0.31016 -0.21273 C -0.31133 -0.21366 -0.31263 -0.21412 -0.31381 -0.21482 C -0.3155 -0.21713 -0.31719 -0.21898 -0.31875 -0.2213 C -0.31993 -0.22338 -0.32084 -0.22639 -0.32227 -0.22778 C -0.32461 -0.23009 -0.32722 -0.23056 -0.32956 -0.23218 L -0.33685 -0.23634 C -0.33803 -0.23704 -0.3392 -0.23843 -0.3405 -0.23843 L -0.34766 -0.23843 L -0.34766 -0.2382 " pathEditMode="relative" rAng="0" ptsTypes="AAAAAAAAAAAAAAAAAAAAAAAAAAAAAAAAAAAAAA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52" y="-1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280</Words>
  <Application>Microsoft Office PowerPoint</Application>
  <PresentationFormat>Panorámica</PresentationFormat>
  <Paragraphs>26</Paragraphs>
  <Slides>17</Slides>
  <Notes>6</Notes>
  <HiddenSlides>0</HiddenSlides>
  <MMClips>6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Berlin Sans FB Demi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Andaur</dc:creator>
  <cp:lastModifiedBy>silene alejandra</cp:lastModifiedBy>
  <cp:revision>45</cp:revision>
  <dcterms:created xsi:type="dcterms:W3CDTF">2020-05-28T19:14:00Z</dcterms:created>
  <dcterms:modified xsi:type="dcterms:W3CDTF">2020-08-26T00:29:43Z</dcterms:modified>
</cp:coreProperties>
</file>