
<file path=[Content_Types].xml><?xml version="1.0" encoding="utf-8"?>
<Types xmlns="http://schemas.openxmlformats.org/package/2006/content-types">
  <Default Extension="gif" ContentType="image/gif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70" r:id="rId2"/>
    <p:sldId id="258" r:id="rId3"/>
    <p:sldId id="259" r:id="rId4"/>
    <p:sldId id="263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0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67"/>
    <p:restoredTop sz="94671"/>
  </p:normalViewPr>
  <p:slideViewPr>
    <p:cSldViewPr snapToGrid="0" snapToObjects="1">
      <p:cViewPr varScale="1">
        <p:scale>
          <a:sx n="93" d="100"/>
          <a:sy n="93" d="100"/>
        </p:scale>
        <p:origin x="216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17AFAB-E969-1247-9814-72DF25D359BA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43EA6-8361-8C4A-AF95-B8E3E9DB5AF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6001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0D8C6A-C13D-0D45-9244-E81F55A9F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EC4E82-DA40-884F-BFCA-51F524B9D8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E1DECE-4391-BF45-AC1D-0B5A4CF87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F520E2-1074-2444-8BF3-3376D459E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FF709C-9B28-CC46-8220-374548C8F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9296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39E4E8-718A-BB4E-8677-5D3A9EA64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FC4767-1FEE-3F4C-9132-419056403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BF6400-D1D1-894F-8601-15CEA6025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18DCF5-FA5B-CF4C-A6BD-F147E611E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6A358A-243A-3C4B-A7AF-212B2AAC3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73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EF02E-BD13-DC4D-B38C-06327410E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16C0A44-D112-6E4A-88EA-0F98F8F2E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CFD68A-C9BC-6D42-ACB5-A6BC65AA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8001C-B95C-A341-9AE8-C37E9AE32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686C24-53DB-6447-A420-7BE14CBD8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399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178D3-42DE-464C-9CA6-95665ABAC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303F7B-9EAF-5C45-9B84-5937D0A520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20D0B7-8150-D646-BDDB-2EDD1A87C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AA94F4-4825-FA42-84EC-2536EB5EE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CAE321-73FA-E149-9C26-52BDBA992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EED77C-34B5-EC40-A1DE-96B35DF13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8657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D815DD-CC3C-0E4B-A8AF-D25655818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2646E1-1E67-2042-84A8-C347CA6A8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94E5C2-E3EE-AA42-9A14-9D74CE996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FDC350F-65B8-6946-AA0E-B880A7ABB3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0F6037-97BE-A74F-A3E9-011EC0FC42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BD6C876-F476-9E4D-9BB8-28F0CDE2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F951C8E-2381-0049-AE96-F0DCFAFB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6AFCEA9-8466-004C-A54E-D8A48045E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866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8F7054-7C2E-5A48-84EC-AFFA644CF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0AA924-B471-4848-8DD0-1EF501076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F9E3813-0E5B-A749-AD88-F4ABE982C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27C5258-DC5E-D64F-AF8A-8CD36BD6B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5057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CFDACF-90B4-934A-B37A-81697293A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7EA8F7-DE62-7F47-86C1-8CE894D6D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354341C-5AC8-1A48-BB36-43D6768B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1224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C1CE1A-6F80-7740-9A06-00C7470FD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E3B6B4-BF24-7344-9DF5-9C9B4B6F2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DD59476-1209-604C-BF7E-8FEB887F1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73D93D3-5A5F-634C-B9B2-A2BF20FE5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580632-9AA5-124C-A619-68B9407C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50D321F-A41E-F043-A0E5-6F63757F2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6786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63B1F3-B2C8-654F-9ADF-BA36D6650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1825978-4434-2B4F-B3A2-856BB1D4E4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696338D-6C8E-074D-92AA-037541847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5A78D0-7EE1-8741-9016-595E00E4C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A5C56-AEDA-B049-B0EA-D57477044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65B5B4-FD2A-514B-BFB6-5AB98DB53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8302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740E7-B2CC-FC49-BF8D-1D3CA2D39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853296F-F4DE-8D42-8AAF-6BAF36B3F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DA8557-56E2-4A45-B834-090D02A6C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F4F302-B0EA-7A44-9F05-77EB1C49B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FC8063-8C3B-4742-A05D-C16E3A731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7449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154C3DE-9EBC-EA49-A09E-DB03FEB74E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E8C602-7F8E-9F44-9A9B-E568DB284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6DDE1A-D2F1-244E-8ABA-45AF72DC3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A52C90-1818-BF41-85CC-38415657F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E23551-64A1-CC42-B6E9-02C8E29F0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103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A6BB006-D5C1-0E4A-BB60-22304D23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09E1A7-3A51-3C40-9FCB-E9639BE96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4DB7BB-0B7E-374B-A149-43394EB47B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E073C-1921-814F-BC05-9A212020908C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56A9A3-E06E-AF43-A5D8-249AEAAC19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B3598A-CFAD-8849-8046-02EB2E0FB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9390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6.png"/><Relationship Id="rId18" Type="http://schemas.openxmlformats.org/officeDocument/2006/relationships/image" Target="../media/image9.png"/><Relationship Id="rId3" Type="http://schemas.openxmlformats.org/officeDocument/2006/relationships/audio" Target="NULL" TargetMode="External"/><Relationship Id="rId7" Type="http://schemas.microsoft.com/office/2007/relationships/hdphoto" Target="../media/hdphoto2.wdp"/><Relationship Id="rId12" Type="http://schemas.openxmlformats.org/officeDocument/2006/relationships/image" Target="../media/image5.png"/><Relationship Id="rId17" Type="http://schemas.microsoft.com/office/2007/relationships/hdphoto" Target="../media/hdphoto6.wdp"/><Relationship Id="rId2" Type="http://schemas.openxmlformats.org/officeDocument/2006/relationships/audio" Target="../media/media1.mp3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microsoft.com/office/2007/relationships/hdphoto" Target="../media/hdphoto4.wdp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10" Type="http://schemas.openxmlformats.org/officeDocument/2006/relationships/image" Target="../media/image4.png"/><Relationship Id="rId19" Type="http://schemas.microsoft.com/office/2007/relationships/hdphoto" Target="../media/hdphoto7.wdp"/><Relationship Id="rId4" Type="http://schemas.openxmlformats.org/officeDocument/2006/relationships/slideLayout" Target="../slideLayouts/slideLayout1.xml"/><Relationship Id="rId9" Type="http://schemas.microsoft.com/office/2007/relationships/hdphoto" Target="../media/hdphoto3.wdp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12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audio" Target="../media/audio1.wav"/><Relationship Id="rId16" Type="http://schemas.openxmlformats.org/officeDocument/2006/relationships/image" Target="../media/image18.gif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11" Type="http://schemas.openxmlformats.org/officeDocument/2006/relationships/image" Target="../media/image15.gif"/><Relationship Id="rId5" Type="http://schemas.openxmlformats.org/officeDocument/2006/relationships/image" Target="../media/image12.png"/><Relationship Id="rId15" Type="http://schemas.microsoft.com/office/2007/relationships/hdphoto" Target="../media/hdphoto13.wdp"/><Relationship Id="rId10" Type="http://schemas.microsoft.com/office/2007/relationships/hdphoto" Target="../media/hdphoto11.wdp"/><Relationship Id="rId4" Type="http://schemas.microsoft.com/office/2007/relationships/hdphoto" Target="../media/hdphoto8.wdp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microsoft.com/office/2007/relationships/hdphoto" Target="../media/hdphoto18.wdp"/><Relationship Id="rId5" Type="http://schemas.microsoft.com/office/2007/relationships/hdphoto" Target="../media/hdphoto15.wdp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microsoft.com/office/2007/relationships/hdphoto" Target="../media/hdphoto17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20.wdp"/><Relationship Id="rId5" Type="http://schemas.openxmlformats.org/officeDocument/2006/relationships/image" Target="../media/image25.png"/><Relationship Id="rId4" Type="http://schemas.microsoft.com/office/2007/relationships/hdphoto" Target="../media/hdphoto19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7" Type="http://schemas.microsoft.com/office/2007/relationships/hdphoto" Target="../media/hdphoto23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microsoft.com/office/2007/relationships/hdphoto" Target="../media/hdphoto22.wdp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microsoft.com/office/2007/relationships/hdphoto" Target="../media/hdphoto25.wdp"/><Relationship Id="rId5" Type="http://schemas.openxmlformats.org/officeDocument/2006/relationships/image" Target="../media/image31.png"/><Relationship Id="rId4" Type="http://schemas.microsoft.com/office/2007/relationships/hdphoto" Target="../media/hdphoto2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27.wdp"/><Relationship Id="rId5" Type="http://schemas.openxmlformats.org/officeDocument/2006/relationships/image" Target="../media/image33.png"/><Relationship Id="rId4" Type="http://schemas.microsoft.com/office/2007/relationships/hdphoto" Target="../media/hdphoto2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A4BD4DD-8359-3340-B371-DA032B2AC1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55" b="91273" l="6800" r="93200">
                        <a14:foregroundMark x1="10000" y1="61455" x2="10000" y2="61455"/>
                        <a14:foregroundMark x1="10000" y1="61455" x2="14000" y2="53455"/>
                        <a14:foregroundMark x1="14000" y1="53455" x2="17800" y2="50909"/>
                        <a14:foregroundMark x1="9600" y1="62909" x2="5800" y2="70545"/>
                        <a14:foregroundMark x1="5800" y1="70545" x2="8200" y2="80000"/>
                        <a14:foregroundMark x1="8200" y1="80000" x2="13800" y2="80727"/>
                        <a14:foregroundMark x1="19600" y1="85818" x2="22800" y2="80000"/>
                        <a14:foregroundMark x1="22800" y1="79636" x2="28600" y2="79636"/>
                        <a14:foregroundMark x1="28600" y1="79636" x2="31600" y2="69091"/>
                        <a14:foregroundMark x1="31600" y1="69091" x2="31600" y2="68364"/>
                        <a14:foregroundMark x1="29600" y1="69091" x2="34400" y2="49818"/>
                        <a14:foregroundMark x1="34400" y1="49818" x2="30800" y2="61455"/>
                        <a14:foregroundMark x1="30800" y1="61455" x2="18400" y2="76364"/>
                        <a14:foregroundMark x1="18400" y1="76364" x2="21600" y2="54182"/>
                        <a14:foregroundMark x1="21600" y1="54182" x2="17800" y2="67273"/>
                        <a14:foregroundMark x1="17800" y1="67273" x2="13800" y2="70909"/>
                        <a14:foregroundMark x1="9200" y1="69455" x2="13800" y2="62545"/>
                        <a14:foregroundMark x1="13800" y1="62545" x2="17600" y2="60364"/>
                        <a14:foregroundMark x1="22600" y1="60727" x2="26000" y2="63636"/>
                        <a14:foregroundMark x1="21800" y1="77455" x2="6800" y2="66909"/>
                        <a14:foregroundMark x1="7200" y1="77818" x2="19600" y2="78182"/>
                        <a14:foregroundMark x1="23400" y1="60727" x2="23400" y2="60727"/>
                        <a14:foregroundMark x1="23400" y1="60727" x2="27000" y2="59636"/>
                        <a14:foregroundMark x1="71200" y1="76727" x2="75000" y2="84727"/>
                        <a14:foregroundMark x1="75000" y1="84727" x2="76600" y2="84000"/>
                        <a14:foregroundMark x1="74600" y1="89818" x2="80600" y2="91273"/>
                        <a14:foregroundMark x1="80600" y1="91273" x2="82000" y2="86545"/>
                        <a14:foregroundMark x1="81400" y1="89818" x2="86600" y2="85455"/>
                        <a14:foregroundMark x1="86600" y1="85455" x2="84000" y2="74909"/>
                        <a14:foregroundMark x1="84000" y1="74909" x2="83800" y2="73091"/>
                        <a14:foregroundMark x1="84600" y1="74182" x2="88400" y2="68727"/>
                        <a14:foregroundMark x1="87000" y1="73091" x2="93000" y2="69091"/>
                        <a14:foregroundMark x1="93000" y1="69091" x2="92000" y2="58909"/>
                        <a14:foregroundMark x1="92000" y1="58545" x2="87600" y2="50909"/>
                        <a14:foregroundMark x1="87600" y1="50909" x2="82000" y2="48727"/>
                        <a14:foregroundMark x1="82000" y1="48727" x2="81800" y2="48364"/>
                        <a14:foregroundMark x1="78600" y1="53818" x2="77400" y2="64000"/>
                        <a14:foregroundMark x1="77400" y1="64000" x2="82400" y2="71273"/>
                        <a14:foregroundMark x1="82400" y1="71273" x2="88600" y2="61455"/>
                        <a14:foregroundMark x1="88600" y1="61455" x2="84200" y2="53818"/>
                        <a14:foregroundMark x1="84200" y1="53818" x2="74200" y2="70909"/>
                        <a14:foregroundMark x1="74200" y1="70909" x2="73200" y2="75273"/>
                        <a14:foregroundMark x1="74600" y1="63636" x2="74600" y2="63636"/>
                        <a14:foregroundMark x1="70400" y1="79273" x2="73200" y2="88364"/>
                        <a14:foregroundMark x1="73200" y1="88364" x2="75000" y2="85455"/>
                        <a14:foregroundMark x1="75800" y1="88364" x2="81600" y2="77455"/>
                        <a14:foregroundMark x1="81600" y1="77455" x2="76400" y2="82545"/>
                        <a14:foregroundMark x1="76400" y1="82545" x2="81400" y2="76364"/>
                        <a14:foregroundMark x1="81400" y1="76364" x2="75800" y2="84000"/>
                        <a14:foregroundMark x1="75800" y1="84000" x2="79400" y2="75273"/>
                        <a14:foregroundMark x1="79400" y1="75273" x2="74600" y2="81091"/>
                        <a14:foregroundMark x1="84600" y1="88727" x2="84600" y2="88727"/>
                        <a14:foregroundMark x1="93200" y1="67636" x2="93200" y2="67636"/>
                        <a14:foregroundMark x1="81200" y1="50909" x2="81200" y2="50909"/>
                        <a14:foregroundMark x1="24800" y1="83273" x2="24800" y2="83273"/>
                        <a14:foregroundMark x1="22600" y1="82182" x2="28400" y2="82545"/>
                        <a14:foregroundMark x1="28400" y1="82545" x2="31800" y2="73091"/>
                        <a14:foregroundMark x1="29600" y1="80000" x2="29600" y2="80000"/>
                      </a14:backgroundRemoval>
                    </a14:imgEffect>
                  </a14:imgLayer>
                </a14:imgProps>
              </a:ext>
            </a:extLst>
          </a:blip>
          <a:srcRect l="3998" t="16203" r="4592" b="7456"/>
          <a:stretch/>
        </p:blipFill>
        <p:spPr>
          <a:xfrm rot="1673835">
            <a:off x="7756686" y="257958"/>
            <a:ext cx="4953044" cy="219328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36994B-E44C-9F47-8033-5A519D7B68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55" b="91273" l="6800" r="93200">
                        <a14:foregroundMark x1="10000" y1="61455" x2="10000" y2="61455"/>
                        <a14:foregroundMark x1="10000" y1="61455" x2="14000" y2="53455"/>
                        <a14:foregroundMark x1="14000" y1="53455" x2="17800" y2="50909"/>
                        <a14:foregroundMark x1="9600" y1="62909" x2="5800" y2="70545"/>
                        <a14:foregroundMark x1="5800" y1="70545" x2="8200" y2="80000"/>
                        <a14:foregroundMark x1="8200" y1="80000" x2="13800" y2="80727"/>
                        <a14:foregroundMark x1="19600" y1="85818" x2="22800" y2="80000"/>
                        <a14:foregroundMark x1="22800" y1="79636" x2="28600" y2="79636"/>
                        <a14:foregroundMark x1="28600" y1="79636" x2="31600" y2="69091"/>
                        <a14:foregroundMark x1="31600" y1="69091" x2="31600" y2="68364"/>
                        <a14:foregroundMark x1="29600" y1="69091" x2="34400" y2="49818"/>
                        <a14:foregroundMark x1="34400" y1="49818" x2="30800" y2="61455"/>
                        <a14:foregroundMark x1="30800" y1="61455" x2="18400" y2="76364"/>
                        <a14:foregroundMark x1="18400" y1="76364" x2="21600" y2="54182"/>
                        <a14:foregroundMark x1="21600" y1="54182" x2="17800" y2="67273"/>
                        <a14:foregroundMark x1="17800" y1="67273" x2="13800" y2="70909"/>
                        <a14:foregroundMark x1="9200" y1="69455" x2="13800" y2="62545"/>
                        <a14:foregroundMark x1="13800" y1="62545" x2="17600" y2="60364"/>
                        <a14:foregroundMark x1="22600" y1="60727" x2="26000" y2="63636"/>
                        <a14:foregroundMark x1="21800" y1="77455" x2="6800" y2="66909"/>
                        <a14:foregroundMark x1="7200" y1="77818" x2="19600" y2="78182"/>
                        <a14:foregroundMark x1="23400" y1="60727" x2="23400" y2="60727"/>
                        <a14:foregroundMark x1="23400" y1="60727" x2="27000" y2="59636"/>
                        <a14:foregroundMark x1="71200" y1="76727" x2="75000" y2="84727"/>
                        <a14:foregroundMark x1="75000" y1="84727" x2="76600" y2="84000"/>
                        <a14:foregroundMark x1="74600" y1="89818" x2="80600" y2="91273"/>
                        <a14:foregroundMark x1="80600" y1="91273" x2="82000" y2="86545"/>
                        <a14:foregroundMark x1="81400" y1="89818" x2="86600" y2="85455"/>
                        <a14:foregroundMark x1="86600" y1="85455" x2="84000" y2="74909"/>
                        <a14:foregroundMark x1="84000" y1="74909" x2="83800" y2="73091"/>
                        <a14:foregroundMark x1="84600" y1="74182" x2="88400" y2="68727"/>
                        <a14:foregroundMark x1="87000" y1="73091" x2="93000" y2="69091"/>
                        <a14:foregroundMark x1="93000" y1="69091" x2="92000" y2="58909"/>
                        <a14:foregroundMark x1="92000" y1="58545" x2="87600" y2="50909"/>
                        <a14:foregroundMark x1="87600" y1="50909" x2="82000" y2="48727"/>
                        <a14:foregroundMark x1="82000" y1="48727" x2="81800" y2="48364"/>
                        <a14:foregroundMark x1="78600" y1="53818" x2="77400" y2="64000"/>
                        <a14:foregroundMark x1="77400" y1="64000" x2="82400" y2="71273"/>
                        <a14:foregroundMark x1="82400" y1="71273" x2="88600" y2="61455"/>
                        <a14:foregroundMark x1="88600" y1="61455" x2="84200" y2="53818"/>
                        <a14:foregroundMark x1="84200" y1="53818" x2="74200" y2="70909"/>
                        <a14:foregroundMark x1="74200" y1="70909" x2="73200" y2="75273"/>
                        <a14:foregroundMark x1="74600" y1="63636" x2="74600" y2="63636"/>
                        <a14:foregroundMark x1="70400" y1="79273" x2="73200" y2="88364"/>
                        <a14:foregroundMark x1="73200" y1="88364" x2="75000" y2="85455"/>
                        <a14:foregroundMark x1="75800" y1="88364" x2="81600" y2="77455"/>
                        <a14:foregroundMark x1="81600" y1="77455" x2="76400" y2="82545"/>
                        <a14:foregroundMark x1="76400" y1="82545" x2="81400" y2="76364"/>
                        <a14:foregroundMark x1="81400" y1="76364" x2="75800" y2="84000"/>
                        <a14:foregroundMark x1="75800" y1="84000" x2="79400" y2="75273"/>
                        <a14:foregroundMark x1="79400" y1="75273" x2="74600" y2="81091"/>
                        <a14:foregroundMark x1="84600" y1="88727" x2="84600" y2="88727"/>
                        <a14:foregroundMark x1="93200" y1="67636" x2="93200" y2="67636"/>
                        <a14:foregroundMark x1="81200" y1="50909" x2="81200" y2="50909"/>
                        <a14:foregroundMark x1="24800" y1="83273" x2="24800" y2="83273"/>
                        <a14:foregroundMark x1="22600" y1="82182" x2="28400" y2="82545"/>
                        <a14:foregroundMark x1="28400" y1="82545" x2="31800" y2="73091"/>
                        <a14:foregroundMark x1="29600" y1="80000" x2="29600" y2="80000"/>
                      </a14:backgroundRemoval>
                    </a14:imgEffect>
                  </a14:imgLayer>
                </a14:imgProps>
              </a:ext>
            </a:extLst>
          </a:blip>
          <a:srcRect l="3998" t="16203" r="4592" b="7456"/>
          <a:stretch/>
        </p:blipFill>
        <p:spPr>
          <a:xfrm rot="19698702">
            <a:off x="-720468" y="243167"/>
            <a:ext cx="5542225" cy="219328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5B87E6E-4782-504F-BAEC-7EA87FB1340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947" b="78826" l="1415" r="22989">
                        <a14:foregroundMark x1="3183" y1="31495" x2="6101" y2="27580"/>
                        <a14:foregroundMark x1="6101" y1="27580" x2="6631" y2="27224"/>
                        <a14:foregroundMark x1="7692" y1="25623" x2="11229" y2="25979"/>
                        <a14:foregroundMark x1="10433" y1="23488" x2="9372" y2="23488"/>
                        <a14:foregroundMark x1="14324" y1="37189" x2="14324" y2="35053"/>
                        <a14:foregroundMark x1="5570" y1="64591" x2="9461" y2="64057"/>
                        <a14:foregroundMark x1="22989" y1="69217" x2="22989" y2="69217"/>
                        <a14:foregroundMark x1="19363" y1="14947" x2="19363" y2="14947"/>
                        <a14:foregroundMark x1="21132" y1="78826" x2="21132" y2="78826"/>
                        <a14:foregroundMark x1="21132" y1="78826" x2="21132" y2="78826"/>
                        <a14:foregroundMark x1="21132" y1="78826" x2="21132" y2="78826"/>
                        <a14:foregroundMark x1="21132" y1="78826" x2="21132" y2="78826"/>
                      </a14:backgroundRemoval>
                    </a14:imgEffect>
                  </a14:imgLayer>
                </a14:imgProps>
              </a:ext>
            </a:extLst>
          </a:blip>
          <a:srcRect t="20834" r="84582" b="31453"/>
          <a:stretch/>
        </p:blipFill>
        <p:spPr>
          <a:xfrm>
            <a:off x="-118504" y="3400413"/>
            <a:ext cx="2264463" cy="367390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A1C5EA-5B43-E340-8D7C-7979559F52E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3488" b="67438" l="16004" r="30681">
                        <a14:foregroundMark x1="24757" y1="25623" x2="23431" y2="23665"/>
                        <a14:foregroundMark x1="19717" y1="24199" x2="21397" y2="24021"/>
                        <a14:foregroundMark x1="19275" y1="65480" x2="19805" y2="60854"/>
                        <a14:foregroundMark x1="16004" y1="49110" x2="16004" y2="49110"/>
                        <a14:foregroundMark x1="28382" y1="46797" x2="28382" y2="46797"/>
                        <a14:foregroundMark x1="30681" y1="67438" x2="30681" y2="67438"/>
                      </a14:backgroundRemoval>
                    </a14:imgEffect>
                  </a14:imgLayer>
                </a14:imgProps>
              </a:ext>
            </a:extLst>
          </a:blip>
          <a:srcRect l="15302" t="20631" r="70170" b="30824"/>
          <a:stretch/>
        </p:blipFill>
        <p:spPr>
          <a:xfrm>
            <a:off x="10046041" y="3264565"/>
            <a:ext cx="1986917" cy="34089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4FB7C55-69B3-E64D-AAB3-BF4715C3D80D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1174" b="62989" l="30239" r="44209">
                        <a14:foregroundMark x1="44120" y1="29715" x2="43678" y2="25801"/>
                        <a14:foregroundMark x1="43678" y1="25801" x2="42175" y2="22954"/>
                        <a14:foregroundMark x1="40672" y1="21530" x2="40672" y2="21530"/>
                        <a14:foregroundMark x1="30239" y1="27402" x2="30239" y2="27402"/>
                        <a14:foregroundMark x1="34483" y1="62989" x2="35544" y2="57829"/>
                        <a14:foregroundMark x1="39080" y1="62456" x2="41202" y2="62456"/>
                      </a14:backgroundRemoval>
                    </a14:imgEffect>
                  </a14:imgLayer>
                </a14:imgProps>
              </a:ext>
            </a:extLst>
          </a:blip>
          <a:srcRect l="29675" t="19147" r="54096" b="35949"/>
          <a:stretch/>
        </p:blipFill>
        <p:spPr>
          <a:xfrm>
            <a:off x="2059278" y="1666583"/>
            <a:ext cx="1625943" cy="224118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D3CFDA-6AC1-8446-B9EF-0CAAF939FD59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3310" b="63167" l="59947" r="70115">
                        <a14:foregroundMark x1="68170" y1="26868" x2="65517" y2="23310"/>
                        <a14:foregroundMark x1="62069" y1="63167" x2="63395" y2="57829"/>
                      </a14:backgroundRemoval>
                    </a14:imgEffect>
                  </a14:imgLayer>
                </a14:imgProps>
              </a:ext>
            </a:extLst>
          </a:blip>
          <a:srcRect l="58733" t="21036" r="28439" b="35476"/>
          <a:stretch/>
        </p:blipFill>
        <p:spPr>
          <a:xfrm>
            <a:off x="4853730" y="1892015"/>
            <a:ext cx="2125942" cy="31810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1B820C4-32F2-5E48-9E90-8A3D810E59E5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5302" b="66370" l="47215" r="69408">
                        <a14:foregroundMark x1="56145" y1="24377" x2="52343" y2="22598"/>
                        <a14:foregroundMark x1="54730" y1="22242" x2="52343" y2="21174"/>
                        <a14:foregroundMark x1="53492" y1="63167" x2="55703" y2="62633"/>
                        <a14:foregroundMark x1="69408" y1="66548" x2="69408" y2="66548"/>
                        <a14:foregroundMark x1="69319" y1="15302" x2="69319" y2="15302"/>
                      </a14:backgroundRemoval>
                    </a14:imgEffect>
                  </a14:imgLayer>
                </a14:imgProps>
              </a:ext>
            </a:extLst>
          </a:blip>
          <a:srcRect l="45869" t="18360" r="40097" b="31728"/>
          <a:stretch/>
        </p:blipFill>
        <p:spPr>
          <a:xfrm>
            <a:off x="3310920" y="4564071"/>
            <a:ext cx="1135078" cy="192511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773DCF0-6A4F-424A-A607-3E30BB1869A9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3310" b="63701" l="84262" r="98232">
                        <a14:foregroundMark x1="98143" y1="31851" x2="97171" y2="24733"/>
                        <a14:foregroundMark x1="95225" y1="23310" x2="95225" y2="23310"/>
                        <a14:foregroundMark x1="88417" y1="23488" x2="88417" y2="23488"/>
                        <a14:foregroundMark x1="87445" y1="63167" x2="89832" y2="59075"/>
                        <a14:foregroundMark x1="94253" y1="63701" x2="96905" y2="61388"/>
                        <a14:foregroundMark x1="87975" y1="63523" x2="89655" y2="63701"/>
                      </a14:backgroundRemoval>
                    </a14:imgEffect>
                  </a14:imgLayer>
                </a14:imgProps>
              </a:ext>
            </a:extLst>
          </a:blip>
          <a:srcRect l="82690" t="20914" b="35201"/>
          <a:stretch/>
        </p:blipFill>
        <p:spPr>
          <a:xfrm>
            <a:off x="7871855" y="1805030"/>
            <a:ext cx="1617743" cy="224119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673196B-71BD-7A40-9703-A5565B7EE3DB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2776" b="63701" l="72237" r="83643">
                        <a14:foregroundMark x1="76481" y1="26512" x2="74624" y2="25445"/>
                        <a14:foregroundMark x1="75243" y1="22776" x2="77454" y2="23310"/>
                        <a14:foregroundMark x1="78868" y1="63701" x2="78868" y2="58541"/>
                        <a14:foregroundMark x1="76039" y1="36655" x2="77277" y2="36833"/>
                      </a14:backgroundRemoval>
                    </a14:imgEffect>
                  </a14:imgLayer>
                </a14:imgProps>
              </a:ext>
            </a:extLst>
          </a:blip>
          <a:srcRect l="71000" t="20834" r="14906" b="34060"/>
          <a:stretch/>
        </p:blipFill>
        <p:spPr>
          <a:xfrm>
            <a:off x="7828500" y="4609906"/>
            <a:ext cx="1076245" cy="1971543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0B9CEBD4-D3B7-E641-A14C-238333199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1241343"/>
            <a:ext cx="10735733" cy="3322728"/>
          </a:xfrm>
        </p:spPr>
        <p:txBody>
          <a:bodyPr>
            <a:normAutofit fontScale="90000"/>
          </a:bodyPr>
          <a:lstStyle/>
          <a:p>
            <a:r>
              <a:rPr lang="es-CL" sz="20000" b="1" dirty="0">
                <a:solidFill>
                  <a:srgbClr val="E702FD"/>
                </a:solidFill>
              </a:rPr>
              <a:t>Emociones</a:t>
            </a:r>
            <a:r>
              <a:rPr lang="es-CL" dirty="0"/>
              <a:t> </a:t>
            </a:r>
          </a:p>
        </p:txBody>
      </p:sp>
      <p:pic>
        <p:nvPicPr>
          <p:cNvPr id="14" name="y2mate.com - Si Estás Feliz _ Canciones Infantiles _ Super Simple Español_lU8zZjBV53M-[AudioTrimmer.com].mp3" descr="y2mate.com - Si Estás Feliz _ Canciones Infantiles _ Super Simple Español_lU8zZjBV53M-[AudioTrimmer.com].mp3">
            <a:hlinkClick r:id="" action="ppaction://media"/>
            <a:extLst>
              <a:ext uri="{FF2B5EF4-FFF2-40B4-BE49-F238E27FC236}">
                <a16:creationId xmlns:a16="http://schemas.microsoft.com/office/drawing/2014/main" id="{0FEC0952-6DFB-C14C-83B1-9F7F80E9D8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5" name="y2mate.com - Si Estás Feliz _ Canciones Infantiles _ Super Simple Español_lU8zZjBV53M-[AudioTrimmer.com].mp3" descr="y2mate.com - Si Estás Feliz _ Canciones Infantiles _ Super Simple Español_lU8zZjBV53M-[AudioTrimmer.com].mp3">
            <a:hlinkClick r:id="" action="ppaction://media"/>
            <a:extLst>
              <a:ext uri="{FF2B5EF4-FFF2-40B4-BE49-F238E27FC236}">
                <a16:creationId xmlns:a16="http://schemas.microsoft.com/office/drawing/2014/main" id="{0A5548F9-8607-BF4D-8E34-B599DF0728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6" name="y2mate.com - Si Estás Feliz _ Canciones Infantiles _ Super Simple Español_lU8zZjBV53M-[AudioTrimmer.com].mp3" descr="y2mate.com - Si Estás Feliz _ Canciones Infantiles _ Super Simple Español_lU8zZjBV53M-[AudioTrimmer.com].mp3">
            <a:hlinkClick r:id="" action="ppaction://media"/>
            <a:extLst>
              <a:ext uri="{FF2B5EF4-FFF2-40B4-BE49-F238E27FC236}">
                <a16:creationId xmlns:a16="http://schemas.microsoft.com/office/drawing/2014/main" id="{12155378-5024-4E4C-8EC4-83A5C8466D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4" name="y2mate.com - Si Estás Feliz _ Canciones Infantiles _ Super Simple Español_lU8zZjBV53M-[AudioTrimmer.com].mp3" descr="y2mate.com - Si Estás Feliz _ Canciones Infantiles _ Super Simple Español_lU8zZjBV53M-[AudioTrimmer.com].mp3">
            <a:hlinkClick r:id="" action="ppaction://media"/>
            <a:extLst>
              <a:ext uri="{FF2B5EF4-FFF2-40B4-BE49-F238E27FC236}">
                <a16:creationId xmlns:a16="http://schemas.microsoft.com/office/drawing/2014/main" id="{025F89D4-5227-D54F-ABC7-F7131253BF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3" name="y2mate.com - Si Estás Feliz _ Canciones Infantiles _ Super Simple Español_lU8zZjBV53M-[AudioTrimmer.com].mp3" descr="y2mate.com - Si Estás Feliz _ Canciones Infantiles _ Super Simple Español_lU8zZjBV53M-[AudioTrimmer.com].mp3">
            <a:hlinkClick r:id="" action="ppaction://media"/>
            <a:extLst>
              <a:ext uri="{FF2B5EF4-FFF2-40B4-BE49-F238E27FC236}">
                <a16:creationId xmlns:a16="http://schemas.microsoft.com/office/drawing/2014/main" id="{42CB17FC-23C3-EF41-9C5D-ED8838233F6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1">
                  <p14:trim st="5792.1406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7" name="y2mate.com - Si Estás Feliz _ Canciones Infantiles _ Super Simple Español_lU8zZjBV53M-[AudioTrimmer.com].mp3" descr="y2mate.com - Si Estás Feliz _ Canciones Infantiles _ Super Simple Español_lU8zZjBV53M-[AudioTrimmer.com].mp3">
            <a:hlinkClick r:id="" action="ppaction://media"/>
            <a:extLst>
              <a:ext uri="{FF2B5EF4-FFF2-40B4-BE49-F238E27FC236}">
                <a16:creationId xmlns:a16="http://schemas.microsoft.com/office/drawing/2014/main" id="{CA52D0EF-F0F7-324D-A3F2-18D116F0D9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8" name="y2mate.com - Si Estás Feliz _ Canciones Infantiles _ Super Simple Español_lU8zZjBV53M-[AudioTrimmer.com].mp3" descr="y2mate.com - Si Estás Feliz _ Canciones Infantiles _ Super Simple Español_lU8zZjBV53M-[AudioTrimmer.com].mp3">
            <a:hlinkClick r:id="" action="ppaction://media"/>
            <a:extLst>
              <a:ext uri="{FF2B5EF4-FFF2-40B4-BE49-F238E27FC236}">
                <a16:creationId xmlns:a16="http://schemas.microsoft.com/office/drawing/2014/main" id="{6CBE661E-E431-8942-94DA-FF542779A4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7545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showWhenStopped="0">
                <p:cTn id="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4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20000" numSld="999" showWhenStopped="0">
                <p:cTn id="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DF03ABE-D764-FE48-B932-D4773DEC4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97917" l="417" r="97083">
                        <a14:foregroundMark x1="44583" y1="65313" x2="43472" y2="79688"/>
                        <a14:foregroundMark x1="32083" y1="41875" x2="32500" y2="36042"/>
                        <a14:foregroundMark x1="38472" y1="33333" x2="38472" y2="33333"/>
                        <a14:foregroundMark x1="42361" y1="32500" x2="37500" y2="33854"/>
                        <a14:foregroundMark x1="66944" y1="41042" x2="66250" y2="36250"/>
                        <a14:foregroundMark x1="62639" y1="33646" x2="54861" y2="29688"/>
                        <a14:foregroundMark x1="54861" y1="29688" x2="56250" y2="28542"/>
                        <a14:foregroundMark x1="32083" y1="42396" x2="33889" y2="37604"/>
                        <a14:foregroundMark x1="29306" y1="60000" x2="31111" y2="52708"/>
                        <a14:foregroundMark x1="31111" y1="52708" x2="33472" y2="50104"/>
                        <a14:foregroundMark x1="20000" y1="55729" x2="30000" y2="44583"/>
                        <a14:foregroundMark x1="71250" y1="58125" x2="65139" y2="44271"/>
                        <a14:foregroundMark x1="81944" y1="27708" x2="62083" y2="13750"/>
                        <a14:foregroundMark x1="62083" y1="13750" x2="58472" y2="12292"/>
                        <a14:foregroundMark x1="80417" y1="22708" x2="64861" y2="11250"/>
                        <a14:foregroundMark x1="64861" y1="11250" x2="53333" y2="9063"/>
                        <a14:foregroundMark x1="53333" y1="9063" x2="52361" y2="9896"/>
                        <a14:foregroundMark x1="20000" y1="27187" x2="26944" y2="19896"/>
                        <a14:foregroundMark x1="26944" y1="19896" x2="39583" y2="13646"/>
                        <a14:foregroundMark x1="39583" y1="13646" x2="47361" y2="11979"/>
                        <a14:foregroundMark x1="27778" y1="5625" x2="37500" y2="5104"/>
                        <a14:foregroundMark x1="37500" y1="5104" x2="39861" y2="5104"/>
                        <a14:foregroundMark x1="53750" y1="1563" x2="53750" y2="1563"/>
                        <a14:foregroundMark x1="54861" y1="86354" x2="63889" y2="83750"/>
                        <a14:foregroundMark x1="63889" y1="83750" x2="64167" y2="83750"/>
                        <a14:foregroundMark x1="61944" y1="97292" x2="61944" y2="97292"/>
                        <a14:foregroundMark x1="52083" y1="96250" x2="70972" y2="97917"/>
                        <a14:foregroundMark x1="70972" y1="97917" x2="71250" y2="97604"/>
                        <a14:foregroundMark x1="55972" y1="88229" x2="45417" y2="88750"/>
                        <a14:foregroundMark x1="45417" y1="88750" x2="49167" y2="80833"/>
                        <a14:foregroundMark x1="49167" y1="80833" x2="39028" y2="85938"/>
                        <a14:foregroundMark x1="39028" y1="85938" x2="46111" y2="81042"/>
                        <a14:foregroundMark x1="46111" y1="81042" x2="35556" y2="85938"/>
                        <a14:foregroundMark x1="35556" y1="85938" x2="30694" y2="85625"/>
                        <a14:foregroundMark x1="64861" y1="77083" x2="94722" y2="77604"/>
                        <a14:foregroundMark x1="94722" y1="77604" x2="96528" y2="84896"/>
                        <a14:foregroundMark x1="96528" y1="84896" x2="88333" y2="90104"/>
                        <a14:foregroundMark x1="88333" y1="90104" x2="3889" y2="90417"/>
                        <a14:foregroundMark x1="3889" y1="90417" x2="417" y2="82083"/>
                        <a14:foregroundMark x1="417" y1="82083" x2="9167" y2="76250"/>
                        <a14:foregroundMark x1="9167" y1="76250" x2="59444" y2="80000"/>
                        <a14:foregroundMark x1="77639" y1="85104" x2="77639" y2="85104"/>
                        <a14:foregroundMark x1="75139" y1="84583" x2="86667" y2="84792"/>
                        <a14:foregroundMark x1="86667" y1="84792" x2="92222" y2="84583"/>
                        <a14:foregroundMark x1="95694" y1="90625" x2="97222" y2="78125"/>
                        <a14:foregroundMark x1="417" y1="78438" x2="2222" y2="89375"/>
                        <a14:foregroundMark x1="39861" y1="93854" x2="39861" y2="93854"/>
                        <a14:foregroundMark x1="36389" y1="93854" x2="43472" y2="90417"/>
                        <a14:foregroundMark x1="69028" y1="94896" x2="60972" y2="91042"/>
                        <a14:foregroundMark x1="60972" y1="91042" x2="60972" y2="90938"/>
                        <a14:foregroundMark x1="69861" y1="93854" x2="65833" y2="898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117" y="203993"/>
            <a:ext cx="1990122" cy="265349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EFAC2C6-AE4C-BE49-9B97-E0CA26B2A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75" b="99479" l="139" r="96806">
                        <a14:foregroundMark x1="45556" y1="18438" x2="45556" y2="18438"/>
                        <a14:foregroundMark x1="26389" y1="20833" x2="69028" y2="11771"/>
                        <a14:foregroundMark x1="23611" y1="14375" x2="66528" y2="12500"/>
                        <a14:foregroundMark x1="33889" y1="7187" x2="56250" y2="7500"/>
                        <a14:foregroundMark x1="85139" y1="30104" x2="86111" y2="14167"/>
                        <a14:foregroundMark x1="86111" y1="14167" x2="84722" y2="11771"/>
                        <a14:foregroundMark x1="6111" y1="28542" x2="6111" y2="28542"/>
                        <a14:foregroundMark x1="87222" y1="77292" x2="96944" y2="77604"/>
                        <a14:foregroundMark x1="96944" y1="77604" x2="97222" y2="88542"/>
                        <a14:foregroundMark x1="91806" y1="84792" x2="36667" y2="85625"/>
                        <a14:foregroundMark x1="36667" y1="85625" x2="30972" y2="84271"/>
                        <a14:foregroundMark x1="45972" y1="98438" x2="53333" y2="92188"/>
                        <a14:foregroundMark x1="53333" y1="92188" x2="54444" y2="90104"/>
                        <a14:foregroundMark x1="139" y1="90104" x2="139" y2="78438"/>
                        <a14:foregroundMark x1="46667" y1="99167" x2="54167" y2="94583"/>
                        <a14:foregroundMark x1="54167" y1="94583" x2="55556" y2="92500"/>
                        <a14:foregroundMark x1="45556" y1="99479" x2="45556" y2="99479"/>
                        <a14:foregroundMark x1="51250" y1="34167" x2="51250" y2="34167"/>
                        <a14:foregroundMark x1="45278" y1="33854" x2="51667" y2="34167"/>
                        <a14:foregroundMark x1="43472" y1="39167" x2="46667" y2="38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865" y="3429000"/>
            <a:ext cx="2196474" cy="292863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D316BFC-784A-5146-B059-1CF35F0520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875" b="98125" l="4293" r="94192">
                        <a14:foregroundMark x1="5934" y1="31771" x2="5934" y2="31771"/>
                        <a14:foregroundMark x1="4293" y1="20313" x2="4293" y2="20313"/>
                        <a14:foregroundMark x1="23106" y1="7187" x2="23106" y2="7187"/>
                        <a14:foregroundMark x1="25631" y1="9063" x2="31818" y2="11979"/>
                        <a14:foregroundMark x1="40783" y1="9896" x2="41162" y2="2708"/>
                        <a14:foregroundMark x1="41162" y1="2708" x2="40783" y2="2083"/>
                        <a14:foregroundMark x1="36616" y1="9896" x2="39268" y2="3958"/>
                        <a14:foregroundMark x1="93813" y1="29583" x2="87753" y2="19688"/>
                        <a14:foregroundMark x1="72854" y1="21354" x2="64520" y2="20104"/>
                        <a14:foregroundMark x1="64520" y1="20104" x2="48864" y2="11667"/>
                        <a14:foregroundMark x1="48864" y1="11667" x2="44066" y2="11458"/>
                        <a14:foregroundMark x1="24621" y1="23750" x2="28914" y2="17500"/>
                        <a14:foregroundMark x1="28914" y1="17500" x2="29545" y2="17292"/>
                        <a14:foregroundMark x1="74116" y1="22917" x2="68182" y2="17188"/>
                        <a14:foregroundMark x1="68182" y1="17188" x2="53409" y2="10938"/>
                        <a14:foregroundMark x1="5556" y1="90938" x2="14646" y2="88646"/>
                        <a14:foregroundMark x1="14646" y1="88646" x2="27652" y2="89375"/>
                        <a14:foregroundMark x1="40152" y1="98125" x2="44697" y2="90417"/>
                        <a14:foregroundMark x1="93813" y1="90417" x2="94192" y2="76042"/>
                        <a14:foregroundMark x1="4293" y1="91250" x2="4924" y2="767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69319" y="3162960"/>
            <a:ext cx="2364697" cy="28663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7B00B67-3E4D-8D45-814C-2650141195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75" b="97604" l="1215" r="95142">
                        <a14:foregroundMark x1="26451" y1="82083" x2="21592" y2="82396"/>
                        <a14:foregroundMark x1="25371" y1="10104" x2="33333" y2="4896"/>
                        <a14:foregroundMark x1="33333" y1="4896" x2="52497" y2="1875"/>
                        <a14:foregroundMark x1="52497" y1="1875" x2="69231" y2="10938"/>
                        <a14:foregroundMark x1="76113" y1="85313" x2="76113" y2="85313"/>
                        <a14:foregroundMark x1="94737" y1="77604" x2="95142" y2="89896"/>
                        <a14:foregroundMark x1="1215" y1="90938" x2="1484" y2="77917"/>
                        <a14:foregroundMark x1="39541" y1="97604" x2="43320" y2="91979"/>
                        <a14:foregroundMark x1="49933" y1="97917" x2="59379" y2="97604"/>
                        <a14:foregroundMark x1="59379" y1="97604" x2="59514" y2="97604"/>
                        <a14:foregroundMark x1="36032" y1="97604" x2="45749" y2="97292"/>
                        <a14:foregroundMark x1="45749" y1="97292" x2="47099" y2="96771"/>
                        <a14:foregroundMark x1="39001" y1="53646" x2="50607" y2="53854"/>
                        <a14:foregroundMark x1="50607" y1="53854" x2="58704" y2="53646"/>
                        <a14:foregroundMark x1="44265" y1="57083" x2="53441" y2="56875"/>
                        <a14:foregroundMark x1="53441" y1="56875" x2="54521" y2="56042"/>
                        <a14:foregroundMark x1="52901" y1="93333" x2="52901" y2="93333"/>
                        <a14:foregroundMark x1="58435" y1="94167" x2="58435" y2="94167"/>
                        <a14:foregroundMark x1="59784" y1="94896" x2="53846" y2="92292"/>
                        <a14:foregroundMark x1="57760" y1="93646" x2="57760" y2="93646"/>
                        <a14:foregroundMark x1="55601" y1="93333" x2="60459" y2="93646"/>
                        <a14:foregroundMark x1="60459" y1="93333" x2="60459" y2="93333"/>
                        <a14:foregroundMark x1="60054" y1="94896" x2="54251" y2="91458"/>
                        <a14:foregroundMark x1="59109" y1="94375" x2="55331" y2="91250"/>
                        <a14:foregroundMark x1="59379" y1="95208" x2="56680" y2="917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69319" y="0"/>
            <a:ext cx="2364697" cy="30635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FBA1ACA-348D-3A4F-B560-467BDE96A6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22955" y="-1061697"/>
            <a:ext cx="6767647" cy="54987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62A3ADC-34A3-D042-9F32-FDDB24967BF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896" b="97292" l="3320" r="95436">
                        <a14:foregroundMark x1="6362" y1="46667" x2="6362" y2="46667"/>
                        <a14:foregroundMark x1="3320" y1="37292" x2="7192" y2="29375"/>
                        <a14:foregroundMark x1="9682" y1="45833" x2="16874" y2="31042"/>
                        <a14:foregroundMark x1="89073" y1="38333" x2="88243" y2="29375"/>
                        <a14:foregroundMark x1="95436" y1="34583" x2="86445" y2="29271"/>
                        <a14:foregroundMark x1="86445" y1="29271" x2="84094" y2="23958"/>
                        <a14:foregroundMark x1="66113" y1="8542" x2="47441" y2="4896"/>
                        <a14:foregroundMark x1="47441" y1="4896" x2="47026" y2="5208"/>
                        <a14:foregroundMark x1="7192" y1="80625" x2="46058" y2="81146"/>
                        <a14:foregroundMark x1="46058" y1="81146" x2="72476" y2="80625"/>
                        <a14:foregroundMark x1="39004" y1="97083" x2="40387" y2="83958"/>
                        <a14:foregroundMark x1="53389" y1="97083" x2="63209" y2="97292"/>
                        <a14:foregroundMark x1="63209" y1="97292" x2="68326" y2="970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22981" y="3653459"/>
            <a:ext cx="2205624" cy="292863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E1F2D3E-7F3A-C44F-A207-7991E0C457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25" b="98125" l="3248" r="95535">
                        <a14:foregroundMark x1="17591" y1="24583" x2="24493" y2="18438"/>
                        <a14:foregroundMark x1="24493" y1="18438" x2="33559" y2="14375"/>
                        <a14:foregroundMark x1="43031" y1="8958" x2="53992" y2="9375"/>
                        <a14:foregroundMark x1="53992" y1="9375" x2="66035" y2="13750"/>
                        <a14:foregroundMark x1="47361" y1="6042" x2="45737" y2="833"/>
                        <a14:foregroundMark x1="11637" y1="81667" x2="50338" y2="81875"/>
                        <a14:foregroundMark x1="50338" y1="81875" x2="80650" y2="78750"/>
                        <a14:foregroundMark x1="35183" y1="95833" x2="41272" y2="88542"/>
                        <a14:foregroundMark x1="41272" y1="88542" x2="43031" y2="83542"/>
                        <a14:foregroundMark x1="51421" y1="97083" x2="60893" y2="98333"/>
                        <a14:foregroundMark x1="60893" y1="98333" x2="67118" y2="97500"/>
                        <a14:foregroundMark x1="31664" y1="96250" x2="46008" y2="97500"/>
                        <a14:foregroundMark x1="33559" y1="97292" x2="48173" y2="98125"/>
                        <a14:foregroundMark x1="55480" y1="95417" x2="66306" y2="95417"/>
                        <a14:foregroundMark x1="3248" y1="78750" x2="3248" y2="88542"/>
                        <a14:foregroundMark x1="95535" y1="79167" x2="95535" y2="88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0638" y="3636202"/>
            <a:ext cx="2364697" cy="307186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46D6924-3FCB-BF42-BA60-6F9BCCB262A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28605" y="1675358"/>
            <a:ext cx="1429172" cy="142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9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40FA521-40E3-BC4B-A7DC-E64583644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33" b="95417" l="556" r="94028">
                        <a14:foregroundMark x1="56528" y1="21250" x2="59028" y2="23125"/>
                        <a14:foregroundMark x1="26528" y1="9583" x2="35556" y2="8125"/>
                        <a14:foregroundMark x1="35556" y1="8125" x2="35694" y2="8333"/>
                        <a14:foregroundMark x1="87639" y1="14167" x2="70417" y2="11042"/>
                        <a14:foregroundMark x1="67361" y1="5208" x2="73472" y2="4167"/>
                        <a14:foregroundMark x1="94028" y1="4167" x2="94028" y2="4167"/>
                        <a14:foregroundMark x1="75139" y1="22917" x2="75139" y2="22917"/>
                        <a14:foregroundMark x1="5694" y1="22917" x2="8472" y2="23125"/>
                        <a14:foregroundMark x1="2639" y1="26458" x2="3750" y2="25417"/>
                        <a14:foregroundMark x1="694" y1="23125" x2="2917" y2="23333"/>
                        <a14:foregroundMark x1="93750" y1="39167" x2="93750" y2="38125"/>
                        <a14:foregroundMark x1="62917" y1="74167" x2="40556" y2="68542"/>
                        <a14:foregroundMark x1="40556" y1="68542" x2="28750" y2="68750"/>
                        <a14:foregroundMark x1="28750" y1="68750" x2="20556" y2="72917"/>
                        <a14:foregroundMark x1="20556" y1="72917" x2="26389" y2="82708"/>
                        <a14:foregroundMark x1="26389" y1="82708" x2="37361" y2="88021"/>
                        <a14:foregroundMark x1="37361" y1="88021" x2="48194" y2="90625"/>
                        <a14:foregroundMark x1="48194" y1="90625" x2="53750" y2="89792"/>
                        <a14:foregroundMark x1="49306" y1="61667" x2="59861" y2="66667"/>
                        <a14:foregroundMark x1="59861" y1="66667" x2="69444" y2="65208"/>
                        <a14:foregroundMark x1="69444" y1="65208" x2="80417" y2="66354"/>
                        <a14:foregroundMark x1="80417" y1="66354" x2="82361" y2="76458"/>
                        <a14:foregroundMark x1="82361" y1="76458" x2="80417" y2="85104"/>
                        <a14:foregroundMark x1="80417" y1="85104" x2="70278" y2="89896"/>
                        <a14:foregroundMark x1="70278" y1="89896" x2="55972" y2="91042"/>
                        <a14:foregroundMark x1="55972" y1="91042" x2="49861" y2="89375"/>
                        <a14:foregroundMark x1="29306" y1="67500" x2="27083" y2="74583"/>
                        <a14:foregroundMark x1="27083" y1="74583" x2="37361" y2="76042"/>
                        <a14:foregroundMark x1="37361" y1="76042" x2="38333" y2="68958"/>
                        <a14:foregroundMark x1="38333" y1="68958" x2="24722" y2="71563"/>
                        <a14:foregroundMark x1="24722" y1="71563" x2="20694" y2="78229"/>
                        <a14:foregroundMark x1="20694" y1="78229" x2="27083" y2="84375"/>
                        <a14:foregroundMark x1="27083" y1="84375" x2="28889" y2="73438"/>
                        <a14:foregroundMark x1="28889" y1="73438" x2="20833" y2="80417"/>
                        <a14:foregroundMark x1="20833" y1="80417" x2="29444" y2="83854"/>
                        <a14:foregroundMark x1="29444" y1="83854" x2="32917" y2="72396"/>
                        <a14:foregroundMark x1="32917" y1="72396" x2="18750" y2="71875"/>
                        <a14:foregroundMark x1="18750" y1="71875" x2="24722" y2="78958"/>
                        <a14:foregroundMark x1="24722" y1="78958" x2="28611" y2="70625"/>
                        <a14:foregroundMark x1="28611" y1="70625" x2="22500" y2="76458"/>
                        <a14:foregroundMark x1="22500" y1="76458" x2="26250" y2="78333"/>
                        <a14:foregroundMark x1="58472" y1="80417" x2="46250" y2="80104"/>
                        <a14:foregroundMark x1="46250" y1="80104" x2="42083" y2="90208"/>
                        <a14:foregroundMark x1="42083" y1="90208" x2="57361" y2="85521"/>
                        <a14:foregroundMark x1="57361" y1="85521" x2="65417" y2="78854"/>
                        <a14:foregroundMark x1="65417" y1="78854" x2="54306" y2="76042"/>
                        <a14:foregroundMark x1="54306" y1="76042" x2="61528" y2="70625"/>
                        <a14:foregroundMark x1="61528" y1="70625" x2="51111" y2="69792"/>
                        <a14:foregroundMark x1="51111" y1="69792" x2="42917" y2="74583"/>
                        <a14:foregroundMark x1="42917" y1="74583" x2="41528" y2="77917"/>
                        <a14:foregroundMark x1="20972" y1="67083" x2="19861" y2="64792"/>
                        <a14:foregroundMark x1="12702" y1="70343" x2="14583" y2="64479"/>
                        <a14:foregroundMark x1="11015" y1="75603" x2="10373" y2="77604"/>
                        <a14:foregroundMark x1="10139" y1="78333" x2="10914" y2="75917"/>
                        <a14:foregroundMark x1="14583" y1="64479" x2="24028" y2="62604"/>
                        <a14:foregroundMark x1="24028" y1="62604" x2="44444" y2="64063"/>
                        <a14:foregroundMark x1="44444" y1="64063" x2="49028" y2="61250"/>
                        <a14:foregroundMark x1="12267" y1="85543" x2="12361" y2="85938"/>
                        <a14:foregroundMark x1="12361" y1="85938" x2="18611" y2="91771"/>
                        <a14:foregroundMark x1="18611" y1="91771" x2="29861" y2="91771"/>
                        <a14:foregroundMark x1="29861" y1="91771" x2="42083" y2="91458"/>
                        <a14:foregroundMark x1="42083" y1="91458" x2="51389" y2="93750"/>
                        <a14:foregroundMark x1="51389" y1="93750" x2="51806" y2="95417"/>
                        <a14:foregroundMark x1="5972" y1="18333" x2="5972" y2="18333"/>
                        <a14:foregroundMark x1="11528" y1="27083" x2="7917" y2="25833"/>
                        <a14:foregroundMark x1="2639" y1="26458" x2="8194" y2="23542"/>
                        <a14:foregroundMark x1="11528" y1="25000" x2="4583" y2="18958"/>
                        <a14:foregroundMark x1="9583" y1="23333" x2="13750" y2="22917"/>
                        <a14:foregroundMark x1="35972" y1="23542" x2="28611" y2="19271"/>
                        <a14:foregroundMark x1="28611" y1="19271" x2="28750" y2="13542"/>
                        <a14:foregroundMark x1="28750" y1="23958" x2="38056" y2="22708"/>
                        <a14:foregroundMark x1="38056" y1="22708" x2="38194" y2="11458"/>
                        <a14:foregroundMark x1="34583" y1="27292" x2="35417" y2="45938"/>
                        <a14:foregroundMark x1="35417" y1="45938" x2="39583" y2="54167"/>
                        <a14:foregroundMark x1="22361" y1="53333" x2="23056" y2="38542"/>
                        <a14:foregroundMark x1="23056" y1="38542" x2="27639" y2="28958"/>
                        <a14:foregroundMark x1="16806" y1="32083" x2="26250" y2="31354"/>
                        <a14:foregroundMark x1="26250" y1="31354" x2="26806" y2="31042"/>
                        <a14:foregroundMark x1="45694" y1="33125" x2="45417" y2="37917"/>
                        <a14:foregroundMark x1="39861" y1="38750" x2="45694" y2="39167"/>
                        <a14:foregroundMark x1="39306" y1="41042" x2="43472" y2="36667"/>
                        <a14:foregroundMark x1="41528" y1="41875" x2="47083" y2="39792"/>
                        <a14:foregroundMark x1="45694" y1="38125" x2="49306" y2="38125"/>
                        <a14:foregroundMark x1="45972" y1="41875" x2="45972" y2="41875"/>
                        <a14:foregroundMark x1="93472" y1="38542" x2="84028" y2="38542"/>
                        <a14:foregroundMark x1="84028" y1="38542" x2="83472" y2="38125"/>
                        <a14:foregroundMark x1="89583" y1="35208" x2="89583" y2="35208"/>
                        <a14:foregroundMark x1="89583" y1="35208" x2="90972" y2="41875"/>
                        <a14:foregroundMark x1="84306" y1="41875" x2="84861" y2="38750"/>
                        <a14:foregroundMark x1="85694" y1="35208" x2="85694" y2="35208"/>
                        <a14:foregroundMark x1="87361" y1="35208" x2="91250" y2="34583"/>
                        <a14:foregroundMark x1="93472" y1="38542" x2="89861" y2="33958"/>
                        <a14:foregroundMark x1="85139" y1="17500" x2="85139" y2="17500"/>
                        <a14:foregroundMark x1="85139" y1="17500" x2="92083" y2="12708"/>
                        <a14:foregroundMark x1="79028" y1="16875" x2="70000" y2="14792"/>
                        <a14:foregroundMark x1="70000" y1="14792" x2="69861" y2="13333"/>
                        <a14:foregroundMark x1="69583" y1="12500" x2="69028" y2="7708"/>
                        <a14:foregroundMark x1="69028" y1="7500" x2="83472" y2="8125"/>
                        <a14:foregroundMark x1="75972" y1="3333" x2="80417" y2="4375"/>
                        <a14:foregroundMark x1="85972" y1="3542" x2="85972" y2="3542"/>
                        <a14:foregroundMark x1="92917" y1="13958" x2="92639" y2="7708"/>
                        <a14:foregroundMark x1="54583" y1="27292" x2="50694" y2="23125"/>
                        <a14:foregroundMark x1="62639" y1="24167" x2="60447" y2="21016"/>
                        <a14:foregroundMark x1="81250" y1="20000" x2="81250" y2="20000"/>
                        <a14:foregroundMark x1="79028" y1="20208" x2="82083" y2="21250"/>
                        <a14:foregroundMark x1="44028" y1="36042" x2="42083" y2="33750"/>
                        <a14:foregroundMark x1="59861" y1="20833" x2="55694" y2="21875"/>
                        <a14:foregroundMark x1="58750" y1="18125" x2="58750" y2="18125"/>
                        <a14:foregroundMark x1="60694" y1="19375" x2="60694" y2="19375"/>
                        <a14:foregroundMark x1="59306" y1="19792" x2="60139" y2="18542"/>
                        <a14:foregroundMark x1="60417" y1="21042" x2="58750" y2="17917"/>
                        <a14:foregroundMark x1="58750" y1="21875" x2="58750" y2="18125"/>
                        <a14:foregroundMark x1="60417" y1="20000" x2="60417" y2="20000"/>
                        <a14:foregroundMark x1="60417" y1="20000" x2="60417" y2="20000"/>
                        <a14:foregroundMark x1="60417" y1="21042" x2="59306" y2="17708"/>
                        <a14:foregroundMark x1="87083" y1="35625" x2="92639" y2="35833"/>
                        <a14:foregroundMark x1="59861" y1="21250" x2="59861" y2="17292"/>
                        <a14:foregroundMark x1="60694" y1="20625" x2="60694" y2="18958"/>
                        <a14:foregroundMark x1="60417" y1="20417" x2="60417" y2="17083"/>
                        <a14:foregroundMark x1="62361" y1="38958" x2="69861" y2="38958"/>
                        <a14:foregroundMark x1="63472" y1="58750" x2="57083" y2="58125"/>
                        <a14:backgroundMark x1="35972" y1="5833" x2="51806" y2="6250"/>
                        <a14:backgroundMark x1="13472" y1="17500" x2="14028" y2="9583"/>
                        <a14:backgroundMark x1="14028" y1="9583" x2="14861" y2="7708"/>
                        <a14:backgroundMark x1="50972" y1="8333" x2="60972" y2="15417"/>
                        <a14:backgroundMark x1="62639" y1="16667" x2="68472" y2="21875"/>
                        <a14:backgroundMark x1="87917" y1="47917" x2="89306" y2="58125"/>
                        <a14:backgroundMark x1="11250" y1="53542" x2="11528" y2="44375"/>
                        <a14:backgroundMark x1="28472" y1="60000" x2="37778" y2="59375"/>
                        <a14:backgroundMark x1="37778" y1="59375" x2="38194" y2="59375"/>
                        <a14:backgroundMark x1="7917" y1="67917" x2="9583" y2="72917"/>
                        <a14:backgroundMark x1="9583" y1="86667" x2="9861" y2="82292"/>
                        <a14:backgroundMark x1="10417" y1="74792" x2="10139" y2="73125"/>
                        <a14:backgroundMark x1="10139" y1="81875" x2="10139" y2="84792"/>
                        <a14:backgroundMark x1="7639" y1="80833" x2="10972" y2="82292"/>
                        <a14:backgroundMark x1="10694" y1="76875" x2="11250" y2="73333"/>
                        <a14:backgroundMark x1="7639" y1="80625" x2="12083" y2="84583"/>
                        <a14:backgroundMark x1="10972" y1="77083" x2="12083" y2="73958"/>
                        <a14:backgroundMark x1="7639" y1="79792" x2="12361" y2="84167"/>
                        <a14:backgroundMark x1="12083" y1="73958" x2="10694" y2="71042"/>
                        <a14:backgroundMark x1="38750" y1="60208" x2="45694" y2="59167"/>
                        <a14:backgroundMark x1="53194" y1="60000" x2="50139" y2="53333"/>
                        <a14:backgroundMark x1="50139" y1="53333" x2="50139" y2="53333"/>
                        <a14:backgroundMark x1="50694" y1="28750" x2="44306" y2="27500"/>
                        <a14:backgroundMark x1="11528" y1="73333" x2="11528" y2="73333"/>
                        <a14:backgroundMark x1="11528" y1="73333" x2="10139" y2="71042"/>
                        <a14:backgroundMark x1="11806" y1="74583" x2="10972" y2="70208"/>
                        <a14:backgroundMark x1="10972" y1="84375" x2="7083" y2="79375"/>
                        <a14:backgroundMark x1="6806" y1="79792" x2="12083" y2="85625"/>
                        <a14:backgroundMark x1="12083" y1="72917" x2="11250" y2="73750"/>
                        <a14:backgroundMark x1="9861" y1="76667" x2="10833" y2="69271"/>
                        <a14:backgroundMark x1="10833" y1="69271" x2="11250" y2="69375"/>
                        <a14:backgroundMark x1="60417" y1="20000" x2="60972" y2="20833"/>
                        <a14:backgroundMark x1="60000" y1="19375" x2="60417" y2="20000"/>
                        <a14:backgroundMark x1="89861" y1="88125" x2="89583" y2="81146"/>
                        <a14:backgroundMark x1="89583" y1="81146" x2="91528" y2="80417"/>
                        <a14:backgroundMark x1="6806" y1="79792" x2="12083" y2="83750"/>
                        <a14:backgroundMark x1="11528" y1="72708" x2="10139" y2="69167"/>
                        <a14:backgroundMark x1="6528" y1="79583" x2="12361" y2="82917"/>
                        <a14:backgroundMark x1="10694" y1="71042" x2="12639" y2="73958"/>
                        <a14:backgroundMark x1="9583" y1="79792" x2="12083" y2="806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8539" y="0"/>
            <a:ext cx="6474922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14EE0A1-FDBD-6645-BBA2-64AD9F632E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7" b="95868" l="9922" r="95561">
                        <a14:foregroundMark x1="54047" y1="82975" x2="57093" y2="88926"/>
                        <a14:foregroundMark x1="87903" y1="64298" x2="92254" y2="61818"/>
                        <a14:foregroundMark x1="92254" y1="61818" x2="95126" y2="56033"/>
                        <a14:foregroundMark x1="95126" y1="56033" x2="91906" y2="50909"/>
                        <a14:foregroundMark x1="91906" y1="50909" x2="88338" y2="49752"/>
                        <a14:foregroundMark x1="94256" y1="61983" x2="95648" y2="54380"/>
                        <a14:foregroundMark x1="95648" y1="54380" x2="94430" y2="50083"/>
                        <a14:foregroundMark x1="75022" y1="90579" x2="77894" y2="95868"/>
                        <a14:foregroundMark x1="77894" y1="95868" x2="80766" y2="88430"/>
                      </a14:backgroundRemoval>
                    </a14:imgEffect>
                  </a14:imgLayer>
                </a14:imgProps>
              </a:ext>
            </a:extLst>
          </a:blip>
          <a:srcRect l="51913" t="18805" r="4024" b="670"/>
          <a:stretch/>
        </p:blipFill>
        <p:spPr>
          <a:xfrm>
            <a:off x="200026" y="271463"/>
            <a:ext cx="2492374" cy="2398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FEC8B7E-D19D-8E4F-B4B4-AD8B70A2FEA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69" b="90000" l="8158" r="90000">
                        <a14:foregroundMark x1="47632" y1="38000" x2="56140" y2="35077"/>
                        <a14:foregroundMark x1="56140" y1="35077" x2="54035" y2="32385"/>
                        <a14:foregroundMark x1="38860" y1="37538" x2="32193" y2="32769"/>
                        <a14:foregroundMark x1="32193" y1="32769" x2="32895" y2="31154"/>
                        <a14:foregroundMark x1="38596" y1="61769" x2="49561" y2="62000"/>
                        <a14:foregroundMark x1="49561" y1="62000" x2="57895" y2="60154"/>
                        <a14:foregroundMark x1="57895" y1="60154" x2="59298" y2="55769"/>
                        <a14:foregroundMark x1="19123" y1="68000" x2="22193" y2="68231"/>
                        <a14:foregroundMark x1="8158" y1="67154" x2="10088" y2="62846"/>
                        <a14:foregroundMark x1="68509" y1="65000" x2="67105" y2="58385"/>
                        <a14:foregroundMark x1="40263" y1="11154" x2="41228" y2="6615"/>
                        <a14:foregroundMark x1="48596" y1="7077" x2="54035" y2="5769"/>
                        <a14:foregroundMark x1="9386" y1="38000" x2="15000" y2="32846"/>
                        <a14:foregroundMark x1="15000" y1="32846" x2="15088" y2="32846"/>
                      </a14:backgroundRemoval>
                    </a14:imgEffect>
                  </a14:imgLayer>
                </a14:imgProps>
              </a:ext>
            </a:extLst>
          </a:blip>
          <a:srcRect l="7239" t="3863" r="27428" b="9013"/>
          <a:stretch/>
        </p:blipFill>
        <p:spPr>
          <a:xfrm>
            <a:off x="9163052" y="3300412"/>
            <a:ext cx="2409696" cy="355758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5E81E55-F33A-3843-A83F-703782475DB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000" b="94667" l="10000" r="90000">
                        <a14:foregroundMark x1="32923" y1="12667" x2="47692" y2="13000"/>
                        <a14:foregroundMark x1="47692" y1="13000" x2="52462" y2="7667"/>
                        <a14:foregroundMark x1="38923" y1="6000" x2="40923" y2="6667"/>
                        <a14:foregroundMark x1="51077" y1="49333" x2="55846" y2="51000"/>
                        <a14:foregroundMark x1="39846" y1="94333" x2="45846" y2="94667"/>
                        <a14:foregroundMark x1="45846" y1="94667" x2="52154" y2="94333"/>
                        <a14:foregroundMark x1="52154" y1="94333" x2="54462" y2="94667"/>
                      </a14:backgroundRemoval>
                    </a14:imgEffect>
                  </a14:imgLayer>
                </a14:imgProps>
              </a:ext>
            </a:extLst>
          </a:blip>
          <a:srcRect l="21847" r="31250"/>
          <a:stretch/>
        </p:blipFill>
        <p:spPr>
          <a:xfrm>
            <a:off x="200026" y="4266418"/>
            <a:ext cx="2492374" cy="245251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BD0211C-1430-6146-BA5B-BBED092A06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972" b="98014" l="533" r="96803">
                        <a14:foregroundMark x1="15098" y1="42270" x2="16874" y2="34468"/>
                        <a14:foregroundMark x1="16874" y1="34468" x2="23091" y2="25248"/>
                        <a14:foregroundMark x1="533" y1="34326" x2="8881" y2="31631"/>
                        <a14:foregroundMark x1="12966" y1="22695" x2="28774" y2="10922"/>
                        <a14:foregroundMark x1="28774" y1="10922" x2="29840" y2="10638"/>
                        <a14:foregroundMark x1="13499" y1="7376" x2="20959" y2="9078"/>
                        <a14:foregroundMark x1="18828" y1="3972" x2="29840" y2="4255"/>
                        <a14:foregroundMark x1="84014" y1="50922" x2="89698" y2="44539"/>
                        <a14:foregroundMark x1="89698" y1="44539" x2="88632" y2="40709"/>
                        <a14:foregroundMark x1="96980" y1="27092" x2="96980" y2="27092"/>
                        <a14:foregroundMark x1="96980" y1="27092" x2="96980" y2="27092"/>
                        <a14:foregroundMark x1="95737" y1="36738" x2="96448" y2="45674"/>
                        <a14:foregroundMark x1="54707" y1="93050" x2="69449" y2="93333"/>
                        <a14:foregroundMark x1="25222" y1="98014" x2="25222" y2="98014"/>
                        <a14:foregroundMark x1="57726" y1="97021" x2="73179" y2="960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03681" y="271463"/>
            <a:ext cx="2407785" cy="301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51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1E67CEF-A018-AD4B-BCF6-144CB18E36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17" b="96042" l="8056" r="90000">
                        <a14:foregroundMark x1="20417" y1="86667" x2="23472" y2="80104"/>
                        <a14:foregroundMark x1="23472" y1="80104" x2="26250" y2="86250"/>
                        <a14:foregroundMark x1="33194" y1="82917" x2="33194" y2="82917"/>
                        <a14:foregroundMark x1="29583" y1="85000" x2="29583" y2="87083"/>
                        <a14:foregroundMark x1="48576" y1="74617" x2="49567" y2="74669"/>
                        <a14:foregroundMark x1="47226" y1="74545" x2="47994" y2="74586"/>
                        <a14:foregroundMark x1="83194" y1="75208" x2="81528" y2="90000"/>
                        <a14:foregroundMark x1="81528" y1="90000" x2="82639" y2="92500"/>
                        <a14:foregroundMark x1="83472" y1="95000" x2="38889" y2="91667"/>
                        <a14:foregroundMark x1="38889" y1="91667" x2="17222" y2="94688"/>
                        <a14:foregroundMark x1="17222" y1="94688" x2="12917" y2="96042"/>
                        <a14:foregroundMark x1="30139" y1="83542" x2="40139" y2="84792"/>
                        <a14:foregroundMark x1="40139" y1="84792" x2="49028" y2="81667"/>
                        <a14:foregroundMark x1="49028" y1="81667" x2="38472" y2="83854"/>
                        <a14:foregroundMark x1="38472" y1="83854" x2="51111" y2="82396"/>
                        <a14:foregroundMark x1="51111" y1="82396" x2="59583" y2="86875"/>
                        <a14:foregroundMark x1="59583" y1="86875" x2="72083" y2="85000"/>
                        <a14:foregroundMark x1="72083" y1="85000" x2="73472" y2="83333"/>
                        <a14:foregroundMark x1="62361" y1="10208" x2="45417" y2="7917"/>
                        <a14:backgroundMark x1="73472" y1="73125" x2="49306" y2="74375"/>
                        <a14:backgroundMark x1="47917" y1="75417" x2="8194" y2="72083"/>
                        <a14:backgroundMark x1="87361" y1="72083" x2="70972" y2="74792"/>
                        <a14:backgroundMark x1="48194" y1="74167" x2="47639" y2="74167"/>
                      </a14:backgroundRemoval>
                    </a14:imgEffect>
                  </a14:imgLayer>
                </a14:imgProps>
              </a:ext>
            </a:extLst>
          </a:blip>
          <a:srcRect l="10092" t="6250" r="10741" b="2292"/>
          <a:stretch/>
        </p:blipFill>
        <p:spPr>
          <a:xfrm>
            <a:off x="1212057" y="292893"/>
            <a:ext cx="4071937" cy="627221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1FA943F-9F98-BC40-B091-7433D3BD39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50" b="92500" l="10000" r="90556">
                        <a14:foregroundMark x1="15556" y1="74583" x2="27361" y2="74792"/>
                        <a14:foregroundMark x1="27361" y1="74792" x2="38194" y2="73229"/>
                        <a14:foregroundMark x1="38194" y1="73229" x2="70139" y2="77917"/>
                        <a14:foregroundMark x1="70139" y1="77917" x2="75833" y2="77917"/>
                        <a14:foregroundMark x1="11389" y1="72500" x2="18194" y2="78021"/>
                        <a14:foregroundMark x1="18194" y1="78021" x2="16667" y2="87083"/>
                        <a14:foregroundMark x1="16667" y1="87083" x2="12778" y2="92708"/>
                        <a14:foregroundMark x1="13611" y1="92292" x2="68750" y2="88750"/>
                        <a14:foregroundMark x1="68750" y1="88750" x2="80556" y2="90833"/>
                        <a14:foregroundMark x1="80556" y1="90625" x2="80556" y2="83333"/>
                        <a14:foregroundMark x1="80556" y1="83333" x2="85833" y2="76042"/>
                        <a14:foregroundMark x1="85833" y1="76042" x2="87222" y2="75208"/>
                        <a14:foregroundMark x1="84444" y1="74375" x2="53889" y2="75833"/>
                        <a14:foregroundMark x1="53889" y1="75833" x2="53333" y2="76250"/>
                        <a14:foregroundMark x1="70556" y1="83542" x2="60000" y2="87083"/>
                        <a14:foregroundMark x1="60000" y1="87083" x2="48056" y2="81042"/>
                        <a14:foregroundMark x1="48056" y1="81042" x2="28056" y2="87292"/>
                        <a14:foregroundMark x1="28056" y1="87292" x2="26389" y2="82917"/>
                        <a14:foregroundMark x1="52500" y1="92083" x2="74167" y2="90313"/>
                        <a14:foregroundMark x1="74167" y1="90313" x2="85139" y2="90625"/>
                        <a14:foregroundMark x1="85139" y1="90625" x2="89167" y2="92500"/>
                        <a14:foregroundMark x1="36111" y1="79167" x2="28611" y2="83854"/>
                        <a14:foregroundMark x1="28611" y1="83854" x2="31667" y2="74583"/>
                        <a14:foregroundMark x1="31667" y1="74583" x2="20139" y2="79271"/>
                        <a14:foregroundMark x1="20139" y1="79271" x2="23611" y2="85208"/>
                        <a14:foregroundMark x1="88056" y1="72292" x2="88773" y2="78750"/>
                        <a14:foregroundMark x1="88958" y1="89167" x2="84444" y2="92292"/>
                        <a14:foregroundMark x1="89861" y1="88542" x2="88958" y2="89167"/>
                        <a14:foregroundMark x1="47778" y1="77500" x2="71528" y2="80729"/>
                        <a14:foregroundMark x1="71528" y1="80729" x2="61944" y2="84167"/>
                        <a14:foregroundMark x1="61944" y1="84167" x2="51389" y2="82917"/>
                        <a14:foregroundMark x1="51389" y1="82917" x2="74306" y2="84583"/>
                        <a14:foregroundMark x1="74306" y1="84583" x2="73333" y2="82708"/>
                        <a14:foregroundMark x1="50833" y1="86458" x2="60972" y2="86667"/>
                        <a14:foregroundMark x1="60972" y1="86667" x2="53333" y2="86667"/>
                        <a14:foregroundMark x1="32778" y1="10417" x2="49444" y2="6250"/>
                        <a14:foregroundMark x1="60278" y1="74167" x2="89167" y2="71667"/>
                        <a14:foregroundMark x1="89167" y1="71667" x2="90556" y2="71667"/>
                        <a14:foregroundMark x1="42222" y1="87917" x2="43056" y2="86875"/>
                        <a14:backgroundMark x1="89722" y1="78750" x2="89722" y2="85729"/>
                        <a14:backgroundMark x1="89722" y1="85729" x2="90833" y2="88125"/>
                        <a14:backgroundMark x1="88056" y1="78958" x2="88056" y2="78958"/>
                        <a14:backgroundMark x1="88611" y1="89167" x2="88611" y2="89167"/>
                      </a14:backgroundRemoval>
                    </a14:imgEffect>
                  </a14:imgLayer>
                </a14:imgProps>
              </a:ext>
            </a:extLst>
          </a:blip>
          <a:srcRect l="7222" t="4271" b="2499"/>
          <a:stretch/>
        </p:blipFill>
        <p:spPr>
          <a:xfrm>
            <a:off x="5581649" y="42863"/>
            <a:ext cx="5162551" cy="69168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3FA1306-CE52-5146-B427-87FD1DB5E5F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33" b="95417" l="556" r="94028">
                        <a14:foregroundMark x1="56528" y1="21250" x2="59028" y2="23125"/>
                        <a14:foregroundMark x1="26528" y1="9583" x2="35556" y2="8125"/>
                        <a14:foregroundMark x1="35556" y1="8125" x2="35694" y2="8333"/>
                        <a14:foregroundMark x1="87639" y1="14167" x2="70417" y2="11042"/>
                        <a14:foregroundMark x1="67361" y1="5208" x2="73472" y2="4167"/>
                        <a14:foregroundMark x1="94028" y1="4167" x2="94028" y2="4167"/>
                        <a14:foregroundMark x1="75139" y1="22917" x2="75139" y2="22917"/>
                        <a14:foregroundMark x1="5694" y1="22917" x2="8472" y2="23125"/>
                        <a14:foregroundMark x1="2639" y1="26458" x2="3750" y2="25417"/>
                        <a14:foregroundMark x1="694" y1="23125" x2="2917" y2="23333"/>
                        <a14:foregroundMark x1="93750" y1="39167" x2="93750" y2="38125"/>
                        <a14:foregroundMark x1="62917" y1="74167" x2="40556" y2="68542"/>
                        <a14:foregroundMark x1="40556" y1="68542" x2="28750" y2="68750"/>
                        <a14:foregroundMark x1="28750" y1="68750" x2="20556" y2="72917"/>
                        <a14:foregroundMark x1="20556" y1="72917" x2="26389" y2="82708"/>
                        <a14:foregroundMark x1="26389" y1="82708" x2="37361" y2="88021"/>
                        <a14:foregroundMark x1="37361" y1="88021" x2="48194" y2="90625"/>
                        <a14:foregroundMark x1="48194" y1="90625" x2="53750" y2="89792"/>
                        <a14:foregroundMark x1="49306" y1="61667" x2="59861" y2="66667"/>
                        <a14:foregroundMark x1="59861" y1="66667" x2="69444" y2="65208"/>
                        <a14:foregroundMark x1="69444" y1="65208" x2="80417" y2="66354"/>
                        <a14:foregroundMark x1="80417" y1="66354" x2="82361" y2="76458"/>
                        <a14:foregroundMark x1="82361" y1="76458" x2="80417" y2="85104"/>
                        <a14:foregroundMark x1="80417" y1="85104" x2="70278" y2="89896"/>
                        <a14:foregroundMark x1="70278" y1="89896" x2="55972" y2="91042"/>
                        <a14:foregroundMark x1="55972" y1="91042" x2="49861" y2="89375"/>
                        <a14:foregroundMark x1="29306" y1="67500" x2="27083" y2="74583"/>
                        <a14:foregroundMark x1="27083" y1="74583" x2="37361" y2="76042"/>
                        <a14:foregroundMark x1="37361" y1="76042" x2="38333" y2="68958"/>
                        <a14:foregroundMark x1="38333" y1="68958" x2="24722" y2="71563"/>
                        <a14:foregroundMark x1="24722" y1="71563" x2="20694" y2="78229"/>
                        <a14:foregroundMark x1="20694" y1="78229" x2="27083" y2="84375"/>
                        <a14:foregroundMark x1="27083" y1="84375" x2="28889" y2="73438"/>
                        <a14:foregroundMark x1="28889" y1="73438" x2="20833" y2="80417"/>
                        <a14:foregroundMark x1="20833" y1="80417" x2="29444" y2="83854"/>
                        <a14:foregroundMark x1="29444" y1="83854" x2="32917" y2="72396"/>
                        <a14:foregroundMark x1="32917" y1="72396" x2="18750" y2="71875"/>
                        <a14:foregroundMark x1="18750" y1="71875" x2="24722" y2="78958"/>
                        <a14:foregroundMark x1="24722" y1="78958" x2="28611" y2="70625"/>
                        <a14:foregroundMark x1="28611" y1="70625" x2="22500" y2="76458"/>
                        <a14:foregroundMark x1="22500" y1="76458" x2="26250" y2="78333"/>
                        <a14:foregroundMark x1="58472" y1="80417" x2="46250" y2="80104"/>
                        <a14:foregroundMark x1="46250" y1="80104" x2="42083" y2="90208"/>
                        <a14:foregroundMark x1="42083" y1="90208" x2="57361" y2="85521"/>
                        <a14:foregroundMark x1="57361" y1="85521" x2="65417" y2="78854"/>
                        <a14:foregroundMark x1="65417" y1="78854" x2="54306" y2="76042"/>
                        <a14:foregroundMark x1="54306" y1="76042" x2="61528" y2="70625"/>
                        <a14:foregroundMark x1="61528" y1="70625" x2="51111" y2="69792"/>
                        <a14:foregroundMark x1="51111" y1="69792" x2="42917" y2="74583"/>
                        <a14:foregroundMark x1="42917" y1="74583" x2="41528" y2="77917"/>
                        <a14:foregroundMark x1="20972" y1="67083" x2="19861" y2="64792"/>
                        <a14:foregroundMark x1="12702" y1="70343" x2="14583" y2="64479"/>
                        <a14:foregroundMark x1="11015" y1="75603" x2="10373" y2="77604"/>
                        <a14:foregroundMark x1="10139" y1="78333" x2="10914" y2="75917"/>
                        <a14:foregroundMark x1="14583" y1="64479" x2="24028" y2="62604"/>
                        <a14:foregroundMark x1="24028" y1="62604" x2="44444" y2="64063"/>
                        <a14:foregroundMark x1="44444" y1="64063" x2="49028" y2="61250"/>
                        <a14:foregroundMark x1="12267" y1="85543" x2="12361" y2="85938"/>
                        <a14:foregroundMark x1="12361" y1="85938" x2="18611" y2="91771"/>
                        <a14:foregroundMark x1="18611" y1="91771" x2="29861" y2="91771"/>
                        <a14:foregroundMark x1="29861" y1="91771" x2="42083" y2="91458"/>
                        <a14:foregroundMark x1="42083" y1="91458" x2="51389" y2="93750"/>
                        <a14:foregroundMark x1="51389" y1="93750" x2="51806" y2="95417"/>
                        <a14:foregroundMark x1="5972" y1="18333" x2="5972" y2="18333"/>
                        <a14:foregroundMark x1="11528" y1="27083" x2="7917" y2="25833"/>
                        <a14:foregroundMark x1="2639" y1="26458" x2="8194" y2="23542"/>
                        <a14:foregroundMark x1="11528" y1="25000" x2="4583" y2="18958"/>
                        <a14:foregroundMark x1="9583" y1="23333" x2="13750" y2="22917"/>
                        <a14:foregroundMark x1="35972" y1="23542" x2="28611" y2="19271"/>
                        <a14:foregroundMark x1="28611" y1="19271" x2="28750" y2="13542"/>
                        <a14:foregroundMark x1="28750" y1="23958" x2="38056" y2="22708"/>
                        <a14:foregroundMark x1="38056" y1="22708" x2="38194" y2="11458"/>
                        <a14:foregroundMark x1="34583" y1="27292" x2="35417" y2="45938"/>
                        <a14:foregroundMark x1="35417" y1="45938" x2="39583" y2="54167"/>
                        <a14:foregroundMark x1="22361" y1="53333" x2="23056" y2="38542"/>
                        <a14:foregroundMark x1="23056" y1="38542" x2="27639" y2="28958"/>
                        <a14:foregroundMark x1="16806" y1="32083" x2="26250" y2="31354"/>
                        <a14:foregroundMark x1="26250" y1="31354" x2="26806" y2="31042"/>
                        <a14:foregroundMark x1="45694" y1="33125" x2="45417" y2="37917"/>
                        <a14:foregroundMark x1="39861" y1="38750" x2="45694" y2="39167"/>
                        <a14:foregroundMark x1="39306" y1="41042" x2="43472" y2="36667"/>
                        <a14:foregroundMark x1="41528" y1="41875" x2="47083" y2="39792"/>
                        <a14:foregroundMark x1="45694" y1="38125" x2="49306" y2="38125"/>
                        <a14:foregroundMark x1="45972" y1="41875" x2="45972" y2="41875"/>
                        <a14:foregroundMark x1="93472" y1="38542" x2="84028" y2="38542"/>
                        <a14:foregroundMark x1="84028" y1="38542" x2="83472" y2="38125"/>
                        <a14:foregroundMark x1="89583" y1="35208" x2="89583" y2="35208"/>
                        <a14:foregroundMark x1="89583" y1="35208" x2="90972" y2="41875"/>
                        <a14:foregroundMark x1="84306" y1="41875" x2="84861" y2="38750"/>
                        <a14:foregroundMark x1="85694" y1="35208" x2="85694" y2="35208"/>
                        <a14:foregroundMark x1="87361" y1="35208" x2="91250" y2="34583"/>
                        <a14:foregroundMark x1="93472" y1="38542" x2="89861" y2="33958"/>
                        <a14:foregroundMark x1="85139" y1="17500" x2="85139" y2="17500"/>
                        <a14:foregroundMark x1="85139" y1="17500" x2="92083" y2="12708"/>
                        <a14:foregroundMark x1="79028" y1="16875" x2="70000" y2="14792"/>
                        <a14:foregroundMark x1="70000" y1="14792" x2="69861" y2="13333"/>
                        <a14:foregroundMark x1="69583" y1="12500" x2="69028" y2="7708"/>
                        <a14:foregroundMark x1="69028" y1="7500" x2="83472" y2="8125"/>
                        <a14:foregroundMark x1="75972" y1="3333" x2="80417" y2="4375"/>
                        <a14:foregroundMark x1="85972" y1="3542" x2="85972" y2="3542"/>
                        <a14:foregroundMark x1="92917" y1="13958" x2="92639" y2="7708"/>
                        <a14:foregroundMark x1="54583" y1="27292" x2="50694" y2="23125"/>
                        <a14:foregroundMark x1="62639" y1="24167" x2="60447" y2="21016"/>
                        <a14:foregroundMark x1="81250" y1="20000" x2="81250" y2="20000"/>
                        <a14:foregroundMark x1="79028" y1="20208" x2="82083" y2="21250"/>
                        <a14:foregroundMark x1="44028" y1="36042" x2="42083" y2="33750"/>
                        <a14:foregroundMark x1="59861" y1="20833" x2="55694" y2="21875"/>
                        <a14:foregroundMark x1="58750" y1="18125" x2="58750" y2="18125"/>
                        <a14:foregroundMark x1="60694" y1="19375" x2="60694" y2="19375"/>
                        <a14:foregroundMark x1="59306" y1="19792" x2="60139" y2="18542"/>
                        <a14:foregroundMark x1="60417" y1="21042" x2="58750" y2="17917"/>
                        <a14:foregroundMark x1="58750" y1="21875" x2="58750" y2="18125"/>
                        <a14:foregroundMark x1="60417" y1="20000" x2="60417" y2="20000"/>
                        <a14:foregroundMark x1="60417" y1="20000" x2="60417" y2="20000"/>
                        <a14:foregroundMark x1="60417" y1="21042" x2="59306" y2="17708"/>
                        <a14:foregroundMark x1="87083" y1="35625" x2="92639" y2="35833"/>
                        <a14:foregroundMark x1="59861" y1="21250" x2="59861" y2="17292"/>
                        <a14:foregroundMark x1="60694" y1="20625" x2="60694" y2="18958"/>
                        <a14:foregroundMark x1="60417" y1="20417" x2="60417" y2="17083"/>
                        <a14:foregroundMark x1="62361" y1="38958" x2="69861" y2="38958"/>
                        <a14:foregroundMark x1="63472" y1="58750" x2="57083" y2="58125"/>
                        <a14:backgroundMark x1="35972" y1="5833" x2="51806" y2="6250"/>
                        <a14:backgroundMark x1="13472" y1="17500" x2="14028" y2="9583"/>
                        <a14:backgroundMark x1="14028" y1="9583" x2="14861" y2="7708"/>
                        <a14:backgroundMark x1="50972" y1="8333" x2="60972" y2="15417"/>
                        <a14:backgroundMark x1="62639" y1="16667" x2="68472" y2="21875"/>
                        <a14:backgroundMark x1="87917" y1="47917" x2="89306" y2="58125"/>
                        <a14:backgroundMark x1="11250" y1="53542" x2="11528" y2="44375"/>
                        <a14:backgroundMark x1="28472" y1="60000" x2="37778" y2="59375"/>
                        <a14:backgroundMark x1="37778" y1="59375" x2="38194" y2="59375"/>
                        <a14:backgroundMark x1="7917" y1="67917" x2="9583" y2="72917"/>
                        <a14:backgroundMark x1="9583" y1="86667" x2="9861" y2="82292"/>
                        <a14:backgroundMark x1="10417" y1="74792" x2="10139" y2="73125"/>
                        <a14:backgroundMark x1="10139" y1="81875" x2="10139" y2="84792"/>
                        <a14:backgroundMark x1="7639" y1="80833" x2="10972" y2="82292"/>
                        <a14:backgroundMark x1="10694" y1="76875" x2="11250" y2="73333"/>
                        <a14:backgroundMark x1="7639" y1="80625" x2="12083" y2="84583"/>
                        <a14:backgroundMark x1="10972" y1="77083" x2="12083" y2="73958"/>
                        <a14:backgroundMark x1="7639" y1="79792" x2="12361" y2="84167"/>
                        <a14:backgroundMark x1="12083" y1="73958" x2="10694" y2="71042"/>
                        <a14:backgroundMark x1="38750" y1="60208" x2="45694" y2="59167"/>
                        <a14:backgroundMark x1="53194" y1="60000" x2="50139" y2="53333"/>
                        <a14:backgroundMark x1="50139" y1="53333" x2="50139" y2="53333"/>
                        <a14:backgroundMark x1="50694" y1="28750" x2="44306" y2="27500"/>
                        <a14:backgroundMark x1="11528" y1="73333" x2="11528" y2="73333"/>
                        <a14:backgroundMark x1="11528" y1="73333" x2="10139" y2="71042"/>
                        <a14:backgroundMark x1="11806" y1="74583" x2="10972" y2="70208"/>
                        <a14:backgroundMark x1="10972" y1="84375" x2="7083" y2="79375"/>
                        <a14:backgroundMark x1="6806" y1="79792" x2="12083" y2="85625"/>
                        <a14:backgroundMark x1="12083" y1="72917" x2="11250" y2="73750"/>
                        <a14:backgroundMark x1="9861" y1="76667" x2="10833" y2="69271"/>
                        <a14:backgroundMark x1="10833" y1="69271" x2="11250" y2="69375"/>
                        <a14:backgroundMark x1="60417" y1="20000" x2="60972" y2="20833"/>
                        <a14:backgroundMark x1="60000" y1="19375" x2="60417" y2="20000"/>
                        <a14:backgroundMark x1="89861" y1="88125" x2="89583" y2="81146"/>
                        <a14:backgroundMark x1="89583" y1="81146" x2="91528" y2="80417"/>
                        <a14:backgroundMark x1="6806" y1="79792" x2="12083" y2="83750"/>
                        <a14:backgroundMark x1="11528" y1="72708" x2="10139" y2="69167"/>
                        <a14:backgroundMark x1="6528" y1="79583" x2="12361" y2="82917"/>
                        <a14:backgroundMark x1="10694" y1="71042" x2="12639" y2="73958"/>
                        <a14:backgroundMark x1="9583" y1="79792" x2="12083" y2="80625"/>
                        <a14:backgroundMark x1="67917" y1="27708" x2="65417" y2="23333"/>
                        <a14:backgroundMark x1="75694" y1="27500" x2="75694" y2="27500"/>
                      </a14:backgroundRemoval>
                    </a14:imgEffect>
                  </a14:imgLayer>
                </a14:imgProps>
              </a:ext>
            </a:extLst>
          </a:blip>
          <a:srcRect l="64815" b="72083"/>
          <a:stretch/>
        </p:blipFill>
        <p:spPr>
          <a:xfrm>
            <a:off x="9058275" y="171450"/>
            <a:ext cx="180975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4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A847FD9-946D-B94F-BF63-E1CD820B3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7A7A677-546B-2141-83D2-D3D18364CE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125" b="96458" l="10000" r="90000">
                        <a14:foregroundMark x1="55417" y1="10000" x2="48194" y2="8125"/>
                        <a14:foregroundMark x1="19583" y1="82083" x2="19583" y2="83542"/>
                        <a14:foregroundMark x1="17639" y1="75625" x2="38611" y2="75833"/>
                        <a14:foregroundMark x1="38611" y1="75833" x2="49583" y2="75625"/>
                        <a14:foregroundMark x1="49583" y1="75625" x2="60139" y2="76250"/>
                        <a14:foregroundMark x1="60139" y1="76250" x2="80000" y2="73958"/>
                        <a14:foregroundMark x1="80000" y1="73958" x2="80417" y2="73958"/>
                        <a14:foregroundMark x1="80139" y1="75625" x2="78194" y2="83021"/>
                        <a14:foregroundMark x1="78194" y1="83021" x2="80139" y2="92708"/>
                        <a14:foregroundMark x1="15694" y1="78333" x2="15838" y2="79177"/>
                        <a14:foregroundMark x1="12361" y1="96458" x2="17639" y2="93750"/>
                        <a14:backgroundMark x1="14028" y1="79375" x2="15417" y2="864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376" y="-130704"/>
            <a:ext cx="4876800" cy="65024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740D322-D750-7648-B42C-26FC3B2835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958" b="94479" l="10000" r="90000">
                        <a14:foregroundMark x1="14306" y1="73958" x2="18750" y2="80208"/>
                        <a14:foregroundMark x1="18750" y1="80208" x2="20139" y2="87292"/>
                        <a14:foregroundMark x1="20139" y1="87292" x2="13472" y2="94583"/>
                        <a14:foregroundMark x1="88750" y1="74792" x2="84583" y2="82083"/>
                        <a14:foregroundMark x1="84583" y1="82083" x2="84861" y2="90417"/>
                        <a14:foregroundMark x1="84861" y1="90417" x2="88472" y2="94583"/>
                        <a14:foregroundMark x1="67639" y1="90417" x2="30417" y2="88125"/>
                        <a14:foregroundMark x1="79306" y1="79167" x2="27361" y2="79167"/>
                        <a14:foregroundMark x1="50139" y1="8958" x2="50139" y2="8958"/>
                        <a14:foregroundMark x1="44583" y1="70000" x2="48750" y2="63750"/>
                        <a14:foregroundMark x1="48750" y1="63750" x2="48750" y2="63958"/>
                        <a14:foregroundMark x1="60972" y1="60833" x2="69583" y2="57917"/>
                        <a14:foregroundMark x1="69583" y1="57917" x2="70972" y2="57083"/>
                        <a14:foregroundMark x1="61528" y1="64167" x2="70139" y2="60833"/>
                        <a14:foregroundMark x1="70139" y1="60833" x2="72639" y2="58750"/>
                        <a14:foregroundMark x1="31250" y1="92708" x2="64167" y2="90104"/>
                        <a14:foregroundMark x1="64167" y1="90104" x2="70139" y2="90208"/>
                        <a14:foregroundMark x1="53194" y1="77500" x2="63889" y2="77604"/>
                        <a14:foregroundMark x1="63889" y1="77604" x2="73194" y2="76979"/>
                        <a14:foregroundMark x1="73194" y1="76979" x2="73194" y2="76875"/>
                        <a14:foregroundMark x1="49306" y1="92708" x2="68472" y2="92917"/>
                      </a14:backgroundRemoval>
                    </a14:imgEffect>
                  </a14:imgLayer>
                </a14:imgProps>
              </a:ext>
            </a:extLst>
          </a:blip>
          <a:srcRect l="8704" t="6458" r="5740"/>
          <a:stretch/>
        </p:blipFill>
        <p:spPr>
          <a:xfrm>
            <a:off x="6500813" y="442912"/>
            <a:ext cx="4400550" cy="641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7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88F20EA-C7F9-B044-9138-22970CE8D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50" b="95417" l="10000" r="91250">
                        <a14:foregroundMark x1="59583" y1="11875" x2="52361" y2="6458"/>
                        <a14:foregroundMark x1="52361" y1="6458" x2="46806" y2="9375"/>
                        <a14:foregroundMark x1="11528" y1="70208" x2="16250" y2="76667"/>
                        <a14:foregroundMark x1="16250" y1="76667" x2="17083" y2="84167"/>
                        <a14:foregroundMark x1="17083" y1="84167" x2="12083" y2="95417"/>
                        <a14:foregroundMark x1="12917" y1="95000" x2="78472" y2="87917"/>
                        <a14:foregroundMark x1="78472" y1="87917" x2="83472" y2="90833"/>
                        <a14:foregroundMark x1="83472" y1="90625" x2="69167" y2="79375"/>
                        <a14:foregroundMark x1="69167" y1="79375" x2="46806" y2="85417"/>
                        <a14:foregroundMark x1="46806" y1="85417" x2="40139" y2="84167"/>
                        <a14:foregroundMark x1="19583" y1="76667" x2="39583" y2="82708"/>
                        <a14:foregroundMark x1="39583" y1="82708" x2="28889" y2="88021"/>
                        <a14:foregroundMark x1="28889" y1="88021" x2="43472" y2="84167"/>
                        <a14:foregroundMark x1="43472" y1="84167" x2="31667" y2="85625"/>
                        <a14:foregroundMark x1="31667" y1="85625" x2="41944" y2="91042"/>
                        <a14:foregroundMark x1="41944" y1="91042" x2="53194" y2="84792"/>
                        <a14:foregroundMark x1="53194" y1="84792" x2="59028" y2="78958"/>
                        <a14:foregroundMark x1="59028" y1="78958" x2="57639" y2="83958"/>
                        <a14:foregroundMark x1="90694" y1="70833" x2="88905" y2="76738"/>
                        <a14:foregroundMark x1="90483" y1="91871" x2="91250" y2="95417"/>
                        <a14:foregroundMark x1="91250" y1="95417" x2="54583" y2="91875"/>
                        <a14:foregroundMark x1="62917" y1="83333" x2="51250" y2="85208"/>
                        <a14:foregroundMark x1="51250" y1="85208" x2="71667" y2="79375"/>
                        <a14:foregroundMark x1="71667" y1="79375" x2="79306" y2="74688"/>
                        <a14:foregroundMark x1="79306" y1="74688" x2="69861" y2="81042"/>
                        <a14:foregroundMark x1="69861" y1="81042" x2="85694" y2="76146"/>
                        <a14:foregroundMark x1="85694" y1="76146" x2="79583" y2="83125"/>
                        <a14:foregroundMark x1="79583" y1="83125" x2="81250" y2="77083"/>
                        <a14:foregroundMark x1="32361" y1="80208" x2="43333" y2="80417"/>
                        <a14:foregroundMark x1="43333" y1="80417" x2="71250" y2="79375"/>
                        <a14:foregroundMark x1="71250" y1="79375" x2="75972" y2="78333"/>
                        <a14:foregroundMark x1="20417" y1="83958" x2="50694" y2="82188"/>
                        <a14:foregroundMark x1="50694" y1="82188" x2="50694" y2="82500"/>
                        <a14:foregroundMark x1="14306" y1="93542" x2="29306" y2="84583"/>
                        <a14:foregroundMark x1="52361" y1="88125" x2="72361" y2="85417"/>
                        <a14:foregroundMark x1="16806" y1="74167" x2="41944" y2="74375"/>
                        <a14:foregroundMark x1="41944" y1="74375" x2="55972" y2="73958"/>
                        <a14:foregroundMark x1="55972" y1="73958" x2="78194" y2="74583"/>
                        <a14:foregroundMark x1="35972" y1="78542" x2="47778" y2="78646"/>
                        <a14:foregroundMark x1="47778" y1="78646" x2="67222" y2="77708"/>
                        <a14:foregroundMark x1="67222" y1="77708" x2="67361" y2="77500"/>
                        <a14:foregroundMark x1="17917" y1="81042" x2="29861" y2="81250"/>
                        <a14:foregroundMark x1="11528" y1="70417" x2="30694" y2="73125"/>
                        <a14:foregroundMark x1="68472" y1="73125" x2="89306" y2="71042"/>
                        <a14:foregroundMark x1="87917" y1="72083" x2="85139" y2="88854"/>
                        <a14:foregroundMark x1="85139" y1="88854" x2="86250" y2="94792"/>
                        <a14:backgroundMark x1="90139" y1="76875" x2="88750" y2="83854"/>
                        <a14:backgroundMark x1="88750" y1="83854" x2="91528" y2="91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5" y="242888"/>
            <a:ext cx="51435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050FDB9-F609-504B-A791-3A00D719BD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75" b="92917" l="10000" r="90000">
                        <a14:foregroundMark x1="40694" y1="7708" x2="50417" y2="7604"/>
                        <a14:foregroundMark x1="50417" y1="7604" x2="52917" y2="6875"/>
                        <a14:foregroundMark x1="11806" y1="96042" x2="32361" y2="88958"/>
                        <a14:foregroundMark x1="32361" y1="88958" x2="57083" y2="87917"/>
                        <a14:foregroundMark x1="57083" y1="87917" x2="84861" y2="92917"/>
                        <a14:foregroundMark x1="23194" y1="83542" x2="65694" y2="83750"/>
                        <a14:foregroundMark x1="65694" y1="83750" x2="77361" y2="82292"/>
                        <a14:foregroundMark x1="75417" y1="85833" x2="72083" y2="83542"/>
                        <a14:foregroundMark x1="62917" y1="83750" x2="51806" y2="82500"/>
                        <a14:foregroundMark x1="51806" y1="82500" x2="42639" y2="84063"/>
                        <a14:foregroundMark x1="42639" y1="84063" x2="42361" y2="852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017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7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1E97523-17F4-304E-A72D-33D827903C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25" b="92917" l="10000" r="90000">
                        <a14:foregroundMark x1="63472" y1="9167" x2="52361" y2="5833"/>
                        <a14:foregroundMark x1="16528" y1="73750" x2="54583" y2="76146"/>
                        <a14:foregroundMark x1="54583" y1="76146" x2="72917" y2="75625"/>
                        <a14:foregroundMark x1="80139" y1="74792" x2="79306" y2="83750"/>
                        <a14:foregroundMark x1="79306" y1="83750" x2="81250" y2="90521"/>
                        <a14:foregroundMark x1="81250" y1="90521" x2="81528" y2="90833"/>
                        <a14:foregroundMark x1="81528" y1="90625" x2="15417" y2="92917"/>
                        <a14:foregroundMark x1="15139" y1="92083" x2="23194" y2="87500"/>
                        <a14:foregroundMark x1="23194" y1="87500" x2="27917" y2="81250"/>
                        <a14:foregroundMark x1="27917" y1="81250" x2="27917" y2="77708"/>
                        <a14:foregroundMark x1="12639" y1="71250" x2="17917" y2="77083"/>
                        <a14:foregroundMark x1="16446" y1="82937" x2="14306" y2="91458"/>
                        <a14:foregroundMark x1="17917" y1="77083" x2="16671" y2="82042"/>
                        <a14:foregroundMark x1="14306" y1="91458" x2="14028" y2="92083"/>
                        <a14:foregroundMark x1="14028" y1="71875" x2="62361" y2="74583"/>
                        <a14:foregroundMark x1="62361" y1="74583" x2="81806" y2="72500"/>
                        <a14:foregroundMark x1="81806" y1="72500" x2="84861" y2="71667"/>
                        <a14:foregroundMark x1="77083" y1="75833" x2="71667" y2="81563"/>
                        <a14:foregroundMark x1="71667" y1="81563" x2="63056" y2="85521"/>
                        <a14:foregroundMark x1="63056" y1="85521" x2="68056" y2="79479"/>
                        <a14:foregroundMark x1="68056" y1="79479" x2="58611" y2="79063"/>
                        <a14:foregroundMark x1="58611" y1="79063" x2="50278" y2="85000"/>
                        <a14:foregroundMark x1="50278" y1="85000" x2="39306" y2="84896"/>
                        <a14:foregroundMark x1="39306" y1="84896" x2="38750" y2="86667"/>
                        <a14:foregroundMark x1="28750" y1="87292" x2="64306" y2="88125"/>
                        <a14:foregroundMark x1="64306" y1="88125" x2="64583" y2="87917"/>
                        <a14:foregroundMark x1="58194" y1="82083" x2="33056" y2="80000"/>
                        <a14:foregroundMark x1="33056" y1="80000" x2="51389" y2="77500"/>
                        <a14:foregroundMark x1="51389" y1="77500" x2="45139" y2="83854"/>
                        <a14:foregroundMark x1="45139" y1="83854" x2="29583" y2="83333"/>
                        <a14:foregroundMark x1="31806" y1="88958" x2="42500" y2="89167"/>
                        <a14:foregroundMark x1="42500" y1="89167" x2="51806" y2="88333"/>
                        <a14:foregroundMark x1="51806" y1="88333" x2="52361" y2="88333"/>
                        <a14:backgroundMark x1="14306" y1="82083" x2="11667" y2="89479"/>
                        <a14:backgroundMark x1="11667" y1="89479" x2="16250" y2="83125"/>
                        <a14:backgroundMark x1="16250" y1="83125" x2="16250" y2="81458"/>
                        <a14:backgroundMark x1="12361" y1="88958" x2="15139" y2="82292"/>
                        <a14:backgroundMark x1="15139" y1="82292" x2="15139" y2="82083"/>
                        <a14:backgroundMark x1="54306" y1="93125" x2="23472" y2="94375"/>
                        <a14:backgroundMark x1="12083" y1="90208" x2="15694" y2="82292"/>
                        <a14:backgroundMark x1="12917" y1="90000" x2="16806" y2="83333"/>
                        <a14:backgroundMark x1="16806" y1="83333" x2="16528" y2="82292"/>
                      </a14:backgroundRemoval>
                    </a14:imgEffect>
                  </a14:imgLayer>
                </a14:imgProps>
              </a:ext>
            </a:extLst>
          </a:blip>
          <a:srcRect l="11141" t="2297" r="9996" b="4593"/>
          <a:stretch/>
        </p:blipFill>
        <p:spPr>
          <a:xfrm>
            <a:off x="643467" y="157478"/>
            <a:ext cx="4555066" cy="638556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8A2D63-84CA-1F44-8C78-151E7FCE3E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6528" y1="50417" x2="16528" y2="47292"/>
                        <a14:foregroundMark x1="15417" y1="44375" x2="15972" y2="41458"/>
                        <a14:foregroundMark x1="14028" y1="70208" x2="34583" y2="73542"/>
                        <a14:foregroundMark x1="34583" y1="73542" x2="58194" y2="72708"/>
                        <a14:foregroundMark x1="58194" y1="72708" x2="69167" y2="72708"/>
                        <a14:foregroundMark x1="69167" y1="72708" x2="77917" y2="70208"/>
                        <a14:foregroundMark x1="77917" y1="70208" x2="85139" y2="70417"/>
                        <a14:foregroundMark x1="16250" y1="87500" x2="49861" y2="83229"/>
                        <a14:foregroundMark x1="49861" y1="83229" x2="81250" y2="87708"/>
                        <a14:foregroundMark x1="81250" y1="87708" x2="82639" y2="88125"/>
                        <a14:foregroundMark x1="24306" y1="77917" x2="66528" y2="78542"/>
                        <a14:foregroundMark x1="20694" y1="77500" x2="20972" y2="85625"/>
                        <a14:foregroundMark x1="77639" y1="84167" x2="76667" y2="76458"/>
                        <a14:foregroundMark x1="76667" y1="76458" x2="67917" y2="82604"/>
                        <a14:foregroundMark x1="67917" y1="82604" x2="67639" y2="83750"/>
                      </a14:backgroundRemoval>
                    </a14:imgEffect>
                  </a14:imgLayer>
                </a14:imgProps>
              </a:ext>
            </a:extLst>
          </a:blip>
          <a:srcRect l="10124" t="9875" r="9218" b="5433"/>
          <a:stretch/>
        </p:blipFill>
        <p:spPr>
          <a:xfrm>
            <a:off x="6096000" y="157479"/>
            <a:ext cx="5452533" cy="654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29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1</Words>
  <Application>Microsoft Macintosh PowerPoint</Application>
  <PresentationFormat>Panorámica</PresentationFormat>
  <Paragraphs>1</Paragraphs>
  <Slides>7</Slides>
  <Notes>0</Notes>
  <HiddenSlides>0</HiddenSlides>
  <MMClips>7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Emociones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30</cp:revision>
  <dcterms:created xsi:type="dcterms:W3CDTF">2020-07-30T00:24:48Z</dcterms:created>
  <dcterms:modified xsi:type="dcterms:W3CDTF">2020-08-06T22:20:38Z</dcterms:modified>
</cp:coreProperties>
</file>