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4949188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e3fa33ef3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e3fa33ef3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90540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8e3fa33ef3_3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8e3fa33ef3_3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9210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8e3fa33ef3_3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8e3fa33ef3_3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39977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8e3fa33ef3_3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8e3fa33ef3_3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18789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8e3fa33ef3_3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8e3fa33ef3_3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62390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8e3fa33ef3_3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8e3fa33ef3_3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2378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8e3fa33ef3_3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8e3fa33ef3_3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9366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8e3fa33ef3_3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8e3fa33ef3_3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31454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8e3fa33ef3_3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8e3fa33ef3_3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9357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.wav"/><Relationship Id="rId5" Type="http://schemas.openxmlformats.org/officeDocument/2006/relationships/image" Target="../media/image2.gif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11" Type="http://schemas.openxmlformats.org/officeDocument/2006/relationships/audio" Target="../media/audio1.wav"/><Relationship Id="rId5" Type="http://schemas.openxmlformats.org/officeDocument/2006/relationships/audio" Target="../media/audio1.wav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audio" Target="../media/audio3.wav"/><Relationship Id="rId10" Type="http://schemas.openxmlformats.org/officeDocument/2006/relationships/image" Target="../media/image12.gif"/><Relationship Id="rId4" Type="http://schemas.openxmlformats.org/officeDocument/2006/relationships/audio" Target="../media/audio2.wav"/><Relationship Id="rId9" Type="http://schemas.openxmlformats.org/officeDocument/2006/relationships/image" Target="../media/image11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3" Type="http://schemas.openxmlformats.org/officeDocument/2006/relationships/audio" Target="../media/audio1.wav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11" Type="http://schemas.openxmlformats.org/officeDocument/2006/relationships/audio" Target="../media/audio1.wav"/><Relationship Id="rId5" Type="http://schemas.openxmlformats.org/officeDocument/2006/relationships/audio" Target="../media/audio2.wav"/><Relationship Id="rId10" Type="http://schemas.openxmlformats.org/officeDocument/2006/relationships/image" Target="../media/image17.gif"/><Relationship Id="rId4" Type="http://schemas.openxmlformats.org/officeDocument/2006/relationships/audio" Target="../media/audio3.wav"/><Relationship Id="rId9" Type="http://schemas.openxmlformats.org/officeDocument/2006/relationships/image" Target="../media/image16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3" Type="http://schemas.openxmlformats.org/officeDocument/2006/relationships/audio" Target="../media/audio1.wav"/><Relationship Id="rId7" Type="http://schemas.openxmlformats.org/officeDocument/2006/relationships/image" Target="../media/image19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gif"/><Relationship Id="rId5" Type="http://schemas.openxmlformats.org/officeDocument/2006/relationships/audio" Target="../media/audio2.wav"/><Relationship Id="rId4" Type="http://schemas.openxmlformats.org/officeDocument/2006/relationships/audio" Target="../media/audio3.wav"/><Relationship Id="rId9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audio" Target="../media/audio1.wav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audio" Target="../media/audio3.wav"/><Relationship Id="rId10" Type="http://schemas.openxmlformats.org/officeDocument/2006/relationships/audio" Target="../media/audio1.wav"/><Relationship Id="rId4" Type="http://schemas.openxmlformats.org/officeDocument/2006/relationships/audio" Target="../media/audio2.wav"/><Relationship Id="rId9" Type="http://schemas.openxmlformats.org/officeDocument/2006/relationships/image" Target="../media/image4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gif"/><Relationship Id="rId5" Type="http://schemas.openxmlformats.org/officeDocument/2006/relationships/image" Target="../media/image24.gif"/><Relationship Id="rId4" Type="http://schemas.openxmlformats.org/officeDocument/2006/relationships/audio" Target="../media/audio3.wav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gif"/><Relationship Id="rId3" Type="http://schemas.openxmlformats.org/officeDocument/2006/relationships/audio" Target="../media/audio1.wav"/><Relationship Id="rId7" Type="http://schemas.openxmlformats.org/officeDocument/2006/relationships/image" Target="../media/image28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gif"/><Relationship Id="rId5" Type="http://schemas.openxmlformats.org/officeDocument/2006/relationships/audio" Target="../media/audio2.wav"/><Relationship Id="rId4" Type="http://schemas.openxmlformats.org/officeDocument/2006/relationships/audio" Target="../media/audio3.wav"/><Relationship Id="rId9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image" Target="../media/image2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30.gif"/><Relationship Id="rId4" Type="http://schemas.openxmlformats.org/officeDocument/2006/relationships/image" Target="../media/image12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250283" y="-30720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highlight>
                  <a:srgbClr val="20E1E1"/>
                </a:highlight>
                <a:latin typeface="Comic Sans MS"/>
                <a:ea typeface="Comic Sans MS"/>
                <a:cs typeface="Comic Sans MS"/>
                <a:sym typeface="Comic Sans MS"/>
              </a:rPr>
              <a:t>El ratón de campo y el ratón de ciudad</a:t>
            </a:r>
            <a:endParaRPr>
              <a:highlight>
                <a:srgbClr val="20E1E1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49475" y="2134825"/>
            <a:ext cx="8520600" cy="297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3" name="chimes.wav"/>
          </p:stSnd>
        </p:sndAc>
      </p:transition>
    </mc:Choice>
    <mc:Fallback xmlns="">
      <p:transition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AA84F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20501" y="671925"/>
            <a:ext cx="1078050" cy="107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3106" y="3285900"/>
            <a:ext cx="939044" cy="97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46375" y="3233238"/>
            <a:ext cx="1197625" cy="119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900149" y="715251"/>
            <a:ext cx="1197626" cy="1140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videoplayback (17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57549" y="71919"/>
            <a:ext cx="6827201" cy="50715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  <p:sndAc>
          <p:stSnd>
            <p:snd r:embed="rId5" name="chimes.wav"/>
          </p:stSnd>
        </p:sndAc>
      </p:transition>
    </mc:Choice>
    <mc:Fallback xmlns="">
      <p:transition spd="slow">
        <p:fade/>
        <p:sndAc>
          <p:stSnd>
            <p:snd r:embed="rId11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F0E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-132100" y="5328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             </a:t>
            </a:r>
            <a:r>
              <a:rPr lang="es-419">
                <a:latin typeface="Comic Sans MS"/>
                <a:ea typeface="Comic Sans MS"/>
                <a:cs typeface="Comic Sans MS"/>
                <a:sym typeface="Comic Sans MS"/>
              </a:rPr>
              <a:t>¿Donde vive el ratón del campo?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-1821175" y="5073275"/>
            <a:ext cx="1882500" cy="30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2"/>
          </p:nvPr>
        </p:nvSpPr>
        <p:spPr>
          <a:xfrm>
            <a:off x="579300" y="1152475"/>
            <a:ext cx="8253300" cy="364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s-419" sz="1600" b="1" dirty="0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En una madriguera </a:t>
            </a:r>
            <a:r>
              <a:rPr lang="es-419" sz="1600" b="1" dirty="0">
                <a:latin typeface="Comic Sans MS"/>
                <a:ea typeface="Comic Sans MS"/>
                <a:cs typeface="Comic Sans MS"/>
                <a:sym typeface="Comic Sans MS"/>
              </a:rPr>
              <a:t>              </a:t>
            </a:r>
            <a:r>
              <a:rPr lang="es-419" sz="1600" b="1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En una casa   </a:t>
            </a:r>
            <a:r>
              <a:rPr lang="es-419" sz="1600" b="1" dirty="0">
                <a:latin typeface="Comic Sans MS"/>
                <a:ea typeface="Comic Sans MS"/>
                <a:cs typeface="Comic Sans MS"/>
                <a:sym typeface="Comic Sans MS"/>
              </a:rPr>
              <a:t>              </a:t>
            </a:r>
            <a:r>
              <a:rPr lang="es-419" sz="1600" b="1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En un iglú</a:t>
            </a:r>
            <a:endParaRPr sz="1600" b="1" dirty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89738" y="2270100"/>
            <a:ext cx="1832420" cy="14133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3" name="Google Shape;73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9300" y="2270088"/>
            <a:ext cx="2678500" cy="14133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4" name="Google Shape;74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03050" y="2270100"/>
            <a:ext cx="1727450" cy="14133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5" name="Google Shape;75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035238" y="-199428"/>
            <a:ext cx="2207920" cy="141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378625" y="3855049"/>
            <a:ext cx="1353550" cy="121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-259975" y="3588875"/>
            <a:ext cx="9448800" cy="155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1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    </a:t>
            </a:r>
            <a:r>
              <a:rPr lang="es-419">
                <a:latin typeface="Comic Sans MS"/>
                <a:ea typeface="Comic Sans MS"/>
                <a:cs typeface="Comic Sans MS"/>
                <a:sym typeface="Comic Sans MS"/>
              </a:rPr>
              <a:t>¿Que comieron los ratones en el campo?</a:t>
            </a:r>
            <a:r>
              <a:rPr lang="es-419"/>
              <a:t> </a:t>
            </a:r>
            <a:endParaRPr/>
          </a:p>
        </p:txBody>
      </p:sp>
      <p:sp>
        <p:nvSpPr>
          <p:cNvPr id="84" name="Google Shape;8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dirty="0"/>
              <a:t>  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s-419" dirty="0"/>
              <a:t>       </a:t>
            </a:r>
            <a:r>
              <a:rPr lang="es-419" b="1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Fruta </a:t>
            </a:r>
            <a:r>
              <a:rPr lang="es-419" b="1" dirty="0">
                <a:latin typeface="Comic Sans MS"/>
                <a:ea typeface="Comic Sans MS"/>
                <a:cs typeface="Comic Sans MS"/>
                <a:sym typeface="Comic Sans MS"/>
              </a:rPr>
              <a:t>    </a:t>
            </a:r>
            <a:r>
              <a:rPr lang="es-419" dirty="0"/>
              <a:t>           </a:t>
            </a:r>
            <a:r>
              <a:rPr lang="es-419" b="1" dirty="0"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r>
              <a:rPr lang="es-419" b="1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Sopa de verduras </a:t>
            </a:r>
            <a:r>
              <a:rPr lang="es-419" b="1" dirty="0">
                <a:latin typeface="Comic Sans MS"/>
                <a:ea typeface="Comic Sans MS"/>
                <a:cs typeface="Comic Sans MS"/>
                <a:sym typeface="Comic Sans MS"/>
              </a:rPr>
              <a:t>    </a:t>
            </a:r>
            <a:r>
              <a:rPr lang="es-419" dirty="0"/>
              <a:t>                </a:t>
            </a:r>
            <a:r>
              <a:rPr lang="es-419" b="1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Pollo asado</a:t>
            </a:r>
            <a:endParaRPr b="1" dirty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5" name="Google Shape;85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2" y="3598700"/>
            <a:ext cx="1617800" cy="150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48050" y="1976124"/>
            <a:ext cx="2137775" cy="213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62167" y="272925"/>
            <a:ext cx="988275" cy="110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03725" y="2079426"/>
            <a:ext cx="2252350" cy="169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46050" y="2492452"/>
            <a:ext cx="1652506" cy="110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11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8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A6BD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>
            <a:spLocks noGrp="1"/>
          </p:cNvSpPr>
          <p:nvPr>
            <p:ph type="title"/>
          </p:nvPr>
        </p:nvSpPr>
        <p:spPr>
          <a:xfrm>
            <a:off x="201875" y="445025"/>
            <a:ext cx="8630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latin typeface="Comic Sans MS"/>
                <a:ea typeface="Comic Sans MS"/>
                <a:cs typeface="Comic Sans MS"/>
                <a:sym typeface="Comic Sans MS"/>
              </a:rPr>
              <a:t>    ¿A donde invitó el ratón de campo al de ciudad?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6" name="Google Shape;96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-419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 cortar flores            A ver mariposas           A dar un paseo por la naturaleza</a:t>
            </a:r>
            <a:endParaRPr dirty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97" name="Google Shape;97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87700" y="2457813"/>
            <a:ext cx="1721650" cy="126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98025" y="1771050"/>
            <a:ext cx="3500200" cy="195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11700" y="1868525"/>
            <a:ext cx="2187325" cy="172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9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DAF8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           </a:t>
            </a:r>
            <a:r>
              <a:rPr lang="es-419">
                <a:latin typeface="Comic Sans MS"/>
                <a:ea typeface="Comic Sans MS"/>
                <a:cs typeface="Comic Sans MS"/>
                <a:sym typeface="Comic Sans MS"/>
              </a:rPr>
              <a:t>¿Donde vivía el ratón de la ciudad?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6" name="Google Shape;106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s-419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En una mansión  </a:t>
            </a:r>
            <a:r>
              <a:rPr lang="es-419"/>
              <a:t>                            </a:t>
            </a:r>
            <a:r>
              <a:rPr lang="es-419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En una cabaña  </a:t>
            </a:r>
            <a:r>
              <a:rPr lang="es-419"/>
              <a:t>       </a:t>
            </a:r>
            <a:r>
              <a:rPr lang="es-419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En un edificio </a:t>
            </a:r>
            <a:endParaRPr b="1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07" name="Google Shape;107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2663" y="2162725"/>
            <a:ext cx="3758862" cy="208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30750" y="2162725"/>
            <a:ext cx="2083600" cy="208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295850" y="2162725"/>
            <a:ext cx="2614895" cy="208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284725" y="148225"/>
            <a:ext cx="908800" cy="94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10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0000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    </a:t>
            </a:r>
            <a:r>
              <a:rPr lang="es-419">
                <a:latin typeface="Comic Sans MS"/>
                <a:ea typeface="Comic Sans MS"/>
                <a:cs typeface="Comic Sans MS"/>
                <a:sym typeface="Comic Sans MS"/>
              </a:rPr>
              <a:t>¿A que salieron los ratones por la mansión?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7" name="Google Shape;117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s-419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A buscar jamón                  A buscar huevos      A buscar verduras</a:t>
            </a:r>
            <a:endParaRPr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18" name="Google Shape;11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2207550"/>
            <a:ext cx="3148425" cy="236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55100" y="2174950"/>
            <a:ext cx="2335521" cy="242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52900" y="2518850"/>
            <a:ext cx="2725800" cy="197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8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0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66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latin typeface="Comic Sans MS"/>
                <a:ea typeface="Comic Sans MS"/>
                <a:cs typeface="Comic Sans MS"/>
                <a:sym typeface="Comic Sans MS"/>
              </a:rPr>
              <a:t>    ¿Quien persiguió a los ratones en la mansión?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7" name="Google Shape;127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s-419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Un perro                  Un gato                               Un niño</a:t>
            </a:r>
            <a:endParaRPr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28" name="Google Shape;128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16400" y="2222725"/>
            <a:ext cx="2052741" cy="254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50750" y="2621675"/>
            <a:ext cx="2242000" cy="195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97800" y="2222713"/>
            <a:ext cx="2609850" cy="2295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9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00FF">
            <a:alpha val="52230"/>
          </a:srgbClr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                          </a:t>
            </a:r>
            <a:r>
              <a:rPr lang="es-419">
                <a:latin typeface="Comic Sans MS"/>
                <a:ea typeface="Comic Sans MS"/>
                <a:cs typeface="Comic Sans MS"/>
                <a:sym typeface="Comic Sans MS"/>
              </a:rPr>
              <a:t>     Moraleja 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7" name="Google Shape;137;p21"/>
          <p:cNvSpPr txBox="1">
            <a:spLocks noGrp="1"/>
          </p:cNvSpPr>
          <p:nvPr>
            <p:ph type="body" idx="1"/>
          </p:nvPr>
        </p:nvSpPr>
        <p:spPr>
          <a:xfrm>
            <a:off x="614275" y="1286950"/>
            <a:ext cx="3229200" cy="34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-419" sz="20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Más vale tener menos y ser feliz, que tener mucho y no vivir tranquilo.</a:t>
            </a:r>
            <a:endParaRPr sz="20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38" name="Google Shape;13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20850" y="3250545"/>
            <a:ext cx="1336300" cy="120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09150" y="3198125"/>
            <a:ext cx="1452825" cy="130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5525" y="506875"/>
            <a:ext cx="5468475" cy="269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259975" y="616325"/>
            <a:ext cx="9448800" cy="452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534525" y="2070850"/>
            <a:ext cx="4746850" cy="307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8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754" y="1232899"/>
            <a:ext cx="7551507" cy="36781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ángulo 4"/>
          <p:cNvSpPr/>
          <p:nvPr/>
        </p:nvSpPr>
        <p:spPr>
          <a:xfrm>
            <a:off x="708917" y="429970"/>
            <a:ext cx="7767263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CL" sz="1800" dirty="0">
                <a:latin typeface="Times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Nombra y encierra los objetos, personas y animales que has visto en tu comunidad</a:t>
            </a:r>
            <a:endParaRPr lang="es-CL" sz="1800" dirty="0"/>
          </a:p>
        </p:txBody>
      </p:sp>
    </p:spTree>
    <p:extLst>
      <p:ext uri="{BB962C8B-B14F-4D97-AF65-F5344CB8AC3E}">
        <p14:creationId xmlns:p14="http://schemas.microsoft.com/office/powerpoint/2010/main" val="65091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Imagen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316" y="887930"/>
            <a:ext cx="3314700" cy="3846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Imagen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7741" y="878405"/>
            <a:ext cx="3848100" cy="4157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282559" y="379126"/>
            <a:ext cx="6505253" cy="338554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altLang="es-CL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Rellenamos con papel picado el rat</a:t>
            </a:r>
            <a:r>
              <a:rPr kumimoji="0" lang="es-CL" altLang="es-CL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es-CL" altLang="es-CL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 de campo y el rat</a:t>
            </a:r>
            <a:r>
              <a:rPr kumimoji="0" lang="es-CL" altLang="es-CL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es-CL" altLang="es-CL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 de Cuidad </a:t>
            </a:r>
            <a:endParaRPr kumimoji="0" lang="es-CL" altLang="es-CL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21578" y="85618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L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21578" y="85618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0730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174</Words>
  <Application>Microsoft Office PowerPoint</Application>
  <PresentationFormat>Presentación en pantalla (16:9)</PresentationFormat>
  <Paragraphs>22</Paragraphs>
  <Slides>11</Slides>
  <Notes>9</Notes>
  <HiddenSlides>0</HiddenSlides>
  <MMClips>1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7" baseType="lpstr">
      <vt:lpstr>Arial</vt:lpstr>
      <vt:lpstr>Calibri</vt:lpstr>
      <vt:lpstr>Comic Sans MS</vt:lpstr>
      <vt:lpstr>Times</vt:lpstr>
      <vt:lpstr>Times New Roman</vt:lpstr>
      <vt:lpstr>Simple Light</vt:lpstr>
      <vt:lpstr>El ratón de campo y el ratón de ciudad</vt:lpstr>
      <vt:lpstr>Presentación de PowerPoint</vt:lpstr>
      <vt:lpstr>             ¿Donde vive el ratón del campo?</vt:lpstr>
      <vt:lpstr>    ¿Que comieron los ratones en el campo? </vt:lpstr>
      <vt:lpstr>    ¿A donde invitó el ratón de campo al de ciudad?</vt:lpstr>
      <vt:lpstr>           ¿Donde vivía el ratón de la ciudad?</vt:lpstr>
      <vt:lpstr>    ¿A que salieron los ratones por la mansión?</vt:lpstr>
      <vt:lpstr>    ¿Quien persiguió a los ratones en la mansión?</vt:lpstr>
      <vt:lpstr>                               Moraleja 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ratón de campo y el ratón de ciudad</dc:title>
  <cp:lastModifiedBy>silene alejandra</cp:lastModifiedBy>
  <cp:revision>9</cp:revision>
  <dcterms:modified xsi:type="dcterms:W3CDTF">2020-08-08T22:10:27Z</dcterms:modified>
</cp:coreProperties>
</file>