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0" r:id="rId2"/>
    <p:sldId id="298" r:id="rId3"/>
    <p:sldId id="302" r:id="rId4"/>
    <p:sldId id="304" r:id="rId5"/>
    <p:sldId id="306" r:id="rId6"/>
    <p:sldId id="319" r:id="rId7"/>
    <p:sldId id="313" r:id="rId8"/>
    <p:sldId id="305" r:id="rId9"/>
    <p:sldId id="310" r:id="rId1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28/08/2020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5" Type="http://schemas.openxmlformats.org/officeDocument/2006/relationships/audio" Target="../media/audio3.wav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audio" Target="../media/audio3.wav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6.png"/><Relationship Id="rId5" Type="http://schemas.openxmlformats.org/officeDocument/2006/relationships/audio" Target="../media/audio2.wav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8.jpeg"/><Relationship Id="rId5" Type="http://schemas.openxmlformats.org/officeDocument/2006/relationships/audio" Target="../media/audio3.wav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6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0.png"/><Relationship Id="rId5" Type="http://schemas.openxmlformats.org/officeDocument/2006/relationships/audio" Target="../media/audio3.wav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6.png"/><Relationship Id="rId5" Type="http://schemas.openxmlformats.org/officeDocument/2006/relationships/audio" Target="../media/audio3.wav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/>
          <p:cNvSpPr/>
          <p:nvPr/>
        </p:nvSpPr>
        <p:spPr>
          <a:xfrm>
            <a:off x="654247" y="16458"/>
            <a:ext cx="733205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erlin Sans FB Demi" pitchFamily="34" charset="0"/>
              </a:rPr>
              <a:t>Discriminación auditiva de sonidos del campo y la ciudad  </a:t>
            </a:r>
            <a:endParaRPr lang="es-E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Berlin Sans FB Demi" pitchFamily="34" charset="0"/>
            </a:endParaRPr>
          </a:p>
        </p:txBody>
      </p:sp>
      <p:sp>
        <p:nvSpPr>
          <p:cNvPr id="4" name="AutoShape 6" descr="ZONAS RURALES Y URBANAS ® Ejercicios y juegos para niñ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3080" name="Picture 8" descr="farm by nabillll on Deviant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454695"/>
            <a:ext cx="6230983" cy="440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lustración de calles que cruzan en la c... | Premium Vector #Freepik #vector #arb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682" y="2585323"/>
            <a:ext cx="5297553" cy="41732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84" name="Picture 12" descr="I can't hear you vector clip art | Free 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303" y="160338"/>
            <a:ext cx="3532485" cy="255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07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>
        <p:sndAc>
          <p:stSnd>
            <p:snd r:embed="rId2" name="click.wav"/>
          </p:stSnd>
        </p:sndAc>
      </p:transition>
    </mc:Choice>
    <mc:Fallback xmlns="">
      <p:transition advClick="0"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82579"/>
            <a:ext cx="6452315" cy="6178485"/>
          </a:xfrm>
          <a:prstGeom prst="rect">
            <a:avLst/>
          </a:prstGeom>
        </p:spPr>
      </p:pic>
      <p:pic>
        <p:nvPicPr>
          <p:cNvPr id="4" name="y2mate.com - Sonido del caballo relinchando_JWH4kRp73r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1921" y="823175"/>
            <a:ext cx="609600" cy="609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2114" y="1654172"/>
            <a:ext cx="4563112" cy="4382112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230061" y="823175"/>
            <a:ext cx="38872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cap="none" spc="0" dirty="0" smtClean="0">
                <a:ln/>
                <a:solidFill>
                  <a:srgbClr val="FF0000"/>
                </a:solidFill>
                <a:effectLst/>
              </a:rPr>
              <a:t>EL CABALLO </a:t>
            </a:r>
            <a:endParaRPr lang="es-E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671256" y="682579"/>
            <a:ext cx="5190186" cy="605307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CuadroTexto 1"/>
          <p:cNvSpPr txBox="1"/>
          <p:nvPr/>
        </p:nvSpPr>
        <p:spPr>
          <a:xfrm>
            <a:off x="1742941" y="97804"/>
            <a:ext cx="8495764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200" b="1" dirty="0" smtClean="0"/>
              <a:t>ADIVINA QUÉ ANIMAL DEL CAMPO SUENA … </a:t>
            </a:r>
            <a:endParaRPr lang="es-CL" sz="3200" b="1" dirty="0"/>
          </a:p>
        </p:txBody>
      </p:sp>
      <p:sp>
        <p:nvSpPr>
          <p:cNvPr id="8" name="Elipse 7"/>
          <p:cNvSpPr/>
          <p:nvPr/>
        </p:nvSpPr>
        <p:spPr>
          <a:xfrm>
            <a:off x="95978" y="698952"/>
            <a:ext cx="2007142" cy="21912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849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52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69700"/>
            <a:ext cx="6864440" cy="6188299"/>
          </a:xfrm>
          <a:prstGeom prst="rect">
            <a:avLst/>
          </a:prstGeom>
        </p:spPr>
      </p:pic>
      <p:pic>
        <p:nvPicPr>
          <p:cNvPr id="3" name="y2mate.com - Efecto de sonido-Bicicleta campana (claxón)_IiFiSIEUO8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496" y="1098979"/>
            <a:ext cx="609600" cy="609600"/>
          </a:xfrm>
          <a:prstGeom prst="rect">
            <a:avLst/>
          </a:prstGeom>
        </p:spPr>
      </p:pic>
      <p:pic>
        <p:nvPicPr>
          <p:cNvPr id="4" name="Imagen 3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24" b="100000" l="85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340" y="2975020"/>
            <a:ext cx="4559121" cy="31432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7475375" y="1293081"/>
            <a:ext cx="440191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 smtClean="0">
                <a:ln/>
                <a:solidFill>
                  <a:srgbClr val="FF0000"/>
                </a:solidFill>
              </a:rPr>
              <a:t>LA BICICLETA </a:t>
            </a:r>
            <a:r>
              <a:rPr lang="es-ES" sz="4800" b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  <a:endParaRPr lang="es-E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109138" y="682577"/>
            <a:ext cx="4893972" cy="602033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CuadroTexto 6"/>
          <p:cNvSpPr txBox="1"/>
          <p:nvPr/>
        </p:nvSpPr>
        <p:spPr>
          <a:xfrm>
            <a:off x="1730063" y="72061"/>
            <a:ext cx="8611672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200" b="1" dirty="0" smtClean="0"/>
              <a:t>ADIVINA QUÉ OBJETO DEL PARQUE SUENA… </a:t>
            </a:r>
            <a:endParaRPr lang="es-CL" sz="3200" b="1" dirty="0"/>
          </a:p>
        </p:txBody>
      </p:sp>
      <p:sp>
        <p:nvSpPr>
          <p:cNvPr id="8" name="Elipse 7"/>
          <p:cNvSpPr/>
          <p:nvPr/>
        </p:nvSpPr>
        <p:spPr>
          <a:xfrm>
            <a:off x="596348" y="4770783"/>
            <a:ext cx="1736035" cy="17227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783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6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" y="643943"/>
            <a:ext cx="6581105" cy="6214057"/>
          </a:xfrm>
          <a:prstGeom prst="rect">
            <a:avLst/>
          </a:prstGeom>
        </p:spPr>
      </p:pic>
      <p:pic>
        <p:nvPicPr>
          <p:cNvPr id="2" name="y2mate.com - sonido cerdo real_Wd72yrJLXj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8890" y="883276"/>
            <a:ext cx="609600" cy="609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7330" y="2826644"/>
            <a:ext cx="4919293" cy="366037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526649" y="1792629"/>
            <a:ext cx="30282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cap="none" spc="0" dirty="0" smtClean="0">
                <a:ln/>
                <a:solidFill>
                  <a:srgbClr val="FF0000"/>
                </a:solidFill>
                <a:effectLst/>
              </a:rPr>
              <a:t>EL CERDO</a:t>
            </a:r>
            <a:endParaRPr lang="es-E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801884" y="643943"/>
            <a:ext cx="5190186" cy="604609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CuadroTexto 6"/>
          <p:cNvSpPr txBox="1"/>
          <p:nvPr/>
        </p:nvSpPr>
        <p:spPr>
          <a:xfrm>
            <a:off x="2059086" y="59168"/>
            <a:ext cx="8495764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200" b="1" dirty="0" smtClean="0"/>
              <a:t>ADIVINA QUÉ ANIMAL DEL CAMPO SUENA … </a:t>
            </a:r>
            <a:endParaRPr lang="es-CL" sz="3200" b="1" dirty="0"/>
          </a:p>
        </p:txBody>
      </p:sp>
      <p:sp>
        <p:nvSpPr>
          <p:cNvPr id="8" name="Elipse 7"/>
          <p:cNvSpPr/>
          <p:nvPr/>
        </p:nvSpPr>
        <p:spPr>
          <a:xfrm>
            <a:off x="1373494" y="3750971"/>
            <a:ext cx="1594994" cy="15902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9860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57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1064"/>
            <a:ext cx="6632620" cy="6226935"/>
          </a:xfrm>
          <a:prstGeom prst="rect">
            <a:avLst/>
          </a:prstGeom>
        </p:spPr>
      </p:pic>
      <p:pic>
        <p:nvPicPr>
          <p:cNvPr id="4" name="y2mate.com - El mejor sonido de una moto_AcOLAtRe1o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496" y="786512"/>
            <a:ext cx="609600" cy="609600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21" b="99074" l="0" r="100000">
                        <a14:foregroundMark x1="13208" y1="59877" x2="13208" y2="59877"/>
                        <a14:foregroundMark x1="10901" y1="64506" x2="10901" y2="64506"/>
                        <a14:foregroundMark x1="9015" y1="70988" x2="9015" y2="70988"/>
                        <a14:foregroundMark x1="9224" y1="76235" x2="9224" y2="76235"/>
                        <a14:foregroundMark x1="11950" y1="82716" x2="11950" y2="82716"/>
                        <a14:foregroundMark x1="13836" y1="85494" x2="13836" y2="85494"/>
                        <a14:foregroundMark x1="19078" y1="90741" x2="19078" y2="90741"/>
                        <a14:foregroundMark x1="23270" y1="91049" x2="23270" y2="91049"/>
                        <a14:foregroundMark x1="24738" y1="91049" x2="24738" y2="91049"/>
                        <a14:foregroundMark x1="34382" y1="87037" x2="34382" y2="87037"/>
                        <a14:foregroundMark x1="34382" y1="85185" x2="34382" y2="85185"/>
                        <a14:foregroundMark x1="33962" y1="82099" x2="33962" y2="82099"/>
                        <a14:foregroundMark x1="34382" y1="77469" x2="34382" y2="77469"/>
                        <a14:foregroundMark x1="34382" y1="73765" x2="34382" y2="73765"/>
                        <a14:foregroundMark x1="34382" y1="70370" x2="34382" y2="70370"/>
                        <a14:foregroundMark x1="33962" y1="66049" x2="33962" y2="66049"/>
                        <a14:foregroundMark x1="32704" y1="64198" x2="32704" y2="64198"/>
                        <a14:foregroundMark x1="30398" y1="60802" x2="30398" y2="60802"/>
                        <a14:foregroundMark x1="27673" y1="57407" x2="27673" y2="57407"/>
                        <a14:foregroundMark x1="24319" y1="53704" x2="24319" y2="53704"/>
                        <a14:foregroundMark x1="24319" y1="50617" x2="24319" y2="50617"/>
                        <a14:foregroundMark x1="25577" y1="73148" x2="25577" y2="73148"/>
                        <a14:foregroundMark x1="27254" y1="72531" x2="27254" y2="72531"/>
                        <a14:foregroundMark x1="28302" y1="72222" x2="28302" y2="72222"/>
                        <a14:foregroundMark x1="32075" y1="77469" x2="32075" y2="77469"/>
                        <a14:foregroundMark x1="31656" y1="82099" x2="31656" y2="82099"/>
                        <a14:foregroundMark x1="31027" y1="85185" x2="31027" y2="85185"/>
                        <a14:foregroundMark x1="28092" y1="84259" x2="28092" y2="84259"/>
                        <a14:foregroundMark x1="28092" y1="84259" x2="26415" y2="84259"/>
                        <a14:foregroundMark x1="20545" y1="85494" x2="20545" y2="85494"/>
                        <a14:foregroundMark x1="14465" y1="87963" x2="14465" y2="87963"/>
                        <a14:foregroundMark x1="14465" y1="87963" x2="14465" y2="87963"/>
                        <a14:foregroundMark x1="13417" y1="84568" x2="13417" y2="84568"/>
                        <a14:foregroundMark x1="12369" y1="72840" x2="12369" y2="72840"/>
                        <a14:foregroundMark x1="11950" y1="69753" x2="11950" y2="69753"/>
                        <a14:foregroundMark x1="11321" y1="65432" x2="11321" y2="65432"/>
                        <a14:foregroundMark x1="13627" y1="59568" x2="14885" y2="57716"/>
                        <a14:foregroundMark x1="15723" y1="55864" x2="16562" y2="55864"/>
                        <a14:foregroundMark x1="18658" y1="55556" x2="18658" y2="55556"/>
                        <a14:foregroundMark x1="19287" y1="55556" x2="19287" y2="55556"/>
                        <a14:foregroundMark x1="24948" y1="54938" x2="24948" y2="54938"/>
                        <a14:foregroundMark x1="26415" y1="55556" x2="28092" y2="60802"/>
                        <a14:foregroundMark x1="28302" y1="60802" x2="28302" y2="60802"/>
                        <a14:foregroundMark x1="31656" y1="65432" x2="31656" y2="65432"/>
                        <a14:foregroundMark x1="32704" y1="67593" x2="32704" y2="67593"/>
                        <a14:foregroundMark x1="33333" y1="73148" x2="33333" y2="73148"/>
                        <a14:foregroundMark x1="33333" y1="73765" x2="33333" y2="73765"/>
                        <a14:foregroundMark x1="33543" y1="75309" x2="33543" y2="75309"/>
                        <a14:foregroundMark x1="22222" y1="74691" x2="22222" y2="74691"/>
                        <a14:foregroundMark x1="21174" y1="74383" x2="21174" y2="74383"/>
                        <a14:foregroundMark x1="20126" y1="72222" x2="20126" y2="72222"/>
                        <a14:foregroundMark x1="22222" y1="68827" x2="22222" y2="68827"/>
                        <a14:foregroundMark x1="22432" y1="64198" x2="22432" y2="64198"/>
                        <a14:foregroundMark x1="23270" y1="62346" x2="23270" y2="62346"/>
                        <a14:foregroundMark x1="23480" y1="61420" x2="23480" y2="61420"/>
                        <a14:foregroundMark x1="23899" y1="59568" x2="23899" y2="59568"/>
                        <a14:foregroundMark x1="24528" y1="56173" x2="24528" y2="56173"/>
                        <a14:foregroundMark x1="24528" y1="54938" x2="24528" y2="54938"/>
                        <a14:foregroundMark x1="24528" y1="52160" x2="24528" y2="52160"/>
                        <a14:foregroundMark x1="24528" y1="50926" x2="24528" y2="50926"/>
                        <a14:foregroundMark x1="10482" y1="62346" x2="10482" y2="62346"/>
                        <a14:foregroundMark x1="7757" y1="68210" x2="7757" y2="68210"/>
                        <a14:foregroundMark x1="6709" y1="72840" x2="6709" y2="72840"/>
                        <a14:foregroundMark x1="60797" y1="18519" x2="60797" y2="18519"/>
                        <a14:foregroundMark x1="76310" y1="8025" x2="76310" y2="8025"/>
                        <a14:foregroundMark x1="71908" y1="31790" x2="71908" y2="31790"/>
                        <a14:foregroundMark x1="57442" y1="26235" x2="57442" y2="26235"/>
                        <a14:foregroundMark x1="60797" y1="23148" x2="60797" y2="23148"/>
                        <a14:foregroundMark x1="74214" y1="43827" x2="74214" y2="43827"/>
                        <a14:foregroundMark x1="67296" y1="54012" x2="67296" y2="54012"/>
                        <a14:foregroundMark x1="63732" y1="62654" x2="63732" y2="62654"/>
                        <a14:foregroundMark x1="60377" y1="54321" x2="60377" y2="54321"/>
                        <a14:foregroundMark x1="56184" y1="60494" x2="56184" y2="60494"/>
                        <a14:foregroundMark x1="50524" y1="57716" x2="50524" y2="57716"/>
                        <a14:foregroundMark x1="49266" y1="59568" x2="49266" y2="59568"/>
                        <a14:foregroundMark x1="50314" y1="69753" x2="50314" y2="69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837" y="2846231"/>
            <a:ext cx="3950577" cy="35428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/>
          <p:cNvSpPr/>
          <p:nvPr/>
        </p:nvSpPr>
        <p:spPr>
          <a:xfrm>
            <a:off x="7916936" y="1396112"/>
            <a:ext cx="30809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cap="none" spc="0" dirty="0" smtClean="0">
                <a:ln/>
                <a:solidFill>
                  <a:srgbClr val="FF0000"/>
                </a:solidFill>
                <a:effectLst/>
              </a:rPr>
              <a:t>LA MOTO </a:t>
            </a:r>
            <a:endParaRPr lang="es-E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862297" y="631064"/>
            <a:ext cx="5190186" cy="605897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CuadroTexto 7"/>
          <p:cNvSpPr txBox="1"/>
          <p:nvPr/>
        </p:nvSpPr>
        <p:spPr>
          <a:xfrm>
            <a:off x="1614151" y="29116"/>
            <a:ext cx="9165466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200" b="1" dirty="0" smtClean="0"/>
              <a:t>ADIVINA QUÉ OBJETO DE LA CIUDAD SUENA … </a:t>
            </a:r>
            <a:endParaRPr lang="es-CL" sz="3200" b="1" dirty="0"/>
          </a:p>
        </p:txBody>
      </p:sp>
      <p:sp>
        <p:nvSpPr>
          <p:cNvPr id="9" name="Elipse 8"/>
          <p:cNvSpPr/>
          <p:nvPr/>
        </p:nvSpPr>
        <p:spPr>
          <a:xfrm>
            <a:off x="2645702" y="4380802"/>
            <a:ext cx="1157672" cy="11188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108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19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iños jugando en el campo junto al río. - Descargar Vectores Gratis,  Illustrator Graficos, Plantillas Diseñ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9026"/>
            <a:ext cx="6709893" cy="605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818" y="2294774"/>
            <a:ext cx="4124901" cy="306747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75176" y="799026"/>
            <a:ext cx="5190186" cy="605897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/>
          <p:cNvSpPr/>
          <p:nvPr/>
        </p:nvSpPr>
        <p:spPr>
          <a:xfrm>
            <a:off x="8413867" y="1396112"/>
            <a:ext cx="208704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 smtClean="0">
                <a:ln/>
                <a:solidFill>
                  <a:srgbClr val="FF0000"/>
                </a:solidFill>
              </a:rPr>
              <a:t>El río </a:t>
            </a:r>
            <a:r>
              <a:rPr lang="es-ES" sz="4800" b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  <a:endParaRPr lang="es-E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  <p:pic>
        <p:nvPicPr>
          <p:cNvPr id="3" name="y2mate.com - Rio, agua corriendo (Efecto de Sonido) River Sound Effect_1hGa-xzW_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9195" y="1091312"/>
            <a:ext cx="609600" cy="6096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484166" y="214251"/>
            <a:ext cx="9016747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200" b="1" dirty="0" smtClean="0"/>
              <a:t>ADIVINA QUÉ ELEMENTO DEL CAMPO SUENA … </a:t>
            </a:r>
            <a:endParaRPr lang="es-CL" sz="3200" b="1" dirty="0"/>
          </a:p>
        </p:txBody>
      </p:sp>
      <p:sp>
        <p:nvSpPr>
          <p:cNvPr id="8" name="Elipse 7"/>
          <p:cNvSpPr/>
          <p:nvPr/>
        </p:nvSpPr>
        <p:spPr>
          <a:xfrm>
            <a:off x="106017" y="4797286"/>
            <a:ext cx="2027763" cy="20607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409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03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733" y="612820"/>
            <a:ext cx="6297769" cy="6245180"/>
          </a:xfrm>
          <a:prstGeom prst="rect">
            <a:avLst/>
          </a:prstGeom>
        </p:spPr>
      </p:pic>
      <p:pic>
        <p:nvPicPr>
          <p:cNvPr id="3" name="y2mate.com - Silbato policia (Efecto de Sonido) Police whistle long  Sound Effect_a-ytzhtgf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0406" y="612820"/>
            <a:ext cx="609600" cy="609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0861" y="3206839"/>
            <a:ext cx="3925040" cy="257979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315958" y="1640811"/>
            <a:ext cx="341484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cap="none" spc="0" dirty="0" smtClean="0">
                <a:ln/>
                <a:solidFill>
                  <a:srgbClr val="FF0000"/>
                </a:solidFill>
                <a:effectLst/>
              </a:rPr>
              <a:t>EL SILBATO</a:t>
            </a:r>
            <a:endParaRPr lang="es-E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671256" y="612820"/>
            <a:ext cx="5190186" cy="612283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CuadroTexto 6"/>
          <p:cNvSpPr txBox="1"/>
          <p:nvPr/>
        </p:nvSpPr>
        <p:spPr>
          <a:xfrm>
            <a:off x="1704303" y="33411"/>
            <a:ext cx="9165466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200" b="1" dirty="0" smtClean="0"/>
              <a:t>ADIVINA QUÉ OBJETO DE LA CIUDAD SUENA … </a:t>
            </a:r>
            <a:endParaRPr lang="es-CL" sz="3200" b="1" dirty="0"/>
          </a:p>
        </p:txBody>
      </p:sp>
      <p:sp>
        <p:nvSpPr>
          <p:cNvPr id="8" name="Elipse 7"/>
          <p:cNvSpPr/>
          <p:nvPr/>
        </p:nvSpPr>
        <p:spPr>
          <a:xfrm flipV="1">
            <a:off x="1075294" y="2991630"/>
            <a:ext cx="514968" cy="43041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070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02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677215"/>
            <a:ext cx="6542469" cy="6183850"/>
          </a:xfrm>
          <a:prstGeom prst="rect">
            <a:avLst/>
          </a:prstGeom>
        </p:spPr>
      </p:pic>
      <p:pic>
        <p:nvPicPr>
          <p:cNvPr id="2" name="y2mate.com - sonido de la vaca.Sonidos para niños_Vhwdq3fPFV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6316" y="831762"/>
            <a:ext cx="609600" cy="609600"/>
          </a:xfrm>
          <a:prstGeom prst="rect">
            <a:avLst/>
          </a:prstGeom>
        </p:spPr>
      </p:pic>
      <p:pic>
        <p:nvPicPr>
          <p:cNvPr id="4" name="Imagen 3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407" b="100000" l="3542" r="100000">
                        <a14:foregroundMark x1="11458" y1="43875" x2="11458" y2="43875"/>
                        <a14:foregroundMark x1="14375" y1="35328" x2="14375" y2="35328"/>
                        <a14:foregroundMark x1="18125" y1="26781" x2="18125" y2="26781"/>
                        <a14:foregroundMark x1="9792" y1="19373" x2="9792" y2="19373"/>
                        <a14:foregroundMark x1="9792" y1="13960" x2="9792" y2="13960"/>
                        <a14:foregroundMark x1="11042" y1="22222" x2="11042" y2="22222"/>
                        <a14:foregroundMark x1="15417" y1="22222" x2="15417" y2="22222"/>
                        <a14:foregroundMark x1="21458" y1="23077" x2="21458" y2="23077"/>
                        <a14:foregroundMark x1="17917" y1="23932" x2="17917" y2="23932"/>
                        <a14:foregroundMark x1="14792" y1="26211" x2="14792" y2="26211"/>
                        <a14:foregroundMark x1="13750" y1="29345" x2="13750" y2="29345"/>
                        <a14:foregroundMark x1="14375" y1="31624" x2="14375" y2="31624"/>
                        <a14:foregroundMark x1="10417" y1="35328" x2="10417" y2="35328"/>
                        <a14:foregroundMark x1="10417" y1="36752" x2="10417" y2="36752"/>
                        <a14:foregroundMark x1="8750" y1="39316" x2="8750" y2="39316"/>
                        <a14:foregroundMark x1="6458" y1="40741" x2="6458" y2="40741"/>
                        <a14:foregroundMark x1="6250" y1="42450" x2="6250" y2="42450"/>
                        <a14:foregroundMark x1="7708" y1="43020" x2="7708" y2="43020"/>
                        <a14:foregroundMark x1="8958" y1="44444" x2="8958" y2="44444"/>
                        <a14:foregroundMark x1="10833" y1="45869" x2="10833" y2="45869"/>
                        <a14:foregroundMark x1="17500" y1="43590" x2="17500" y2="43590"/>
                        <a14:foregroundMark x1="20417" y1="42735" x2="20417" y2="42735"/>
                        <a14:foregroundMark x1="29583" y1="41595" x2="29583" y2="41595"/>
                        <a14:foregroundMark x1="30208" y1="41595" x2="30208" y2="41595"/>
                        <a14:foregroundMark x1="35417" y1="48433" x2="35417" y2="48433"/>
                        <a14:foregroundMark x1="36667" y1="54131" x2="36667" y2="54131"/>
                        <a14:foregroundMark x1="37083" y1="56410" x2="37083" y2="56410"/>
                        <a14:foregroundMark x1="45208" y1="64957" x2="45208" y2="64957"/>
                        <a14:foregroundMark x1="60833" y1="60969" x2="60833" y2="60969"/>
                        <a14:foregroundMark x1="69583" y1="60969" x2="69583" y2="60969"/>
                        <a14:foregroundMark x1="79167" y1="57265" x2="79167" y2="57265"/>
                        <a14:foregroundMark x1="80208" y1="54701" x2="80208" y2="54701"/>
                        <a14:foregroundMark x1="85417" y1="45584" x2="85417" y2="45584"/>
                        <a14:foregroundMark x1="85417" y1="38177" x2="85417" y2="38177"/>
                        <a14:foregroundMark x1="81875" y1="33333" x2="81875" y2="33333"/>
                        <a14:foregroundMark x1="78958" y1="33333" x2="78958" y2="33333"/>
                        <a14:foregroundMark x1="73542" y1="33333" x2="73542" y2="33333"/>
                        <a14:foregroundMark x1="73125" y1="39316" x2="73125" y2="39316"/>
                        <a14:foregroundMark x1="71250" y1="43020" x2="71250" y2="43020"/>
                        <a14:foregroundMark x1="58750" y1="43590" x2="58750" y2="43590"/>
                        <a14:foregroundMark x1="55417" y1="37607" x2="55417" y2="37607"/>
                        <a14:foregroundMark x1="53333" y1="33618" x2="53333" y2="33618"/>
                        <a14:foregroundMark x1="40417" y1="32194" x2="40417" y2="32194"/>
                        <a14:foregroundMark x1="36250" y1="33618" x2="36250" y2="33618"/>
                        <a14:foregroundMark x1="31458" y1="33333" x2="31458" y2="33333"/>
                        <a14:foregroundMark x1="25208" y1="30199" x2="25208" y2="30199"/>
                        <a14:foregroundMark x1="19583" y1="28775" x2="19583" y2="28775"/>
                        <a14:foregroundMark x1="17500" y1="30199" x2="17500" y2="30199"/>
                        <a14:foregroundMark x1="18125" y1="34473" x2="18125" y2="34473"/>
                        <a14:foregroundMark x1="18542" y1="37037" x2="18542" y2="37037"/>
                        <a14:foregroundMark x1="18542" y1="37892" x2="18542" y2="37892"/>
                        <a14:foregroundMark x1="25625" y1="39031" x2="25625" y2="39031"/>
                        <a14:foregroundMark x1="27917" y1="37037" x2="27917" y2="37037"/>
                        <a14:foregroundMark x1="24375" y1="33618" x2="24375" y2="33618"/>
                        <a14:foregroundMark x1="21458" y1="31624" x2="21458" y2="31624"/>
                        <a14:foregroundMark x1="21458" y1="33618" x2="21458" y2="33618"/>
                        <a14:foregroundMark x1="21458" y1="34473" x2="21458" y2="34473"/>
                        <a14:foregroundMark x1="31458" y1="35043" x2="31458" y2="35043"/>
                        <a14:foregroundMark x1="32917" y1="41311" x2="32917" y2="41311"/>
                        <a14:foregroundMark x1="34583" y1="45299" x2="34583" y2="45299"/>
                        <a14:foregroundMark x1="35625" y1="48148" x2="35625" y2="48148"/>
                        <a14:foregroundMark x1="39792" y1="55271" x2="39792" y2="55271"/>
                        <a14:foregroundMark x1="40208" y1="55840" x2="40208" y2="55840"/>
                        <a14:foregroundMark x1="13125" y1="25926" x2="13125" y2="25926"/>
                        <a14:foregroundMark x1="22500" y1="29915" x2="22500" y2="29915"/>
                        <a14:foregroundMark x1="22917" y1="26781" x2="22917" y2="26781"/>
                        <a14:foregroundMark x1="22917" y1="26781" x2="22917" y2="26781"/>
                        <a14:foregroundMark x1="22292" y1="26211" x2="22292" y2="26211"/>
                        <a14:foregroundMark x1="20208" y1="25641" x2="20208" y2="25641"/>
                        <a14:foregroundMark x1="17083" y1="23362" x2="17083" y2="23362"/>
                        <a14:foregroundMark x1="16250" y1="20228" x2="16250" y2="20228"/>
                        <a14:foregroundMark x1="17917" y1="18234" x2="17917" y2="18234"/>
                        <a14:foregroundMark x1="19167" y1="18803" x2="20000" y2="19943"/>
                        <a14:foregroundMark x1="21042" y1="30484" x2="23125" y2="32194"/>
                        <a14:foregroundMark x1="29167" y1="38462" x2="29167" y2="38462"/>
                        <a14:foregroundMark x1="32083" y1="41595" x2="32083" y2="41595"/>
                        <a14:foregroundMark x1="41458" y1="47009" x2="41458" y2="47009"/>
                        <a14:foregroundMark x1="21042" y1="29915" x2="21042" y2="29915"/>
                        <a14:foregroundMark x1="21042" y1="27066" x2="21042" y2="27066"/>
                        <a14:foregroundMark x1="21042" y1="27066" x2="22083" y2="26781"/>
                        <a14:foregroundMark x1="27083" y1="26211" x2="27083" y2="26211"/>
                        <a14:foregroundMark x1="25208" y1="24501" x2="25208" y2="24501"/>
                        <a14:foregroundMark x1="26875" y1="28775" x2="26875" y2="28775"/>
                        <a14:foregroundMark x1="27917" y1="29060" x2="29792" y2="29915"/>
                        <a14:foregroundMark x1="40833" y1="31624" x2="40833" y2="31624"/>
                        <a14:foregroundMark x1="44167" y1="33333" x2="44167" y2="33333"/>
                        <a14:foregroundMark x1="48125" y1="35897" x2="48125" y2="35897"/>
                        <a14:foregroundMark x1="54583" y1="39031" x2="54583" y2="39031"/>
                        <a14:foregroundMark x1="58542" y1="39031" x2="58542" y2="39031"/>
                        <a14:foregroundMark x1="66458" y1="42450" x2="66458" y2="42450"/>
                        <a14:foregroundMark x1="66458" y1="42450" x2="66458" y2="42450"/>
                        <a14:foregroundMark x1="66875" y1="49573" x2="66875" y2="49573"/>
                        <a14:foregroundMark x1="66875" y1="50142" x2="67292" y2="51852"/>
                        <a14:foregroundMark x1="69583" y1="55271" x2="69583" y2="55271"/>
                        <a14:foregroundMark x1="67500" y1="60399" x2="67500" y2="60399"/>
                        <a14:foregroundMark x1="61250" y1="60399" x2="61250" y2="60399"/>
                        <a14:foregroundMark x1="57917" y1="60399" x2="57917" y2="60399"/>
                        <a14:foregroundMark x1="53125" y1="58120" x2="53125" y2="58120"/>
                        <a14:foregroundMark x1="50208" y1="57265" x2="50208" y2="57265"/>
                        <a14:foregroundMark x1="50000" y1="51852" x2="50000" y2="51852"/>
                        <a14:foregroundMark x1="50000" y1="51852" x2="50000" y2="51852"/>
                        <a14:foregroundMark x1="49583" y1="43875" x2="49583" y2="43875"/>
                        <a14:foregroundMark x1="48750" y1="41311" x2="48750" y2="41311"/>
                        <a14:foregroundMark x1="44792" y1="37607" x2="44792" y2="37607"/>
                        <a14:foregroundMark x1="40833" y1="38177" x2="40000" y2="39031"/>
                        <a14:foregroundMark x1="38125" y1="40456" x2="38125" y2="40456"/>
                        <a14:foregroundMark x1="36458" y1="45299" x2="36458" y2="47293"/>
                        <a14:foregroundMark x1="36250" y1="47578" x2="36250" y2="47578"/>
                        <a14:foregroundMark x1="34167" y1="54701" x2="34167" y2="54701"/>
                        <a14:foregroundMark x1="30417" y1="54701" x2="30417" y2="54701"/>
                        <a14:foregroundMark x1="29167" y1="57835" x2="29167" y2="57835"/>
                        <a14:foregroundMark x1="32292" y1="63818" x2="32292" y2="63818"/>
                        <a14:foregroundMark x1="35833" y1="65242" x2="40000" y2="66952"/>
                        <a14:foregroundMark x1="46458" y1="67236" x2="46458" y2="67236"/>
                        <a14:foregroundMark x1="42292" y1="69801" x2="42292" y2="69801"/>
                        <a14:foregroundMark x1="41875" y1="74644" x2="41875" y2="74644"/>
                        <a14:foregroundMark x1="40000" y1="76353" x2="39583" y2="77493"/>
                        <a14:foregroundMark x1="36250" y1="81197" x2="36250" y2="81197"/>
                        <a14:foregroundMark x1="37083" y1="86610" x2="37083" y2="86610"/>
                        <a14:foregroundMark x1="37500" y1="89459" x2="36875" y2="90883"/>
                        <a14:foregroundMark x1="36458" y1="93732" x2="36458" y2="93732"/>
                        <a14:foregroundMark x1="33750" y1="94587" x2="33750" y2="94587"/>
                        <a14:foregroundMark x1="41250" y1="68946" x2="41250" y2="68946"/>
                        <a14:foregroundMark x1="60208" y1="52707" x2="60208" y2="52707"/>
                        <a14:foregroundMark x1="64375" y1="64103" x2="64375" y2="64103"/>
                        <a14:foregroundMark x1="70000" y1="62393" x2="70000" y2="62393"/>
                        <a14:foregroundMark x1="76250" y1="62108" x2="76250" y2="62108"/>
                        <a14:foregroundMark x1="80208" y1="62393" x2="80208" y2="62393"/>
                        <a14:foregroundMark x1="81042" y1="65242" x2="81042" y2="65242"/>
                        <a14:foregroundMark x1="82917" y1="70370" x2="82917" y2="71510"/>
                        <a14:foregroundMark x1="83542" y1="76068" x2="83542" y2="77208"/>
                        <a14:foregroundMark x1="84583" y1="80912" x2="84583" y2="80912"/>
                        <a14:foregroundMark x1="84583" y1="85185" x2="84583" y2="85185"/>
                        <a14:foregroundMark x1="85417" y1="89174" x2="85208" y2="90313"/>
                        <a14:foregroundMark x1="83958" y1="91738" x2="83958" y2="91738"/>
                        <a14:foregroundMark x1="84583" y1="52991" x2="84583" y2="52991"/>
                        <a14:foregroundMark x1="85417" y1="46724" x2="85417" y2="46724"/>
                        <a14:foregroundMark x1="85417" y1="41311" x2="85417" y2="41311"/>
                        <a14:foregroundMark x1="87708" y1="37607" x2="87708" y2="37607"/>
                        <a14:foregroundMark x1="89167" y1="35328" x2="89167" y2="35328"/>
                        <a14:foregroundMark x1="90000" y1="33048" x2="89583" y2="31909"/>
                        <a14:foregroundMark x1="80000" y1="28490" x2="79583" y2="29345"/>
                        <a14:foregroundMark x1="73125" y1="29915" x2="73125" y2="31624"/>
                        <a14:foregroundMark x1="73542" y1="38462" x2="74583" y2="41026"/>
                        <a14:foregroundMark x1="82292" y1="49573" x2="83333" y2="50142"/>
                        <a14:foregroundMark x1="93333" y1="74644" x2="93333" y2="74644"/>
                        <a14:foregroundMark x1="94167" y1="71510" x2="94167" y2="71510"/>
                        <a14:foregroundMark x1="84167" y1="60684" x2="84167" y2="60684"/>
                        <a14:foregroundMark x1="75625" y1="54701" x2="75625" y2="54701"/>
                        <a14:foregroundMark x1="64167" y1="53276" x2="64167" y2="53276"/>
                        <a14:foregroundMark x1="59792" y1="53276" x2="59792" y2="53276"/>
                        <a14:foregroundMark x1="54167" y1="46154" x2="54167" y2="46154"/>
                        <a14:foregroundMark x1="57708" y1="35043" x2="57708" y2="35043"/>
                        <a14:foregroundMark x1="61250" y1="33618" x2="61250" y2="33618"/>
                        <a14:foregroundMark x1="64375" y1="31624" x2="64375" y2="31624"/>
                        <a14:foregroundMark x1="64792" y1="31624" x2="66250" y2="32194"/>
                        <a14:foregroundMark x1="79583" y1="35043" x2="79583" y2="35043"/>
                        <a14:foregroundMark x1="79583" y1="38177" x2="79583" y2="39316"/>
                        <a14:foregroundMark x1="78750" y1="42735" x2="78750" y2="42735"/>
                        <a14:foregroundMark x1="78958" y1="46724" x2="78958" y2="46724"/>
                        <a14:foregroundMark x1="78542" y1="49573" x2="78542" y2="49573"/>
                        <a14:foregroundMark x1="78125" y1="50427" x2="78125" y2="50427"/>
                        <a14:foregroundMark x1="73333" y1="51852" x2="73333" y2="51852"/>
                        <a14:foregroundMark x1="74375" y1="45584" x2="74375" y2="45584"/>
                        <a14:foregroundMark x1="68958" y1="48718" x2="68958" y2="48718"/>
                        <a14:foregroundMark x1="62500" y1="54131" x2="63125" y2="55271"/>
                        <a14:foregroundMark x1="66458" y1="59259" x2="66458" y2="60399"/>
                        <a14:foregroundMark x1="64375" y1="63818" x2="64375" y2="63818"/>
                        <a14:foregroundMark x1="62500" y1="64103" x2="61250" y2="64957"/>
                        <a14:foregroundMark x1="58125" y1="64957" x2="58125" y2="64957"/>
                        <a14:foregroundMark x1="55417" y1="63533" x2="55417" y2="63533"/>
                        <a14:foregroundMark x1="52083" y1="62963" x2="51042" y2="62963"/>
                        <a14:foregroundMark x1="44792" y1="62393" x2="44792" y2="62393"/>
                        <a14:foregroundMark x1="37083" y1="61823" x2="37083" y2="61823"/>
                        <a14:foregroundMark x1="37708" y1="60399" x2="37708" y2="60399"/>
                        <a14:foregroundMark x1="38750" y1="46724" x2="38750" y2="46724"/>
                        <a14:foregroundMark x1="39583" y1="43875" x2="39583" y2="42735"/>
                        <a14:foregroundMark x1="41458" y1="36752" x2="41458" y2="36752"/>
                        <a14:foregroundMark x1="43125" y1="33333" x2="43125" y2="33333"/>
                        <a14:foregroundMark x1="43750" y1="31909" x2="43750" y2="31909"/>
                        <a14:foregroundMark x1="45625" y1="27350" x2="45625" y2="27350"/>
                        <a14:foregroundMark x1="45625" y1="27350" x2="45625" y2="27350"/>
                        <a14:foregroundMark x1="29167" y1="29060" x2="29167" y2="29060"/>
                        <a14:foregroundMark x1="18125" y1="27920" x2="18125" y2="27920"/>
                        <a14:foregroundMark x1="18125" y1="27350" x2="18125" y2="27350"/>
                        <a14:foregroundMark x1="20417" y1="24217" x2="20417" y2="24217"/>
                        <a14:foregroundMark x1="26458" y1="24501" x2="25625" y2="25356"/>
                        <a14:foregroundMark x1="24375" y1="27066" x2="24375" y2="27066"/>
                        <a14:foregroundMark x1="23750" y1="26211" x2="23750" y2="26211"/>
                        <a14:foregroundMark x1="23750" y1="26211" x2="23750" y2="26211"/>
                        <a14:foregroundMark x1="24583" y1="26211" x2="24583" y2="26211"/>
                        <a14:foregroundMark x1="27500" y1="29060" x2="27708" y2="30199"/>
                        <a14:foregroundMark x1="33542" y1="37607" x2="33542" y2="37607"/>
                        <a14:foregroundMark x1="47917" y1="48148" x2="47917" y2="48148"/>
                        <a14:foregroundMark x1="51250" y1="49858" x2="51250" y2="49858"/>
                        <a14:foregroundMark x1="56458" y1="52991" x2="57083" y2="53276"/>
                        <a14:foregroundMark x1="81042" y1="62963" x2="81042" y2="62963"/>
                        <a14:foregroundMark x1="61458" y1="57835" x2="60625" y2="57265"/>
                        <a14:foregroundMark x1="43750" y1="47578" x2="43750" y2="47578"/>
                        <a14:foregroundMark x1="43750" y1="45014" x2="43750" y2="45014"/>
                        <a14:foregroundMark x1="30208" y1="35328" x2="30208" y2="35328"/>
                        <a14:foregroundMark x1="27917" y1="32194" x2="27917" y2="32194"/>
                        <a14:foregroundMark x1="13333" y1="28490" x2="13333" y2="28490"/>
                        <a14:foregroundMark x1="13333" y1="28490" x2="13333" y2="28490"/>
                        <a14:foregroundMark x1="12500" y1="19943" x2="12500" y2="19943"/>
                        <a14:foregroundMark x1="10000" y1="16524" x2="10000" y2="16524"/>
                        <a14:foregroundMark x1="10000" y1="15385" x2="10000" y2="15385"/>
                        <a14:foregroundMark x1="10000" y1="14815" x2="10000" y2="14815"/>
                        <a14:foregroundMark x1="10000" y1="14815" x2="10000" y2="14815"/>
                        <a14:foregroundMark x1="10000" y1="14815" x2="10000" y2="14815"/>
                        <a14:foregroundMark x1="16875" y1="34473" x2="16875" y2="34473"/>
                        <a14:foregroundMark x1="19792" y1="35043" x2="19792" y2="35043"/>
                        <a14:foregroundMark x1="18542" y1="36182" x2="18542" y2="36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017" y="2640169"/>
            <a:ext cx="4324838" cy="38250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8025839" y="1653690"/>
            <a:ext cx="27858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cap="none" spc="0" dirty="0" smtClean="0">
                <a:ln/>
                <a:solidFill>
                  <a:srgbClr val="FF0000"/>
                </a:solidFill>
                <a:effectLst/>
              </a:rPr>
              <a:t>LA VACA </a:t>
            </a:r>
            <a:endParaRPr lang="es-E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823659" y="677215"/>
            <a:ext cx="5190186" cy="60757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CuadroTexto 6"/>
          <p:cNvSpPr txBox="1"/>
          <p:nvPr/>
        </p:nvSpPr>
        <p:spPr>
          <a:xfrm>
            <a:off x="2033328" y="92440"/>
            <a:ext cx="8495764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200" b="1" dirty="0" smtClean="0"/>
              <a:t>ADIVINA QUÉ ANIMAL DEL CAMPO SUENA … </a:t>
            </a:r>
            <a:endParaRPr lang="es-CL" sz="3200" b="1" dirty="0"/>
          </a:p>
        </p:txBody>
      </p:sp>
      <p:sp>
        <p:nvSpPr>
          <p:cNvPr id="8" name="Elipse 7"/>
          <p:cNvSpPr/>
          <p:nvPr/>
        </p:nvSpPr>
        <p:spPr>
          <a:xfrm>
            <a:off x="1322233" y="1038831"/>
            <a:ext cx="2027763" cy="20607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008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15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53792"/>
            <a:ext cx="6581104" cy="6304207"/>
          </a:xfrm>
          <a:prstGeom prst="rect">
            <a:avLst/>
          </a:prstGeom>
        </p:spPr>
      </p:pic>
      <p:pic>
        <p:nvPicPr>
          <p:cNvPr id="3" name="y2mate.com - sonido de bocina de auto_Q5d4TxrAj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8890" y="677214"/>
            <a:ext cx="609600" cy="609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6471" y="3618963"/>
            <a:ext cx="4453266" cy="251138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976083" y="1653690"/>
            <a:ext cx="288534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 smtClean="0">
                <a:ln/>
                <a:solidFill>
                  <a:srgbClr val="FF0000"/>
                </a:solidFill>
              </a:rPr>
              <a:t>EL AUTO</a:t>
            </a:r>
            <a:r>
              <a:rPr lang="es-ES" sz="4800" b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  <a:endParaRPr lang="es-E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735650" y="553792"/>
            <a:ext cx="5190186" cy="613624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CuadroTexto 6"/>
          <p:cNvSpPr txBox="1"/>
          <p:nvPr/>
        </p:nvSpPr>
        <p:spPr>
          <a:xfrm>
            <a:off x="1695959" y="0"/>
            <a:ext cx="9165466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200" b="1" dirty="0" smtClean="0"/>
              <a:t>ADIVINA QUÉ OBJETO DE LA CIUDAD SUENA … </a:t>
            </a:r>
            <a:endParaRPr lang="es-CL" sz="3200" b="1" dirty="0"/>
          </a:p>
        </p:txBody>
      </p:sp>
      <p:sp>
        <p:nvSpPr>
          <p:cNvPr id="9" name="Elipse 8"/>
          <p:cNvSpPr/>
          <p:nvPr/>
        </p:nvSpPr>
        <p:spPr>
          <a:xfrm>
            <a:off x="4253949" y="5526157"/>
            <a:ext cx="1563756" cy="13318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299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62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9" grpId="0" animBg="1"/>
    </p:bldLst>
  </p:timing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presentación para el ámbito educativo de unos niños jugando (ilustración animada, pantalla panorámica)</Template>
  <TotalTime>1036</TotalTime>
  <Words>84</Words>
  <Application>Microsoft Office PowerPoint</Application>
  <PresentationFormat>Panorámica</PresentationFormat>
  <Paragraphs>17</Paragraphs>
  <Slides>9</Slides>
  <Notes>0</Notes>
  <HiddenSlides>0</HiddenSlides>
  <MMClips>8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Berlin Sans FB Demi</vt:lpstr>
      <vt:lpstr>Euphemia</vt:lpstr>
      <vt:lpstr>Wingdings</vt:lpstr>
      <vt:lpstr>Niños jugando 16x9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Jugando con patrones</dc:title>
  <dc:creator>FRANCISCA JAVIERA JARA OGALDE</dc:creator>
  <cp:lastModifiedBy>silene alejandra</cp:lastModifiedBy>
  <cp:revision>77</cp:revision>
  <dcterms:created xsi:type="dcterms:W3CDTF">2020-05-25T22:45:14Z</dcterms:created>
  <dcterms:modified xsi:type="dcterms:W3CDTF">2020-08-29T02:54:36Z</dcterms:modified>
</cp:coreProperties>
</file>