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59535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2453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91e4af041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91e4af041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2645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1e4af041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1e4af041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120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1e4af041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1e4af041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590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1e4af041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1e4af041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8139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1e4af041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1e4af041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766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1e4af041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1e4af041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6962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1e4af041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91e4af041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6369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1e4af041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1e4af041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8305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1e4af041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1e4af041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6213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1e4af041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1e4af041a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7025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1e4af041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91e4af041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0268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7954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754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200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30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276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986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e4af041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e4af041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107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audio" Target="../media/audio1.wav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jpg"/><Relationship Id="rId9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audio" Target="../media/audio2.wav"/><Relationship Id="rId7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gif"/><Relationship Id="rId5" Type="http://schemas.openxmlformats.org/officeDocument/2006/relationships/image" Target="../media/image19.png"/><Relationship Id="rId4" Type="http://schemas.openxmlformats.org/officeDocument/2006/relationships/image" Target="../media/image18.jpg"/><Relationship Id="rId9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audio" Target="../media/audio2.wav"/><Relationship Id="rId7" Type="http://schemas.openxmlformats.org/officeDocument/2006/relationships/image" Target="../media/image2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jpg"/><Relationship Id="rId9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gif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4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gif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47.jpg"/><Relationship Id="rId4" Type="http://schemas.openxmlformats.org/officeDocument/2006/relationships/image" Target="../media/image46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audio" Target="../media/audio4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2.png"/><Relationship Id="rId18" Type="http://schemas.microsoft.com/office/2007/relationships/hdphoto" Target="../media/hdphoto7.wdp"/><Relationship Id="rId3" Type="http://schemas.openxmlformats.org/officeDocument/2006/relationships/audio" Target="../media/audio1.wav"/><Relationship Id="rId21" Type="http://schemas.openxmlformats.org/officeDocument/2006/relationships/audio" Target="../media/audio5.wav"/><Relationship Id="rId7" Type="http://schemas.openxmlformats.org/officeDocument/2006/relationships/image" Target="../media/image59.png"/><Relationship Id="rId12" Type="http://schemas.microsoft.com/office/2007/relationships/hdphoto" Target="../media/hdphoto4.wdp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jpeg"/><Relationship Id="rId11" Type="http://schemas.openxmlformats.org/officeDocument/2006/relationships/image" Target="../media/image61.png"/><Relationship Id="rId5" Type="http://schemas.openxmlformats.org/officeDocument/2006/relationships/audio" Target="../media/audio5.wav"/><Relationship Id="rId15" Type="http://schemas.openxmlformats.org/officeDocument/2006/relationships/image" Target="../media/image63.png"/><Relationship Id="rId10" Type="http://schemas.microsoft.com/office/2007/relationships/hdphoto" Target="../media/hdphoto3.wdp"/><Relationship Id="rId19" Type="http://schemas.openxmlformats.org/officeDocument/2006/relationships/image" Target="../media/image65.png"/><Relationship Id="rId4" Type="http://schemas.openxmlformats.org/officeDocument/2006/relationships/audio" Target="../media/audio4.wav"/><Relationship Id="rId9" Type="http://schemas.openxmlformats.org/officeDocument/2006/relationships/image" Target="../media/image60.png"/><Relationship Id="rId1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52025" y="1391626"/>
            <a:ext cx="8783570" cy="91243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Comic Sans MS"/>
              </a:rPr>
              <a:t>Derechos de los niños y niñas</a:t>
            </a: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0750" y="2184225"/>
            <a:ext cx="3001200" cy="29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0751" y="3584000"/>
            <a:ext cx="2075000" cy="14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-176550"/>
            <a:ext cx="1857375" cy="167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025" y="1629175"/>
            <a:ext cx="6811025" cy="406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8917" y="0"/>
            <a:ext cx="7613149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5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558200"/>
            <a:ext cx="8520600" cy="40107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/>
              <a:t>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dirty="0"/>
              <a:t>                     </a:t>
            </a:r>
            <a:r>
              <a:rPr lang="es-419" sz="2200" dirty="0">
                <a:solidFill>
                  <a:schemeClr val="accent2"/>
                </a:solidFill>
              </a:rPr>
              <a:t>   </a:t>
            </a:r>
            <a:r>
              <a:rPr lang="es-419" sz="3000" b="1" dirty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3000" b="1" dirty="0">
              <a:solidFill>
                <a:schemeClr val="accen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accen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sz="3000" b="1" dirty="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endParaRPr sz="3000" b="1" dirty="0">
              <a:solidFill>
                <a:schemeClr val="accen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379100"/>
            <a:ext cx="1476125" cy="11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1650" y="2043058"/>
            <a:ext cx="4636625" cy="2525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0375" y="2415900"/>
            <a:ext cx="3113625" cy="196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5412" y="2613575"/>
            <a:ext cx="2737992" cy="15703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/>
          <p:nvPr/>
        </p:nvSpPr>
        <p:spPr>
          <a:xfrm>
            <a:off x="946275" y="652150"/>
            <a:ext cx="6898161" cy="5424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tener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nombre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950" y="1056885"/>
            <a:ext cx="1567200" cy="122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1150" y="874587"/>
            <a:ext cx="6461150" cy="4268913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824663" y="211386"/>
            <a:ext cx="7606899" cy="47106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no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ser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discriminados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627" y="845500"/>
            <a:ext cx="1229373" cy="96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62787" y="1508150"/>
            <a:ext cx="5618424" cy="363534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687625" y="208925"/>
            <a:ext cx="7767456" cy="5400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tener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una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familia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900" y="887462"/>
            <a:ext cx="1469250" cy="115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2038550"/>
            <a:ext cx="3164275" cy="31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5050" y="2038551"/>
            <a:ext cx="2716831" cy="31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0375" y="1559474"/>
            <a:ext cx="3601925" cy="2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/>
          <p:nvPr/>
        </p:nvSpPr>
        <p:spPr>
          <a:xfrm>
            <a:off x="597775" y="214525"/>
            <a:ext cx="7857290" cy="5558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recibir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educación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650" y="939452"/>
            <a:ext cx="1290326" cy="1010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571750"/>
            <a:ext cx="2792925" cy="23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2925" y="2571750"/>
            <a:ext cx="2571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04975" y="2768838"/>
            <a:ext cx="3333750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/>
          <p:nvPr/>
        </p:nvSpPr>
        <p:spPr>
          <a:xfrm>
            <a:off x="476226" y="313025"/>
            <a:ext cx="7955353" cy="6101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 a jugar y divertirse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325" y="1067450"/>
            <a:ext cx="1307175" cy="10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6983" y="2571750"/>
            <a:ext cx="3234918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53425" y="1902125"/>
            <a:ext cx="2818575" cy="281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712101" y="258350"/>
            <a:ext cx="7719808" cy="6584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la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salud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311700" y="563700"/>
            <a:ext cx="8520600" cy="4016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/>
              <a:t>                                 </a:t>
            </a:r>
            <a:endParaRPr sz="3400"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09925"/>
            <a:ext cx="1503125" cy="117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1375" y="1436550"/>
            <a:ext cx="2381250" cy="31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2625" y="1436550"/>
            <a:ext cx="3143250" cy="31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525" y="2147700"/>
            <a:ext cx="2322525" cy="23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/>
          <p:nvPr/>
        </p:nvSpPr>
        <p:spPr>
          <a:xfrm>
            <a:off x="735250" y="352325"/>
            <a:ext cx="7673489" cy="6576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expresarse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825" y="1127300"/>
            <a:ext cx="1323326" cy="10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0925" y="1741250"/>
            <a:ext cx="4443075" cy="44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/>
          <p:nvPr/>
        </p:nvSpPr>
        <p:spPr>
          <a:xfrm>
            <a:off x="593700" y="346350"/>
            <a:ext cx="8049244" cy="616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vivienda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y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alimentación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311700" y="587150"/>
            <a:ext cx="8520600" cy="39816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419"/>
              <a:t>                            </a:t>
            </a:r>
            <a:r>
              <a:rPr lang="es-419" sz="33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3300" b="1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48975"/>
            <a:ext cx="1419633" cy="111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9837" y="1809750"/>
            <a:ext cx="2924175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73225" y="1943575"/>
            <a:ext cx="333375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43250" y="1507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/>
          <p:nvPr/>
        </p:nvSpPr>
        <p:spPr>
          <a:xfrm>
            <a:off x="559038" y="333325"/>
            <a:ext cx="8025914" cy="6156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un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buen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trato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250" y="876875"/>
            <a:ext cx="1497678" cy="10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2435" y="1910275"/>
            <a:ext cx="5471490" cy="291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02075" y="1222500"/>
            <a:ext cx="2698500" cy="26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4"/>
          <p:cNvSpPr/>
          <p:nvPr/>
        </p:nvSpPr>
        <p:spPr>
          <a:xfrm>
            <a:off x="793538" y="180753"/>
            <a:ext cx="7556927" cy="69611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Derecho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a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ser</a:t>
            </a:r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Impact"/>
              </a:rPr>
              <a:t>protegido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0000"/>
              </a:solidFill>
              <a:latin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3625" y="234863"/>
            <a:ext cx="4673775" cy="467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/>
          <p:nvPr/>
        </p:nvSpPr>
        <p:spPr>
          <a:xfrm>
            <a:off x="401550" y="393900"/>
            <a:ext cx="2557722" cy="6845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El </a:t>
            </a:r>
            <a:r>
              <a:rPr b="0" i="0" dirty="0" err="1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mundo</a:t>
            </a:r>
            <a:endParaRPr b="0" i="0" dirty="0">
              <a:ln w="285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73763"/>
              </a:solidFill>
              <a:latin typeface="Impact"/>
            </a:endParaRPr>
          </a:p>
        </p:txBody>
      </p:sp>
      <p:sp>
        <p:nvSpPr>
          <p:cNvPr id="155" name="Google Shape;155;p25"/>
          <p:cNvSpPr/>
          <p:nvPr/>
        </p:nvSpPr>
        <p:spPr>
          <a:xfrm>
            <a:off x="190175" y="1398475"/>
            <a:ext cx="2956999" cy="7153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necesita</a:t>
            </a:r>
          </a:p>
        </p:txBody>
      </p:sp>
      <p:sp>
        <p:nvSpPr>
          <p:cNvPr id="156" name="Google Shape;156;p25"/>
          <p:cNvSpPr/>
          <p:nvPr/>
        </p:nvSpPr>
        <p:spPr>
          <a:xfrm>
            <a:off x="-12" y="2455350"/>
            <a:ext cx="3944874" cy="7152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niños y niñas</a:t>
            </a:r>
          </a:p>
        </p:txBody>
      </p:sp>
      <p:sp>
        <p:nvSpPr>
          <p:cNvPr id="157" name="Google Shape;157;p25"/>
          <p:cNvSpPr/>
          <p:nvPr/>
        </p:nvSpPr>
        <p:spPr>
          <a:xfrm>
            <a:off x="231799" y="3512225"/>
            <a:ext cx="3361598" cy="6845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2857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73763"/>
                </a:solidFill>
                <a:latin typeface="Impact"/>
              </a:rPr>
              <a:t>felices!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0" b="96481" l="3321" r="98155">
                        <a14:foregroundMark x1="78598" y1="87977" x2="78598" y2="87977"/>
                        <a14:foregroundMark x1="16236" y1="87683" x2="16236" y2="87683"/>
                        <a14:foregroundMark x1="13653" y1="91202" x2="13653" y2="91202"/>
                        <a14:foregroundMark x1="13284" y1="88270" x2="13284" y2="88270"/>
                        <a14:foregroundMark x1="12915" y1="86804" x2="12915" y2="86804"/>
                        <a14:foregroundMark x1="17712" y1="94428" x2="17712" y2="94428"/>
                        <a14:foregroundMark x1="14391" y1="93255" x2="14391" y2="932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6867" y="1437088"/>
            <a:ext cx="3045453" cy="3509726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3887" y="1437088"/>
            <a:ext cx="3086867" cy="3509726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ángulo 10"/>
          <p:cNvSpPr/>
          <p:nvPr/>
        </p:nvSpPr>
        <p:spPr>
          <a:xfrm>
            <a:off x="415108" y="116975"/>
            <a:ext cx="788228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mantener mi cuerpo limpio y saludable … </a:t>
            </a:r>
            <a:endParaRPr lang="es-ES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080590" y="1036978"/>
            <a:ext cx="89800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Sucio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876143" y="964535"/>
            <a:ext cx="108234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Limpio </a:t>
            </a:r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2522638"/>
      </p:ext>
    </p:extLst>
  </p:cSld>
  <p:clrMapOvr>
    <a:masterClrMapping/>
  </p:clrMapOvr>
  <p:transition spd="slow">
    <p:wheel spokes="1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92" y="1705510"/>
            <a:ext cx="3023267" cy="299946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72" y="1705510"/>
            <a:ext cx="2815119" cy="299946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ángulo 8"/>
          <p:cNvSpPr/>
          <p:nvPr/>
        </p:nvSpPr>
        <p:spPr>
          <a:xfrm>
            <a:off x="1244751" y="1254611"/>
            <a:ext cx="176682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Acompañado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23451" y="1233481"/>
            <a:ext cx="76976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Solo</a:t>
            </a:r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901460" y="217280"/>
            <a:ext cx="7479905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ser protegido, a tener una familia que me acompañe  … </a:t>
            </a:r>
            <a:endParaRPr lang="es-ES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0690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659" y="1489753"/>
            <a:ext cx="2960701" cy="331855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424" y="1489753"/>
            <a:ext cx="3237286" cy="3405882"/>
          </a:xfrm>
          <a:prstGeom prst="rect">
            <a:avLst/>
          </a:prstGeom>
          <a:ln w="88900" cap="sq" cmpd="thickThin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ángulo 4"/>
          <p:cNvSpPr/>
          <p:nvPr/>
        </p:nvSpPr>
        <p:spPr>
          <a:xfrm>
            <a:off x="1389504" y="914400"/>
            <a:ext cx="119616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Estudiar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621716" y="914400"/>
            <a:ext cx="12105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Trabajar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23314" y="116975"/>
            <a:ext cx="766588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ir a la Escuela y aprender muchas cosas </a:t>
            </a:r>
            <a:endParaRPr lang="es-ES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495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496" y="1586492"/>
            <a:ext cx="2975121" cy="3032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/>
          <p:cNvSpPr/>
          <p:nvPr/>
        </p:nvSpPr>
        <p:spPr>
          <a:xfrm>
            <a:off x="659124" y="242729"/>
            <a:ext cx="7608149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comer </a:t>
            </a:r>
            <a:r>
              <a:rPr lang="es-ES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alimentos </a:t>
            </a:r>
            <a:r>
              <a:rPr lang="es-ES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sanos, que no dañen mi cuerpo y me ayuden a crecer . </a:t>
            </a:r>
            <a:endParaRPr lang="es-E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028" name="Picture 4" descr="Niño lindo niño feliz comer comida rápida | Vector Prem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272" y="1586492"/>
            <a:ext cx="2893129" cy="3032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Rectángulo 11"/>
          <p:cNvSpPr/>
          <p:nvPr/>
        </p:nvSpPr>
        <p:spPr>
          <a:xfrm>
            <a:off x="659124" y="1130054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S</a:t>
            </a:r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aludable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840600" y="1201510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Chatarra 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807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57561" y="71907"/>
            <a:ext cx="8126151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Tengo derecho a recibir ayuda cuando estoy enfermo, a ir al centro de salud y a que me puedan curar. </a:t>
            </a:r>
            <a:endParaRPr lang="es-ES" sz="1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47482" y="1241458"/>
            <a:ext cx="324428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Visitar al doctor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881697" y="1441513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2" y="1641568"/>
            <a:ext cx="2958957" cy="3120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Got sick | Premium Vec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484" y="1641568"/>
            <a:ext cx="3097226" cy="3097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Rectángulo 9"/>
          <p:cNvSpPr/>
          <p:nvPr/>
        </p:nvSpPr>
        <p:spPr>
          <a:xfrm>
            <a:off x="4580076" y="1241458"/>
            <a:ext cx="347404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Quedarme en casa con dolor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3443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881697" y="1441513"/>
            <a:ext cx="2870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4" name="Picture 2" descr="Ilustración De Vector De Paisaje Con Diseño Divertido Adecuado Para Fondo  De Niños, Vector, Paisaje, Parque Imagen de fondo para descarga gratuit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 descr="Conceptos básicos sobre trabajo infantil y trabajo infantil doméstico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81818" y1="93728" x2="81818" y2="93728"/>
                        <a14:foregroundMark x1="81250" y1="95819" x2="81250" y2="95819"/>
                        <a14:foregroundMark x1="71591" y1="95819" x2="71591" y2="95819"/>
                        <a14:foregroundMark x1="67045" y1="96864" x2="67045" y2="96864"/>
                        <a14:foregroundMark x1="62500" y1="98258" x2="62500" y2="98258"/>
                        <a14:foregroundMark x1="60795" y1="98258" x2="60795" y2="98258"/>
                        <a14:foregroundMark x1="94318" y1="98258" x2="94318" y2="98258"/>
                        <a14:foregroundMark x1="56818" y1="97213" x2="56818" y2="97213"/>
                        <a14:foregroundMark x1="69318" y1="94077" x2="69318" y2="94077"/>
                        <a14:foregroundMark x1="76136" y1="97909" x2="76136" y2="97909"/>
                        <a14:foregroundMark x1="76136" y1="97909" x2="76136" y2="97909"/>
                        <a14:foregroundMark x1="81818" y1="97909" x2="81818" y2="97909"/>
                        <a14:foregroundMark x1="85227" y1="97213" x2="85227" y2="97213"/>
                        <a14:foregroundMark x1="38068" y1="63066" x2="38068" y2="63066"/>
                        <a14:foregroundMark x1="34091" y1="62369" x2="34091" y2="62369"/>
                        <a14:foregroundMark x1="64205" y1="94077" x2="64205" y2="94077"/>
                        <a14:foregroundMark x1="80114" y1="95122" x2="80114" y2="95122"/>
                        <a14:foregroundMark x1="80114" y1="95122" x2="80114" y2="95122"/>
                        <a14:foregroundMark x1="80114" y1="92683" x2="80114" y2="92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333" y="1841623"/>
            <a:ext cx="1499764" cy="1797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Conceptos básicos sobre trabajo infantil y trabajo infantil doméstico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63498" y1="27749" x2="63498" y2="27749"/>
                        <a14:foregroundMark x1="65779" y1="23560" x2="65779" y2="23560"/>
                        <a14:foregroundMark x1="67681" y1="23560" x2="67681" y2="23560"/>
                        <a14:foregroundMark x1="69582" y1="23560" x2="69582" y2="23560"/>
                        <a14:foregroundMark x1="71103" y1="38743" x2="71103" y2="38743"/>
                        <a14:foregroundMark x1="71863" y1="45026" x2="71863" y2="45026"/>
                        <a14:foregroundMark x1="58935" y1="10995" x2="58935" y2="10995"/>
                        <a14:foregroundMark x1="82890" y1="8901" x2="82890" y2="8901"/>
                        <a14:foregroundMark x1="69582" y1="10995" x2="69582" y2="10995"/>
                        <a14:foregroundMark x1="54753" y1="13613" x2="54753" y2="13613"/>
                        <a14:foregroundMark x1="64259" y1="12565" x2="64259" y2="12565"/>
                        <a14:foregroundMark x1="73004" y1="10995" x2="73004" y2="10995"/>
                        <a14:foregroundMark x1="77947" y1="10995" x2="77947" y2="10995"/>
                        <a14:foregroundMark x1="80989" y1="9424" x2="80989" y2="9424"/>
                        <a14:foregroundMark x1="24715" y1="13613" x2="24715" y2="13613"/>
                        <a14:foregroundMark x1="20532" y1="11518" x2="19011" y2="11518"/>
                        <a14:foregroundMark x1="17871" y1="9424" x2="17871" y2="9424"/>
                        <a14:foregroundMark x1="13688" y1="12042" x2="13688" y2="12042"/>
                        <a14:foregroundMark x1="10266" y1="12565" x2="10266" y2="12565"/>
                        <a14:foregroundMark x1="53612" y1="34031" x2="53612" y2="34031"/>
                        <a14:foregroundMark x1="55133" y1="28272" x2="55133" y2="28272"/>
                        <a14:foregroundMark x1="9125" y1="62827" x2="9125" y2="62827"/>
                        <a14:foregroundMark x1="4943" y1="70681" x2="4943" y2="70681"/>
                        <a14:foregroundMark x1="4943" y1="79058" x2="4943" y2="79058"/>
                        <a14:foregroundMark x1="6844" y1="84817" x2="6844" y2="84817"/>
                        <a14:foregroundMark x1="11787" y1="80628" x2="11787" y2="80628"/>
                        <a14:foregroundMark x1="15970" y1="84817" x2="15970" y2="84817"/>
                        <a14:foregroundMark x1="2281" y1="84817" x2="2281" y2="84817"/>
                        <a14:foregroundMark x1="2281" y1="80105" x2="2281" y2="80105"/>
                        <a14:foregroundMark x1="29278" y1="69110" x2="29278" y2="69110"/>
                        <a14:foregroundMark x1="26236" y1="71204" x2="26236" y2="71204"/>
                        <a14:foregroundMark x1="76426" y1="95288" x2="76426" y2="95288"/>
                        <a14:foregroundMark x1="85932" y1="96859" x2="85932" y2="96859"/>
                        <a14:foregroundMark x1="91255" y1="93194" x2="91255" y2="93194"/>
                        <a14:foregroundMark x1="69582" y1="89005" x2="69582" y2="89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02" y="2607465"/>
            <a:ext cx="2254693" cy="1816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niño asustado | El Templo de la Meditación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667" l="2500" r="100000">
                        <a14:foregroundMark x1="47500" y1="36500" x2="47500" y2="36500"/>
                        <a14:foregroundMark x1="32000" y1="42500" x2="32000" y2="42500"/>
                        <a14:foregroundMark x1="50250" y1="38000" x2="50250" y2="38000"/>
                        <a14:foregroundMark x1="88500" y1="87667" x2="88500" y2="87667"/>
                        <a14:foregroundMark x1="91000" y1="90000" x2="91000" y2="90000"/>
                        <a14:foregroundMark x1="86000" y1="91500" x2="86000" y2="91500"/>
                        <a14:foregroundMark x1="85000" y1="87167" x2="85000" y2="87167"/>
                        <a14:foregroundMark x1="48250" y1="88333" x2="48250" y2="88333"/>
                        <a14:foregroundMark x1="43500" y1="89167" x2="43500" y2="89167"/>
                        <a14:foregroundMark x1="62250" y1="93667" x2="62250" y2="93667"/>
                        <a14:foregroundMark x1="83000" y1="91833" x2="83000" y2="91833"/>
                        <a14:foregroundMark x1="86250" y1="89833" x2="86250" y2="89833"/>
                        <a14:foregroundMark x1="85000" y1="88000" x2="85000" y2="88000"/>
                        <a14:foregroundMark x1="89750" y1="90667" x2="89750" y2="90667"/>
                        <a14:foregroundMark x1="88750" y1="91833" x2="88750" y2="91833"/>
                        <a14:foregroundMark x1="87750" y1="92667" x2="87750" y2="92667"/>
                        <a14:foregroundMark x1="81250" y1="92667" x2="81250" y2="92667"/>
                        <a14:foregroundMark x1="77750" y1="93667" x2="77750" y2="93667"/>
                        <a14:foregroundMark x1="72500" y1="93833" x2="72500" y2="93833"/>
                        <a14:foregroundMark x1="65250" y1="93833" x2="65250" y2="93833"/>
                        <a14:foregroundMark x1="69000" y1="93833" x2="69000" y2="93833"/>
                        <a14:foregroundMark x1="75000" y1="94000" x2="75000" y2="94000"/>
                        <a14:foregroundMark x1="80500" y1="93333" x2="80500" y2="9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099" y="3403808"/>
            <a:ext cx="1319930" cy="182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Niño lindo niño feliz sonrisa con juguete | Vector Premium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284" l="7668" r="87700">
                        <a14:foregroundMark x1="40895" y1="43450" x2="40895" y2="43450"/>
                        <a14:foregroundMark x1="51118" y1="39617" x2="51118" y2="39617"/>
                        <a14:foregroundMark x1="54313" y1="40256" x2="54313" y2="40256"/>
                        <a14:foregroundMark x1="68051" y1="91054" x2="68051" y2="91054"/>
                        <a14:foregroundMark x1="40415" y1="89297" x2="40415" y2="89297"/>
                        <a14:foregroundMark x1="44728" y1="87380" x2="44728" y2="87380"/>
                        <a14:foregroundMark x1="64696" y1="86102" x2="64696" y2="86102"/>
                        <a14:foregroundMark x1="65815" y1="84505" x2="65815" y2="84505"/>
                        <a14:foregroundMark x1="66294" y1="83866" x2="66294" y2="83866"/>
                        <a14:foregroundMark x1="63259" y1="86901" x2="63259" y2="86901"/>
                        <a14:foregroundMark x1="44249" y1="89776" x2="43610" y2="89776"/>
                        <a14:foregroundMark x1="65815" y1="17412" x2="65815" y2="17412"/>
                        <a14:foregroundMark x1="70128" y1="15815" x2="70128" y2="15815"/>
                        <a14:foregroundMark x1="67572" y1="16773" x2="67572" y2="16773"/>
                        <a14:foregroundMark x1="66294" y1="12780" x2="66294" y2="127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215" y="1398430"/>
            <a:ext cx="2260315" cy="2346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Niña jugando con su muñeca oso | Vector Premium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8882" l="8946" r="89776">
                        <a14:foregroundMark x1="30831" y1="90735" x2="30831" y2="90735"/>
                        <a14:foregroundMark x1="28435" y1="87700" x2="28435" y2="87700"/>
                        <a14:foregroundMark x1="26518" y1="86901" x2="26518" y2="86901"/>
                        <a14:foregroundMark x1="42173" y1="89776" x2="42173" y2="89776"/>
                        <a14:foregroundMark x1="45048" y1="90735" x2="45048" y2="90735"/>
                        <a14:foregroundMark x1="55112" y1="92971" x2="55112" y2="92971"/>
                        <a14:foregroundMark x1="62141" y1="93131" x2="62141" y2="93131"/>
                        <a14:foregroundMark x1="72204" y1="92173" x2="72204" y2="92173"/>
                        <a14:foregroundMark x1="78275" y1="89936" x2="78275" y2="89936"/>
                        <a14:foregroundMark x1="80671" y1="88019" x2="80671" y2="88019"/>
                        <a14:foregroundMark x1="81310" y1="86741" x2="81310" y2="86741"/>
                        <a14:foregroundMark x1="68051" y1="82109" x2="68051" y2="82109"/>
                        <a14:foregroundMark x1="70607" y1="84345" x2="70607" y2="84345"/>
                        <a14:foregroundMark x1="70607" y1="84345" x2="70607" y2="84345"/>
                        <a14:foregroundMark x1="70128" y1="85783" x2="70128" y2="85783"/>
                        <a14:foregroundMark x1="68690" y1="83866" x2="68690" y2="83866"/>
                        <a14:foregroundMark x1="68051" y1="80990" x2="68051" y2="80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007" y="1884240"/>
            <a:ext cx="1788745" cy="182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El sentimiento de pertenencia en la familia - Eres Mamá"/>
          <p:cNvPicPr/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5603" l="4427" r="98828">
                        <a14:foregroundMark x1="25911" y1="34691" x2="25911" y2="34691"/>
                        <a14:foregroundMark x1="35417" y1="37785" x2="35417" y2="37785"/>
                        <a14:foregroundMark x1="32161" y1="47720" x2="32161" y2="47720"/>
                        <a14:foregroundMark x1="27995" y1="56189" x2="27995" y2="56189"/>
                        <a14:foregroundMark x1="26042" y1="59283" x2="26042" y2="59283"/>
                        <a14:foregroundMark x1="21094" y1="62215" x2="21094" y2="62215"/>
                        <a14:foregroundMark x1="21094" y1="62704" x2="21094" y2="62704"/>
                        <a14:foregroundMark x1="16016" y1="67427" x2="16016" y2="67427"/>
                        <a14:foregroundMark x1="13021" y1="67101" x2="13021" y2="67101"/>
                        <a14:foregroundMark x1="11719" y1="69870" x2="11719" y2="69870"/>
                        <a14:foregroundMark x1="30469" y1="70847" x2="30469" y2="70847"/>
                        <a14:foregroundMark x1="31510" y1="75733" x2="31510" y2="75733"/>
                        <a14:foregroundMark x1="31510" y1="79316" x2="31510" y2="79316"/>
                        <a14:foregroundMark x1="34766" y1="81433" x2="34766" y2="81433"/>
                        <a14:foregroundMark x1="36719" y1="81759" x2="36719" y2="81759"/>
                        <a14:foregroundMark x1="26042" y1="82085" x2="26042" y2="82085"/>
                        <a14:foregroundMark x1="22656" y1="82085" x2="22656" y2="82085"/>
                        <a14:foregroundMark x1="17839" y1="82573" x2="17839" y2="82573"/>
                        <a14:foregroundMark x1="13932" y1="82573" x2="13932" y2="82573"/>
                        <a14:foregroundMark x1="10807" y1="81433" x2="10807" y2="81433"/>
                        <a14:foregroundMark x1="22786" y1="82573" x2="22786" y2="82573"/>
                        <a14:foregroundMark x1="26693" y1="84528" x2="26693" y2="84528"/>
                        <a14:foregroundMark x1="28906" y1="84528" x2="28906" y2="84528"/>
                        <a14:foregroundMark x1="33854" y1="84528" x2="33854" y2="84528"/>
                        <a14:foregroundMark x1="37370" y1="83062" x2="37370" y2="83062"/>
                        <a14:foregroundMark x1="39323" y1="83062" x2="39323" y2="83062"/>
                        <a14:foregroundMark x1="24349" y1="84691" x2="24349" y2="84691"/>
                        <a14:foregroundMark x1="19792" y1="85016" x2="19792" y2="85016"/>
                        <a14:foregroundMark x1="19141" y1="83062" x2="19141" y2="83062"/>
                        <a14:foregroundMark x1="16276" y1="82899" x2="16276" y2="82899"/>
                        <a14:foregroundMark x1="15234" y1="82573" x2="15234" y2="82573"/>
                        <a14:foregroundMark x1="12370" y1="82248" x2="12370" y2="82248"/>
                        <a14:foregroundMark x1="11068" y1="82248" x2="11068" y2="82248"/>
                        <a14:foregroundMark x1="27344" y1="53746" x2="27344" y2="53746"/>
                        <a14:foregroundMark x1="22656" y1="59446" x2="22656" y2="59446"/>
                        <a14:foregroundMark x1="22396" y1="64984" x2="22396" y2="64984"/>
                        <a14:foregroundMark x1="30208" y1="64658" x2="30208" y2="64658"/>
                        <a14:foregroundMark x1="28646" y1="60912" x2="28646" y2="60098"/>
                        <a14:foregroundMark x1="29297" y1="57329" x2="29297" y2="57329"/>
                        <a14:foregroundMark x1="31120" y1="54560" x2="31120" y2="54560"/>
                        <a14:foregroundMark x1="34115" y1="44463" x2="34115" y2="44463"/>
                        <a14:foregroundMark x1="36979" y1="48371" x2="36979" y2="48371"/>
                        <a14:foregroundMark x1="38021" y1="54560" x2="38021" y2="54560"/>
                        <a14:foregroundMark x1="43620" y1="53257" x2="43620" y2="53257"/>
                        <a14:foregroundMark x1="49479" y1="53257" x2="49479" y2="53257"/>
                        <a14:foregroundMark x1="52734" y1="19055" x2="52734" y2="19055"/>
                        <a14:foregroundMark x1="60026" y1="14658" x2="60026" y2="14658"/>
                        <a14:foregroundMark x1="51042" y1="19544" x2="51042" y2="19544"/>
                        <a14:foregroundMark x1="70833" y1="48371" x2="71094" y2="47557"/>
                        <a14:foregroundMark x1="64063" y1="74756" x2="64063" y2="74756"/>
                        <a14:foregroundMark x1="62630" y1="78827" x2="62630" y2="78827"/>
                        <a14:foregroundMark x1="62109" y1="82899" x2="62109" y2="82899"/>
                        <a14:foregroundMark x1="60807" y1="86156" x2="60807" y2="86156"/>
                        <a14:foregroundMark x1="62630" y1="87785" x2="62630" y2="87785"/>
                        <a14:foregroundMark x1="63932" y1="89088" x2="63932" y2="89088"/>
                        <a14:foregroundMark x1="62370" y1="84691" x2="62370" y2="84691"/>
                        <a14:foregroundMark x1="63281" y1="83388" x2="63281" y2="83388"/>
                        <a14:foregroundMark x1="73828" y1="74756" x2="73828" y2="74756"/>
                        <a14:foregroundMark x1="75651" y1="79316" x2="75651" y2="79316"/>
                        <a14:foregroundMark x1="75391" y1="75244" x2="75391" y2="75244"/>
                        <a14:foregroundMark x1="75000" y1="80945" x2="75000" y2="80945"/>
                        <a14:foregroundMark x1="75651" y1="83062" x2="75651" y2="83062"/>
                        <a14:foregroundMark x1="76042" y1="85342" x2="76042" y2="85342"/>
                        <a14:foregroundMark x1="77604" y1="85505" x2="77604" y2="85505"/>
                        <a14:foregroundMark x1="79036" y1="87785" x2="79036" y2="87785"/>
                        <a14:foregroundMark x1="76953" y1="88762" x2="76953" y2="88762"/>
                        <a14:foregroundMark x1="74740" y1="87134" x2="74740" y2="87134"/>
                        <a14:foregroundMark x1="77083" y1="90717" x2="77083" y2="90717"/>
                        <a14:foregroundMark x1="69922" y1="89577" x2="69922" y2="89577"/>
                        <a14:foregroundMark x1="69271" y1="89902" x2="69271" y2="89902"/>
                        <a14:foregroundMark x1="65365" y1="90391" x2="65365" y2="90391"/>
                        <a14:foregroundMark x1="58203" y1="88762" x2="58203" y2="88762"/>
                        <a14:foregroundMark x1="56641" y1="90228" x2="56641" y2="90228"/>
                        <a14:foregroundMark x1="60026" y1="90391" x2="60026" y2="90391"/>
                        <a14:foregroundMark x1="63411" y1="90717" x2="63411" y2="90717"/>
                        <a14:foregroundMark x1="69792" y1="90228" x2="69792" y2="90228"/>
                        <a14:foregroundMark x1="72786" y1="90391" x2="72786" y2="90391"/>
                        <a14:foregroundMark x1="79297" y1="92345" x2="79297" y2="92345"/>
                        <a14:foregroundMark x1="81901" y1="90717" x2="81901" y2="90717"/>
                        <a14:foregroundMark x1="84245" y1="90717" x2="84245" y2="90717"/>
                        <a14:foregroundMark x1="59375" y1="90717" x2="59375" y2="90717"/>
                        <a14:foregroundMark x1="21354" y1="65472" x2="21354" y2="65472"/>
                        <a14:foregroundMark x1="23438" y1="61726" x2="23438" y2="61726"/>
                        <a14:foregroundMark x1="26953" y1="61401" x2="26953" y2="61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980" y="1734234"/>
            <a:ext cx="1870647" cy="222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Tenemos 30.001 recursos para ti. Descarga gratis tus vectores, fotos y PSD en Freepik. Recursos gráficos para uso personal y comercial."/>
          <p:cNvPicPr/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8156" b="94504" l="9220" r="941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270" y="2661178"/>
            <a:ext cx="2607959" cy="254169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ángulo 20"/>
          <p:cNvSpPr/>
          <p:nvPr/>
        </p:nvSpPr>
        <p:spPr>
          <a:xfrm>
            <a:off x="58585" y="-32126"/>
            <a:ext cx="902683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Encuentra las imágenes donde se no se respetan los derechos de los niños </a:t>
            </a:r>
            <a:endParaRPr lang="es-ES" sz="1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115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2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Imagen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827623"/>
            <a:ext cx="7610093" cy="368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8480425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7" name="Rectángulo 6"/>
          <p:cNvSpPr/>
          <p:nvPr/>
        </p:nvSpPr>
        <p:spPr>
          <a:xfrm>
            <a:off x="975471" y="212488"/>
            <a:ext cx="719940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s-CL" sz="1800"/>
              <a:t>Colorea en qué casos se cumplen los derechos de los niños y niñas </a:t>
            </a:r>
          </a:p>
        </p:txBody>
      </p:sp>
    </p:spTree>
    <p:extLst>
      <p:ext uri="{BB962C8B-B14F-4D97-AF65-F5344CB8AC3E}">
        <p14:creationId xmlns:p14="http://schemas.microsoft.com/office/powerpoint/2010/main" val="290767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4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181</Words>
  <Application>Microsoft Office PowerPoint</Application>
  <PresentationFormat>Presentación en pantalla (16:9)</PresentationFormat>
  <Paragraphs>40</Paragraphs>
  <Slides>21</Slides>
  <Notes>19</Notes>
  <HiddenSlides>0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Comic Sans MS</vt:lpstr>
      <vt:lpstr>Impact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20</cp:revision>
  <dcterms:modified xsi:type="dcterms:W3CDTF">2020-08-17T04:50:01Z</dcterms:modified>
</cp:coreProperties>
</file>