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79" r:id="rId5"/>
    <p:sldId id="261" r:id="rId6"/>
    <p:sldId id="282" r:id="rId7"/>
    <p:sldId id="262" r:id="rId8"/>
    <p:sldId id="271" r:id="rId9"/>
    <p:sldId id="285" r:id="rId10"/>
    <p:sldId id="281" r:id="rId11"/>
    <p:sldId id="272" r:id="rId12"/>
    <p:sldId id="273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ED02"/>
    <a:srgbClr val="1000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7"/>
    <p:restoredTop sz="94118"/>
  </p:normalViewPr>
  <p:slideViewPr>
    <p:cSldViewPr snapToGrid="0" snapToObjects="1">
      <p:cViewPr varScale="1">
        <p:scale>
          <a:sx n="80" d="100"/>
          <a:sy n="80" d="100"/>
        </p:scale>
        <p:origin x="208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13C26-DD79-604F-9D8B-BDDDBA9CDF51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5D3CB-9CA7-744E-BD4F-4BAED2B546A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1344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9196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6085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8268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6558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2703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08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E07A0-B21C-7E4A-A6C7-2A52B2B22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D2FAB5-40D9-D34D-A0A8-2DA077E31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6CE64D-E2B5-254C-90C6-E22B1EBB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DEE613-4BB7-8646-8781-C7C44DE5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2C8EF1-8743-4140-8CCC-A24A25C7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075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FB8EB-BCFC-D54A-BE28-8D52E9FDF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D36F58-63DD-E74A-8105-E06C9F678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F2130-3948-2B41-946C-DBCCA9FB8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5178BB-B107-6246-9467-3D56D234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D437EF-D00B-B24D-B1BB-B614A763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520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DEB13-F1AE-2B4D-A6B8-9506AE7B5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FA1C72-A97D-F94B-AEF6-72356B005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38B569-4AC4-3349-8DC1-DA5D5A797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27D3B3-B1F7-6546-849D-44EC5A70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4B2FDA-BF89-2D4B-8060-7FFD74C6E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228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9EAB9-BB83-254D-94A2-F1E630EA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2B3F10-9623-0D4F-8027-66B5FB816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C5B1C0-C991-7147-B0D5-582C7B192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EEACA2-452A-814E-9EEC-44A5CF3D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CFAFCD-331F-8F48-AB68-3633CEB07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D5C467-82D3-694D-A57D-AEAB52B7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840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94709-F529-FE40-913F-A995163F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A84B4D-4A93-2F4B-9750-C90220B61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D820FD-A7FE-2B46-977F-F3CA8776A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6B64CE7-2888-2C48-B97E-846940FBFA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7A71228-A682-2B47-A268-3CA4484BC2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3F2280-7FAF-B649-BCED-7FAF2B28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F1DADB-FC83-694F-973B-FA1EFB8C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8A2BB01-5F63-0E4E-8AB9-9F545997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1709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9148CC-837F-364D-AC6A-8EA71296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DB94700-B0A9-E84C-B799-26A62EB0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E43C00F-FAA5-9942-A935-4E4E93CD8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C86DDD-2838-8F4B-B9AA-4BED3A3C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063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C77C175-174C-5942-9293-3B0B5DEE4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3834836-DA2D-BE41-89A9-048B2B1C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61BEE6-EE83-BA4E-8486-B58078C09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5256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66074-C4BC-D64E-B043-92DB04F0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E9B811-B6C1-7141-998E-6A0906FE7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E01335-8AA5-3B4D-81C7-1A5D456A5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E30492-6698-A74F-8A24-4C030778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143D85-CBED-B145-AC66-BA481698A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8A9766-D7B7-4B4B-9403-7D8E672D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096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35F0A-4E65-F64C-A711-63076115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E7780CD-1B8D-C940-B9B5-4866D6C3D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C52A98-46E3-BC4B-9CB9-5D21FAEA1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3933C-77C6-914E-ABBF-884915193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174D9E-8133-B245-9F74-EBE671689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5DE3A4-32EC-6944-9206-1DEA81F54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4536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6FF6E-1AFF-794E-8F98-F8985DDE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C35776-7C0A-CF46-BFFB-4A76242AC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4D0AAE-1327-0746-9762-A0A001C40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44619-305B-1348-A8E8-3DF819AE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FC23A2-DDB5-1C49-9D49-61D2CC626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8497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27CD71-D076-AC48-926A-3E2948569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4E8ED5-15B6-CB43-94E7-5344CB16E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50A780-1CA1-D640-9201-BBE957B14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4B073F-D5E4-F343-BF3E-58EE7E38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E74429-35A8-FE44-A54A-476F81119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277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76D40FB-A109-724F-9608-B9AFA4FD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82D89D-48BF-7E4B-8F5E-467E6D087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B5DEB-4F9C-1443-A0B0-6985923D31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C128-3617-2343-890E-4D59D8C155C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E2C91-71F5-244E-8BC9-456007D2B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55EFB5-C64A-0A4B-99E2-B0C36BC95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51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microsoft.com/office/2007/relationships/hdphoto" Target="../media/hdphoto4.wdp"/><Relationship Id="rId18" Type="http://schemas.openxmlformats.org/officeDocument/2006/relationships/image" Target="../media/image9.png"/><Relationship Id="rId3" Type="http://schemas.openxmlformats.org/officeDocument/2006/relationships/slide" Target="slide2.xml"/><Relationship Id="rId21" Type="http://schemas.openxmlformats.org/officeDocument/2006/relationships/slide" Target="slide3.xml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slide" Target="slide8.xml"/><Relationship Id="rId2" Type="http://schemas.openxmlformats.org/officeDocument/2006/relationships/notesSlide" Target="../notesSlides/notesSlide2.xml"/><Relationship Id="rId16" Type="http://schemas.microsoft.com/office/2007/relationships/hdphoto" Target="../media/hdphoto5.wdp"/><Relationship Id="rId20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image" Target="../media/image8.png"/><Relationship Id="rId10" Type="http://schemas.microsoft.com/office/2007/relationships/hdphoto" Target="../media/hdphoto3.wdp"/><Relationship Id="rId19" Type="http://schemas.microsoft.com/office/2007/relationships/hdphoto" Target="../media/hdphoto6.wdp"/><Relationship Id="rId4" Type="http://schemas.openxmlformats.org/officeDocument/2006/relationships/image" Target="../media/image4.jpeg"/><Relationship Id="rId9" Type="http://schemas.openxmlformats.org/officeDocument/2006/relationships/image" Target="../media/image6.png"/><Relationship Id="rId1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microsoft.com/office/2007/relationships/hdphoto" Target="../media/hdphoto8.wdp"/><Relationship Id="rId12" Type="http://schemas.openxmlformats.org/officeDocument/2006/relationships/slide" Target="slide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9.wdp"/><Relationship Id="rId14" Type="http://schemas.microsoft.com/office/2007/relationships/hdphoto" Target="../media/hdphoto1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eg"/><Relationship Id="rId7" Type="http://schemas.microsoft.com/office/2007/relationships/hdphoto" Target="../media/hdphoto13.wdp"/><Relationship Id="rId12" Type="http://schemas.microsoft.com/office/2007/relationships/hdphoto" Target="../media/hdphoto1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16.png"/><Relationship Id="rId5" Type="http://schemas.microsoft.com/office/2007/relationships/hdphoto" Target="../media/hdphoto12.wdp"/><Relationship Id="rId10" Type="http://schemas.openxmlformats.org/officeDocument/2006/relationships/slide" Target="slide2.xml"/><Relationship Id="rId4" Type="http://schemas.openxmlformats.org/officeDocument/2006/relationships/image" Target="../media/image19.png"/><Relationship Id="rId9" Type="http://schemas.microsoft.com/office/2007/relationships/hdphoto" Target="../media/hdphoto1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2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3.jpeg"/><Relationship Id="rId7" Type="http://schemas.microsoft.com/office/2007/relationships/hdphoto" Target="../media/hdphoto17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6.wdp"/><Relationship Id="rId10" Type="http://schemas.microsoft.com/office/2007/relationships/hdphoto" Target="../media/hdphoto18.wdp"/><Relationship Id="rId4" Type="http://schemas.openxmlformats.org/officeDocument/2006/relationships/image" Target="../media/image24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27.png"/><Relationship Id="rId7" Type="http://schemas.microsoft.com/office/2007/relationships/hdphoto" Target="../media/hdphoto22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microsoft.com/office/2007/relationships/hdphoto" Target="../media/hdphoto20.wdp"/><Relationship Id="rId10" Type="http://schemas.microsoft.com/office/2007/relationships/hdphoto" Target="../media/hdphoto24.wdp"/><Relationship Id="rId4" Type="http://schemas.microsoft.com/office/2007/relationships/hdphoto" Target="../media/hdphoto19.wdp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microsoft.com/office/2007/relationships/hdphoto" Target="../media/hdphoto18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11" Type="http://schemas.openxmlformats.org/officeDocument/2006/relationships/image" Target="../media/image16.png"/><Relationship Id="rId5" Type="http://schemas.openxmlformats.org/officeDocument/2006/relationships/image" Target="../media/image30.png"/><Relationship Id="rId10" Type="http://schemas.openxmlformats.org/officeDocument/2006/relationships/slide" Target="slide2.xml"/><Relationship Id="rId4" Type="http://schemas.microsoft.com/office/2007/relationships/hdphoto" Target="../media/hdphoto25.wdp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3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jpeg"/><Relationship Id="rId7" Type="http://schemas.microsoft.com/office/2007/relationships/hdphoto" Target="../media/hdphoto29.wdp"/><Relationship Id="rId12" Type="http://schemas.microsoft.com/office/2007/relationships/hdphoto" Target="../media/hdphoto18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16.png"/><Relationship Id="rId5" Type="http://schemas.microsoft.com/office/2007/relationships/hdphoto" Target="../media/hdphoto28.wdp"/><Relationship Id="rId10" Type="http://schemas.openxmlformats.org/officeDocument/2006/relationships/slide" Target="slide2.xml"/><Relationship Id="rId4" Type="http://schemas.openxmlformats.org/officeDocument/2006/relationships/image" Target="../media/image35.png"/><Relationship Id="rId9" Type="http://schemas.microsoft.com/office/2007/relationships/hdphoto" Target="../media/hdphoto30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8.jpeg"/><Relationship Id="rId7" Type="http://schemas.microsoft.com/office/2007/relationships/hdphoto" Target="../media/hdphoto3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microsoft.com/office/2007/relationships/hdphoto" Target="../media/hdphoto31.wdp"/><Relationship Id="rId10" Type="http://schemas.microsoft.com/office/2007/relationships/hdphoto" Target="../media/hdphoto18.wdp"/><Relationship Id="rId4" Type="http://schemas.openxmlformats.org/officeDocument/2006/relationships/image" Target="../media/image39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D33967-B79F-FE41-9AE9-CC4F97D642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429" y="-2667429"/>
            <a:ext cx="6857144" cy="121920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9D05727-D107-6A4C-A425-2C6DF9A753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62" b="99794" l="1599" r="96803">
                        <a14:foregroundMark x1="7638" y1="23299" x2="6039" y2="41031"/>
                        <a14:foregroundMark x1="6039" y1="41031" x2="6217" y2="41237"/>
                        <a14:foregroundMark x1="44583" y1="8866" x2="59147" y2="9691"/>
                        <a14:foregroundMark x1="54174" y1="4330" x2="47957" y2="4536"/>
                        <a14:foregroundMark x1="47957" y1="4536" x2="42451" y2="8454"/>
                        <a14:foregroundMark x1="42451" y1="8454" x2="38544" y2="16082"/>
                        <a14:foregroundMark x1="36412" y1="7216" x2="31616" y2="7423"/>
                        <a14:foregroundMark x1="48135" y1="2680" x2="54529" y2="2887"/>
                        <a14:foregroundMark x1="81172" y1="18144" x2="87744" y2="19794"/>
                        <a14:foregroundMark x1="87744" y1="19794" x2="94139" y2="29897"/>
                        <a14:foregroundMark x1="63943" y1="6804" x2="66785" y2="8660"/>
                        <a14:foregroundMark x1="61812" y1="8247" x2="62167" y2="10928"/>
                        <a14:foregroundMark x1="37655" y1="7423" x2="37655" y2="9897"/>
                        <a14:foregroundMark x1="24512" y1="92165" x2="25755" y2="96289"/>
                        <a14:foregroundMark x1="78330" y1="91753" x2="78189" y2="98191"/>
                        <a14:foregroundMark x1="38721" y1="60000" x2="36412" y2="61031"/>
                        <a14:foregroundMark x1="38721" y1="58763" x2="38721" y2="62268"/>
                        <a14:foregroundMark x1="64654" y1="59175" x2="61101" y2="65773"/>
                        <a14:foregroundMark x1="61101" y1="65773" x2="59858" y2="66804"/>
                        <a14:foregroundMark x1="95560" y1="34021" x2="94494" y2="40825"/>
                        <a14:foregroundMark x1="4263" y1="28247" x2="4263" y2="37732"/>
                        <a14:foregroundMark x1="61456" y1="31959" x2="63233" y2="31753"/>
                        <a14:foregroundMark x1="74423" y1="8660" x2="75844" y2="10103"/>
                        <a14:foregroundMark x1="84192" y1="51753" x2="86146" y2="53814"/>
                        <a14:foregroundMark x1="96270" y1="46186" x2="96270" y2="47629"/>
                        <a14:foregroundMark x1="96803" y1="25361" x2="96803" y2="31134"/>
                        <a14:foregroundMark x1="1599" y1="52990" x2="3020" y2="51959"/>
                        <a14:foregroundMark x1="34991" y1="27010" x2="36767" y2="27216"/>
                        <a14:foregroundMark x1="16519" y1="59381" x2="17407" y2="58351"/>
                        <a14:foregroundMark x1="12789" y1="52990" x2="13499" y2="52784"/>
                        <a14:foregroundMark x1="33037" y1="22062" x2="33748" y2="22268"/>
                        <a14:foregroundMark x1="69627" y1="14639" x2="70160" y2="15052"/>
                        <a14:backgroundMark x1="77620" y1="99175" x2="77265" y2="99794"/>
                        <a14:backgroundMark x1="78330" y1="98763" x2="77087" y2="99794"/>
                        <a14:backgroundMark x1="78153" y1="98144" x2="77442" y2="9855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6299" y="147373"/>
            <a:ext cx="7630009" cy="656325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51C7520-1E8D-B449-B029-285001E0C791}"/>
              </a:ext>
            </a:extLst>
          </p:cNvPr>
          <p:cNvSpPr/>
          <p:nvPr/>
        </p:nvSpPr>
        <p:spPr>
          <a:xfrm>
            <a:off x="0" y="3428572"/>
            <a:ext cx="12192002" cy="131679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chemeClr val="accent4"/>
                </a:solidFill>
                <a:effectLst>
                  <a:innerShdw dist="127000" dir="5100000">
                    <a:schemeClr val="tx1"/>
                  </a:innerShdw>
                </a:effectLst>
                <a:latin typeface="Marker Felt Thin" panose="02000400000000000000" pitchFamily="2" charset="77"/>
              </a:rPr>
              <a:t>D</a:t>
            </a:r>
            <a:r>
              <a:rPr lang="es-ES" sz="9600" b="1" cap="none" spc="0" dirty="0">
                <a:ln/>
                <a:solidFill>
                  <a:schemeClr val="accent4"/>
                </a:solidFill>
                <a:effectLst>
                  <a:innerShdw dist="127000" dir="5100000">
                    <a:schemeClr val="tx1"/>
                  </a:innerShdw>
                </a:effectLst>
                <a:latin typeface="Marker Felt Thin" panose="02000400000000000000" pitchFamily="2" charset="77"/>
              </a:rPr>
              <a:t>erechos de todos los niños</a:t>
            </a:r>
          </a:p>
        </p:txBody>
      </p:sp>
      <p:pic>
        <p:nvPicPr>
          <p:cNvPr id="2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BDB34582-8B11-9744-B799-E61CC92EF5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3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3" action="ppaction://hlinksldjump"/>
            <a:extLst>
              <a:ext uri="{FF2B5EF4-FFF2-40B4-BE49-F238E27FC236}">
                <a16:creationId xmlns:a16="http://schemas.microsoft.com/office/drawing/2014/main" id="{CDB14348-5ED9-914D-BF7D-B257C257A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2946" y="-2662946"/>
            <a:ext cx="6858000" cy="12183892"/>
          </a:xfrm>
          <a:prstGeom prst="rect">
            <a:avLst/>
          </a:prstGeom>
        </p:spPr>
      </p:pic>
      <p:pic>
        <p:nvPicPr>
          <p:cNvPr id="6" name="Imagen 5">
            <a:hlinkClick r:id="rId5" action="ppaction://hlinksldjump"/>
            <a:extLst>
              <a:ext uri="{FF2B5EF4-FFF2-40B4-BE49-F238E27FC236}">
                <a16:creationId xmlns:a16="http://schemas.microsoft.com/office/drawing/2014/main" id="{ABA441B6-8DF4-674A-BA22-D1EEBA184F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69" b="96986" l="2837" r="95922">
                        <a14:foregroundMark x1="43972" y1="28723" x2="63298" y2="29078"/>
                        <a14:foregroundMark x1="42908" y1="24823" x2="42908" y2="33333"/>
                        <a14:foregroundMark x1="40426" y1="24291" x2="64007" y2="24645"/>
                        <a14:foregroundMark x1="40071" y1="6560" x2="60816" y2="6915"/>
                        <a14:foregroundMark x1="8865" y1="32979" x2="13475" y2="57624"/>
                        <a14:foregroundMark x1="13475" y1="57624" x2="14184" y2="58333"/>
                        <a14:foregroundMark x1="16135" y1="54787" x2="41844" y2="76241"/>
                        <a14:foregroundMark x1="38652" y1="57270" x2="38652" y2="67730"/>
                        <a14:foregroundMark x1="17908" y1="63298" x2="43972" y2="85993"/>
                        <a14:foregroundMark x1="9220" y1="31560" x2="8865" y2="53369"/>
                        <a14:foregroundMark x1="9220" y1="30496" x2="3546" y2="50887"/>
                        <a14:foregroundMark x1="12411" y1="36525" x2="16489" y2="21809"/>
                        <a14:foregroundMark x1="36525" y1="12589" x2="50355" y2="10461"/>
                        <a14:foregroundMark x1="40780" y1="3546" x2="49645" y2="3901"/>
                        <a14:foregroundMark x1="17553" y1="32270" x2="17553" y2="55851"/>
                        <a14:foregroundMark x1="16489" y1="32270" x2="16844" y2="20745"/>
                        <a14:foregroundMark x1="10993" y1="63652" x2="23582" y2="80496"/>
                        <a14:foregroundMark x1="10993" y1="60461" x2="23936" y2="69858"/>
                        <a14:foregroundMark x1="23227" y1="74823" x2="39007" y2="86702"/>
                        <a14:foregroundMark x1="26418" y1="89894" x2="54610" y2="90248"/>
                        <a14:foregroundMark x1="39007" y1="97340" x2="54255" y2="95922"/>
                        <a14:foregroundMark x1="87234" y1="74468" x2="93617" y2="48404"/>
                        <a14:foregroundMark x1="96099" y1="45035" x2="96099" y2="58688"/>
                        <a14:foregroundMark x1="78014" y1="16489" x2="84397" y2="21809"/>
                        <a14:foregroundMark x1="82624" y1="80496" x2="79787" y2="83688"/>
                        <a14:foregroundMark x1="12411" y1="79078" x2="18617" y2="83333"/>
                        <a14:foregroundMark x1="72163" y1="77305" x2="79787" y2="51596"/>
                        <a14:foregroundMark x1="79787" y1="51596" x2="79787" y2="51596"/>
                        <a14:foregroundMark x1="79433" y1="31206" x2="84752" y2="62589"/>
                        <a14:foregroundMark x1="61170" y1="61525" x2="93617" y2="45213"/>
                        <a14:foregroundMark x1="74645" y1="37589" x2="76950" y2="45922"/>
                        <a14:foregroundMark x1="53546" y1="53723" x2="76950" y2="54078"/>
                        <a14:foregroundMark x1="66489" y1="69504" x2="66489" y2="85816"/>
                        <a14:foregroundMark x1="73936" y1="81206" x2="82979" y2="63652"/>
                        <a14:foregroundMark x1="83688" y1="39007" x2="76064" y2="15957"/>
                        <a14:foregroundMark x1="76064" y1="15957" x2="64716" y2="12589"/>
                        <a14:foregroundMark x1="60106" y1="11525" x2="76950" y2="22872"/>
                        <a14:foregroundMark x1="72518" y1="25887" x2="77660" y2="53014"/>
                        <a14:foregroundMark x1="74645" y1="24645" x2="78369" y2="46631"/>
                        <a14:foregroundMark x1="80496" y1="25887" x2="92908" y2="44681"/>
                        <a14:foregroundMark x1="84397" y1="41489" x2="84220" y2="65426"/>
                        <a14:foregroundMark x1="84220" y1="65426" x2="69858" y2="85106"/>
                        <a14:foregroundMark x1="69858" y1="85106" x2="59397" y2="86702"/>
                        <a14:foregroundMark x1="69681" y1="65426" x2="61879" y2="68085"/>
                        <a14:foregroundMark x1="25000" y1="64716" x2="53191" y2="65071"/>
                        <a14:foregroundMark x1="18262" y1="62234" x2="53546" y2="48404"/>
                        <a14:foregroundMark x1="81915" y1="60106" x2="2837" y2="60461"/>
                        <a14:foregroundMark x1="89362" y1="52660" x2="66844" y2="60816"/>
                        <a14:foregroundMark x1="86879" y1="63652" x2="64716" y2="64007"/>
                        <a14:foregroundMark x1="29255" y1="85993" x2="36879" y2="67376"/>
                        <a14:foregroundMark x1="32092" y1="85816" x2="75000" y2="67021"/>
                        <a14:foregroundMark x1="48582" y1="83333" x2="77660" y2="83688"/>
                        <a14:foregroundMark x1="46454" y1="80142" x2="72872" y2="80496"/>
                        <a14:foregroundMark x1="86170" y1="65957" x2="75709" y2="83688"/>
                        <a14:foregroundMark x1="35284" y1="17199" x2="40426" y2="14362"/>
                        <a14:foregroundMark x1="15780" y1="25532" x2="22872" y2="37234"/>
                        <a14:foregroundMark x1="17553" y1="26596" x2="21454" y2="21454"/>
                        <a14:foregroundMark x1="36170" y1="45035" x2="53546" y2="48050"/>
                        <a14:foregroundMark x1="52128" y1="47695" x2="68262" y2="45567"/>
                        <a14:foregroundMark x1="40780" y1="29433" x2="54610" y2="30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376" y="29635"/>
            <a:ext cx="3399366" cy="3399366"/>
          </a:xfrm>
          <a:prstGeom prst="rect">
            <a:avLst/>
          </a:prstGeom>
        </p:spPr>
      </p:pic>
      <p:pic>
        <p:nvPicPr>
          <p:cNvPr id="7" name="Imagen 6">
            <a:hlinkClick r:id="rId8" action="ppaction://hlinksldjump"/>
            <a:extLst>
              <a:ext uri="{FF2B5EF4-FFF2-40B4-BE49-F238E27FC236}">
                <a16:creationId xmlns:a16="http://schemas.microsoft.com/office/drawing/2014/main" id="{F4FCA706-2735-F646-B865-DF3F0539A1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24" b="95763" l="5085" r="94492">
                        <a14:foregroundMark x1="20339" y1="66949" x2="49153" y2="66525"/>
                        <a14:foregroundMark x1="49153" y1="66525" x2="69068" y2="66525"/>
                        <a14:foregroundMark x1="47034" y1="5932" x2="24576" y2="14407"/>
                        <a14:foregroundMark x1="24576" y1="14407" x2="9322" y2="33475"/>
                        <a14:foregroundMark x1="9322" y1="33475" x2="5085" y2="58051"/>
                        <a14:foregroundMark x1="5085" y1="58051" x2="5932" y2="63136"/>
                        <a14:foregroundMark x1="27542" y1="91525" x2="51695" y2="92373"/>
                        <a14:foregroundMark x1="51695" y1="92373" x2="75847" y2="84746"/>
                        <a14:foregroundMark x1="75847" y1="84746" x2="91525" y2="67373"/>
                        <a14:foregroundMark x1="91525" y1="67373" x2="94915" y2="40254"/>
                        <a14:foregroundMark x1="94915" y1="40254" x2="87712" y2="25847"/>
                        <a14:foregroundMark x1="69915" y1="11864" x2="45763" y2="5932"/>
                        <a14:foregroundMark x1="45763" y1="5932" x2="30508" y2="11017"/>
                        <a14:foregroundMark x1="53814" y1="847" x2="46610" y2="1271"/>
                        <a14:foregroundMark x1="48729" y1="23729" x2="66949" y2="24153"/>
                        <a14:foregroundMark x1="47034" y1="28814" x2="49576" y2="22034"/>
                        <a14:foregroundMark x1="17797" y1="36017" x2="17797" y2="61441"/>
                        <a14:foregroundMark x1="17797" y1="61441" x2="22458" y2="68220"/>
                        <a14:foregroundMark x1="28814" y1="59746" x2="47034" y2="58051"/>
                        <a14:foregroundMark x1="35593" y1="95763" x2="68644" y2="93644"/>
                        <a14:foregroundMark x1="60593" y1="78390" x2="74153" y2="55508"/>
                        <a14:foregroundMark x1="74153" y1="55508" x2="75000" y2="52119"/>
                        <a14:foregroundMark x1="67797" y1="77119" x2="79237" y2="53390"/>
                        <a14:foregroundMark x1="79237" y1="53390" x2="79237" y2="33051"/>
                        <a14:foregroundMark x1="69492" y1="30932" x2="78390" y2="51271"/>
                        <a14:foregroundMark x1="69915" y1="25000" x2="86864" y2="27542"/>
                        <a14:foregroundMark x1="82203" y1="36017" x2="84322" y2="56356"/>
                        <a14:foregroundMark x1="86441" y1="45339" x2="86441" y2="70339"/>
                        <a14:foregroundMark x1="80508" y1="66102" x2="61864" y2="84322"/>
                        <a14:foregroundMark x1="61864" y1="84322" x2="59322" y2="85169"/>
                        <a14:foregroundMark x1="59322" y1="57627" x2="75847" y2="47458"/>
                        <a14:foregroundMark x1="37712" y1="41525" x2="58898" y2="41949"/>
                        <a14:foregroundMark x1="20339" y1="70339" x2="34746" y2="75000"/>
                        <a14:foregroundMark x1="30085" y1="84322" x2="49576" y2="77966"/>
                        <a14:foregroundMark x1="52119" y1="75847" x2="52119" y2="88136"/>
                        <a14:foregroundMark x1="11017" y1="58475" x2="30932" y2="79237"/>
                        <a14:foregroundMark x1="13559" y1="52966" x2="15254" y2="28814"/>
                        <a14:foregroundMark x1="15254" y1="28814" x2="26695" y2="25000"/>
                        <a14:foregroundMark x1="43644" y1="11017" x2="51271" y2="11017"/>
                        <a14:foregroundMark x1="49153" y1="43644" x2="55932" y2="440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4039" y="120910"/>
            <a:ext cx="3175814" cy="3175814"/>
          </a:xfrm>
          <a:prstGeom prst="rect">
            <a:avLst/>
          </a:prstGeom>
        </p:spPr>
      </p:pic>
      <p:pic>
        <p:nvPicPr>
          <p:cNvPr id="8" name="Imagen 7">
            <a:hlinkClick r:id="rId11" action="ppaction://hlinksldjump"/>
            <a:extLst>
              <a:ext uri="{FF2B5EF4-FFF2-40B4-BE49-F238E27FC236}">
                <a16:creationId xmlns:a16="http://schemas.microsoft.com/office/drawing/2014/main" id="{C9166F75-2333-9A40-AEE9-B1334AE75F5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37" b="97458" l="2119" r="97458">
                        <a14:foregroundMark x1="8898" y1="32627" x2="8051" y2="55508"/>
                        <a14:foregroundMark x1="8051" y1="55508" x2="15254" y2="72458"/>
                        <a14:foregroundMark x1="2966" y1="47034" x2="8475" y2="69915"/>
                        <a14:foregroundMark x1="8475" y1="69915" x2="14407" y2="76271"/>
                        <a14:foregroundMark x1="31356" y1="91102" x2="54661" y2="95339"/>
                        <a14:foregroundMark x1="54661" y1="95339" x2="66949" y2="91525"/>
                        <a14:foregroundMark x1="88559" y1="75000" x2="97458" y2="46186"/>
                        <a14:foregroundMark x1="71186" y1="14831" x2="47458" y2="4661"/>
                        <a14:foregroundMark x1="47458" y1="4661" x2="29661" y2="8898"/>
                        <a14:foregroundMark x1="22034" y1="13559" x2="12712" y2="18220"/>
                        <a14:foregroundMark x1="46186" y1="27542" x2="63136" y2="17797"/>
                        <a14:foregroundMark x1="55932" y1="37288" x2="74576" y2="27966"/>
                        <a14:foregroundMark x1="56356" y1="41525" x2="67797" y2="34746"/>
                        <a14:foregroundMark x1="30932" y1="21186" x2="34322" y2="43644"/>
                        <a14:foregroundMark x1="13983" y1="38983" x2="31780" y2="60593"/>
                        <a14:foregroundMark x1="31780" y1="60593" x2="39407" y2="64407"/>
                        <a14:foregroundMark x1="28390" y1="71610" x2="54661" y2="67373"/>
                        <a14:foregroundMark x1="54661" y1="67373" x2="56356" y2="64407"/>
                        <a14:foregroundMark x1="77119" y1="69915" x2="78814" y2="40678"/>
                        <a14:foregroundMark x1="79237" y1="31356" x2="88559" y2="41949"/>
                        <a14:foregroundMark x1="83898" y1="80085" x2="74153" y2="83898"/>
                        <a14:foregroundMark x1="59322" y1="97458" x2="70339" y2="94915"/>
                        <a14:foregroundMark x1="61864" y1="86441" x2="61864" y2="76695"/>
                        <a14:foregroundMark x1="45763" y1="47458" x2="66102" y2="46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7799" y="3683433"/>
            <a:ext cx="3026466" cy="3026466"/>
          </a:xfrm>
          <a:prstGeom prst="rect">
            <a:avLst/>
          </a:prstGeom>
        </p:spPr>
      </p:pic>
      <p:pic>
        <p:nvPicPr>
          <p:cNvPr id="9" name="Imagen 8">
            <a:hlinkClick r:id="rId14" action="ppaction://hlinksldjump"/>
            <a:extLst>
              <a:ext uri="{FF2B5EF4-FFF2-40B4-BE49-F238E27FC236}">
                <a16:creationId xmlns:a16="http://schemas.microsoft.com/office/drawing/2014/main" id="{40933A62-654A-E745-93FF-8281626A61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24" b="97034" l="3814" r="98305">
                        <a14:foregroundMark x1="10169" y1="42373" x2="85169" y2="50424"/>
                        <a14:foregroundMark x1="27966" y1="71610" x2="78390" y2="69492"/>
                        <a14:foregroundMark x1="3814" y1="50424" x2="10169" y2="25847"/>
                        <a14:foregroundMark x1="10169" y1="25847" x2="30508" y2="11864"/>
                        <a14:foregroundMark x1="30508" y1="11864" x2="53814" y2="9322"/>
                        <a14:foregroundMark x1="53814" y1="9322" x2="72034" y2="19492"/>
                        <a14:foregroundMark x1="36864" y1="5932" x2="60169" y2="4237"/>
                        <a14:foregroundMark x1="60169" y1="4237" x2="82203" y2="16525"/>
                        <a14:foregroundMark x1="82203" y1="16525" x2="92373" y2="38136"/>
                        <a14:foregroundMark x1="92373" y1="38136" x2="93644" y2="63136"/>
                        <a14:foregroundMark x1="93644" y1="63136" x2="79661" y2="84322"/>
                        <a14:foregroundMark x1="79661" y1="84322" x2="56780" y2="90678"/>
                        <a14:foregroundMark x1="56780" y1="90678" x2="33475" y2="87288"/>
                        <a14:foregroundMark x1="33475" y1="87288" x2="14407" y2="72881"/>
                        <a14:foregroundMark x1="14407" y1="72881" x2="4237" y2="50847"/>
                        <a14:foregroundMark x1="4237" y1="50847" x2="4237" y2="41525"/>
                        <a14:foregroundMark x1="44492" y1="1271" x2="51695" y2="1695"/>
                        <a14:foregroundMark x1="93644" y1="40254" x2="94915" y2="59322"/>
                        <a14:foregroundMark x1="36864" y1="93644" x2="67797" y2="91949"/>
                        <a14:foregroundMark x1="12712" y1="79237" x2="16525" y2="85169"/>
                        <a14:foregroundMark x1="41102" y1="97034" x2="58475" y2="96610"/>
                        <a14:foregroundMark x1="63559" y1="78814" x2="75424" y2="66949"/>
                        <a14:foregroundMark x1="85169" y1="46610" x2="85169" y2="39831"/>
                        <a14:foregroundMark x1="72034" y1="37712" x2="72034" y2="31780"/>
                        <a14:foregroundMark x1="16102" y1="38983" x2="16102" y2="30932"/>
                        <a14:foregroundMark x1="42797" y1="25424" x2="59322" y2="25847"/>
                        <a14:foregroundMark x1="44915" y1="37288" x2="56356" y2="37712"/>
                        <a14:foregroundMark x1="47034" y1="36017" x2="47034" y2="32627"/>
                        <a14:foregroundMark x1="28814" y1="26695" x2="32203" y2="27119"/>
                        <a14:foregroundMark x1="66102" y1="13983" x2="72034" y2="14407"/>
                        <a14:foregroundMark x1="51271" y1="81780" x2="51271" y2="84746"/>
                        <a14:foregroundMark x1="97458" y1="44915" x2="98305" y2="525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3312" y="3710624"/>
            <a:ext cx="3026466" cy="3026466"/>
          </a:xfrm>
          <a:prstGeom prst="rect">
            <a:avLst/>
          </a:prstGeom>
        </p:spPr>
      </p:pic>
      <p:pic>
        <p:nvPicPr>
          <p:cNvPr id="12" name="Imagen 11">
            <a:hlinkClick r:id="rId17" action="ppaction://hlinksldjump"/>
            <a:extLst>
              <a:ext uri="{FF2B5EF4-FFF2-40B4-BE49-F238E27FC236}">
                <a16:creationId xmlns:a16="http://schemas.microsoft.com/office/drawing/2014/main" id="{06948104-88E6-6941-8DFC-383A4037153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305" b="98759" l="887" r="99645">
                        <a14:foregroundMark x1="4787" y1="48404" x2="13121" y2="70567"/>
                        <a14:foregroundMark x1="13121" y1="70567" x2="27660" y2="90071"/>
                        <a14:foregroundMark x1="27660" y1="90071" x2="51241" y2="92908"/>
                        <a14:foregroundMark x1="51241" y1="92908" x2="61348" y2="89894"/>
                        <a14:foregroundMark x1="43794" y1="99113" x2="63121" y2="97340"/>
                        <a14:foregroundMark x1="89184" y1="74113" x2="92021" y2="54787"/>
                        <a14:foregroundMark x1="95035" y1="56206" x2="95035" y2="42199"/>
                        <a14:foregroundMark x1="57801" y1="8688" x2="34220" y2="8511"/>
                        <a14:foregroundMark x1="34220" y1="8511" x2="12766" y2="21809"/>
                        <a14:foregroundMark x1="12766" y1="21809" x2="6383" y2="45035"/>
                        <a14:foregroundMark x1="6383" y1="45035" x2="12057" y2="70213"/>
                        <a14:foregroundMark x1="12057" y1="70213" x2="12766" y2="71277"/>
                        <a14:foregroundMark x1="887" y1="49823" x2="9752" y2="65957"/>
                        <a14:foregroundMark x1="49823" y1="19681" x2="66667" y2="20390"/>
                        <a14:foregroundMark x1="48759" y1="7270" x2="61702" y2="6915"/>
                        <a14:foregroundMark x1="44858" y1="2482" x2="54610" y2="2837"/>
                        <a14:foregroundMark x1="45922" y1="18617" x2="49468" y2="17199"/>
                        <a14:foregroundMark x1="46277" y1="14716" x2="58156" y2="22163"/>
                        <a14:foregroundMark x1="45567" y1="20745" x2="64894" y2="20035"/>
                        <a14:foregroundMark x1="58865" y1="18262" x2="59220" y2="23936"/>
                        <a14:foregroundMark x1="59929" y1="24823" x2="55319" y2="25177"/>
                        <a14:foregroundMark x1="45922" y1="22872" x2="51596" y2="23227"/>
                        <a14:foregroundMark x1="61702" y1="24291" x2="61702" y2="24291"/>
                        <a14:foregroundMark x1="58511" y1="20390" x2="67021" y2="22163"/>
                        <a14:foregroundMark x1="12766" y1="53723" x2="30851" y2="75177"/>
                        <a14:foregroundMark x1="28723" y1="63298" x2="46631" y2="52660"/>
                        <a14:foregroundMark x1="43794" y1="63298" x2="43794" y2="80142"/>
                        <a14:foregroundMark x1="40603" y1="87411" x2="19149" y2="76773"/>
                        <a14:foregroundMark x1="19149" y1="76773" x2="11348" y2="62589"/>
                        <a14:foregroundMark x1="13121" y1="42553" x2="24823" y2="34752"/>
                        <a14:foregroundMark x1="23050" y1="24823" x2="18440" y2="32270"/>
                        <a14:foregroundMark x1="65603" y1="74823" x2="83156" y2="53014"/>
                        <a14:foregroundMark x1="58156" y1="58688" x2="78369" y2="46631"/>
                        <a14:foregroundMark x1="78369" y1="46631" x2="85638" y2="32979"/>
                        <a14:foregroundMark x1="82092" y1="24645" x2="68440" y2="56560"/>
                        <a14:foregroundMark x1="78546" y1="20035" x2="57801" y2="47340"/>
                        <a14:foregroundMark x1="79965" y1="21809" x2="75000" y2="38298"/>
                        <a14:foregroundMark x1="71986" y1="17553" x2="77837" y2="18972"/>
                        <a14:foregroundMark x1="81028" y1="30496" x2="83156" y2="54078"/>
                        <a14:foregroundMark x1="83156" y1="54078" x2="78546" y2="69858"/>
                        <a14:foregroundMark x1="87057" y1="34752" x2="87057" y2="59397"/>
                        <a14:foregroundMark x1="87057" y1="59397" x2="87057" y2="59397"/>
                        <a14:foregroundMark x1="90603" y1="49113" x2="88121" y2="65957"/>
                        <a14:foregroundMark x1="84220" y1="66667" x2="67376" y2="79078"/>
                        <a14:foregroundMark x1="79965" y1="74113" x2="67730" y2="82270"/>
                        <a14:foregroundMark x1="83511" y1="70922" x2="67199" y2="89007"/>
                        <a14:foregroundMark x1="67199" y1="89007" x2="63121" y2="88830"/>
                        <a14:foregroundMark x1="63121" y1="86702" x2="60993" y2="78014"/>
                        <a14:foregroundMark x1="64184" y1="67376" x2="81383" y2="48404"/>
                        <a14:foregroundMark x1="58156" y1="51596" x2="68085" y2="51950"/>
                        <a14:foregroundMark x1="56738" y1="49468" x2="73936" y2="49823"/>
                        <a14:foregroundMark x1="56383" y1="43262" x2="60638" y2="38652"/>
                        <a14:foregroundMark x1="48759" y1="42908" x2="41667" y2="41844"/>
                        <a14:foregroundMark x1="51950" y1="43617" x2="45922" y2="41135"/>
                        <a14:foregroundMark x1="47695" y1="53369" x2="42376" y2="79078"/>
                        <a14:foregroundMark x1="50532" y1="50532" x2="46986" y2="50887"/>
                        <a14:foregroundMark x1="47340" y1="65603" x2="47340" y2="78014"/>
                        <a14:foregroundMark x1="47340" y1="83688" x2="27660" y2="82624"/>
                        <a14:foregroundMark x1="31383" y1="88121" x2="47695" y2="88475"/>
                        <a14:foregroundMark x1="54610" y1="85106" x2="54610" y2="75177"/>
                        <a14:foregroundMark x1="47340" y1="80851" x2="35284" y2="80496"/>
                        <a14:foregroundMark x1="24113" y1="76596" x2="38830" y2="65957"/>
                        <a14:foregroundMark x1="33511" y1="78723" x2="43085" y2="69504"/>
                        <a14:foregroundMark x1="42021" y1="61170" x2="24468" y2="64007"/>
                        <a14:foregroundMark x1="10461" y1="57624" x2="24823" y2="73404"/>
                        <a14:foregroundMark x1="13121" y1="49113" x2="30851" y2="54787"/>
                        <a14:foregroundMark x1="17376" y1="57270" x2="31206" y2="67021"/>
                        <a14:foregroundMark x1="30496" y1="59043" x2="9397" y2="49113"/>
                        <a14:foregroundMark x1="7979" y1="45567" x2="21277" y2="45213"/>
                        <a14:foregroundMark x1="9752" y1="42553" x2="23050" y2="22518"/>
                        <a14:foregroundMark x1="23050" y1="22518" x2="23050" y2="22518"/>
                        <a14:foregroundMark x1="18085" y1="24291" x2="26950" y2="24645"/>
                        <a14:foregroundMark x1="31738" y1="22163" x2="22340" y2="22518"/>
                        <a14:foregroundMark x1="31206" y1="18617" x2="25177" y2="41489"/>
                        <a14:foregroundMark x1="25177" y1="41489" x2="32092" y2="45213"/>
                        <a14:foregroundMark x1="29787" y1="39007" x2="34574" y2="43972"/>
                        <a14:foregroundMark x1="31738" y1="35106" x2="36348" y2="39716"/>
                        <a14:foregroundMark x1="97163" y1="45035" x2="99645" y2="51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1164" y="120910"/>
            <a:ext cx="2868110" cy="2868110"/>
          </a:xfrm>
          <a:prstGeom prst="rect">
            <a:avLst/>
          </a:prstGeom>
        </p:spPr>
      </p:pic>
      <p:pic>
        <p:nvPicPr>
          <p:cNvPr id="15" name="Imagen 14">
            <a:hlinkClick r:id="rId3" action="ppaction://hlinksldjump"/>
            <a:extLst>
              <a:ext uri="{FF2B5EF4-FFF2-40B4-BE49-F238E27FC236}">
                <a16:creationId xmlns:a16="http://schemas.microsoft.com/office/drawing/2014/main" id="{5582ABF0-32A9-A74A-BF5D-F0EA0C18458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14459" y="3868981"/>
            <a:ext cx="5286705" cy="2531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CuadroTexto 15">
            <a:hlinkClick r:id="rId21" action="ppaction://hlinksldjump"/>
            <a:extLst>
              <a:ext uri="{FF2B5EF4-FFF2-40B4-BE49-F238E27FC236}">
                <a16:creationId xmlns:a16="http://schemas.microsoft.com/office/drawing/2014/main" id="{F58B50C1-B3D4-6D45-AA40-9C702A6BDB39}"/>
              </a:ext>
            </a:extLst>
          </p:cNvPr>
          <p:cNvSpPr txBox="1"/>
          <p:nvPr/>
        </p:nvSpPr>
        <p:spPr>
          <a:xfrm>
            <a:off x="3625772" y="4193601"/>
            <a:ext cx="5337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400" dirty="0">
                <a:solidFill>
                  <a:srgbClr val="7030A0"/>
                </a:solidFill>
                <a:latin typeface="Marker Felt Thin" panose="02000400000000000000" pitchFamily="2" charset="77"/>
              </a:rPr>
              <a:t>¿Qué son los derechos?</a:t>
            </a:r>
          </a:p>
        </p:txBody>
      </p:sp>
    </p:spTree>
    <p:extLst>
      <p:ext uri="{BB962C8B-B14F-4D97-AF65-F5344CB8AC3E}">
        <p14:creationId xmlns:p14="http://schemas.microsoft.com/office/powerpoint/2010/main" val="1711709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hlinkClick r:id="rId2" action="ppaction://hlinksldjump"/>
            <a:extLst>
              <a:ext uri="{FF2B5EF4-FFF2-40B4-BE49-F238E27FC236}">
                <a16:creationId xmlns:a16="http://schemas.microsoft.com/office/drawing/2014/main" id="{BC4CA87B-4689-6C4E-ABDC-35009F5966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09" b="213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FE70F17-25F4-8949-B28C-32AFF8689DAD}"/>
              </a:ext>
            </a:extLst>
          </p:cNvPr>
          <p:cNvSpPr/>
          <p:nvPr/>
        </p:nvSpPr>
        <p:spPr>
          <a:xfrm>
            <a:off x="-72614" y="0"/>
            <a:ext cx="1233722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/>
                <a:solidFill>
                  <a:srgbClr val="FF40FF"/>
                </a:solidFill>
                <a:latin typeface="Marker Felt Thin" panose="02000400000000000000" pitchFamily="2" charset="77"/>
              </a:rPr>
              <a:t>Un derecho es como un escudo nos protegen de todo lo malo y de las injusticias para poder crecer felices y vivir en paz.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D11098-D018-6E49-BD87-18A09F0624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28" b="96287" l="1954" r="47780">
                        <a14:foregroundMark x1="4796" y1="24505" x2="7282" y2="17327"/>
                        <a14:foregroundMark x1="7282" y1="17327" x2="13144" y2="13119"/>
                        <a14:foregroundMark x1="13144" y1="13119" x2="19538" y2="11139"/>
                        <a14:foregroundMark x1="19538" y1="11139" x2="25400" y2="11881"/>
                        <a14:foregroundMark x1="25400" y1="11881" x2="27709" y2="13366"/>
                        <a14:foregroundMark x1="30373" y1="6683" x2="14210" y2="8168"/>
                        <a14:foregroundMark x1="13854" y1="2228" x2="14920" y2="2970"/>
                        <a14:foregroundMark x1="1954" y1="24505" x2="1954" y2="33168"/>
                        <a14:foregroundMark x1="21492" y1="67574" x2="26821" y2="71535"/>
                        <a14:foregroundMark x1="26821" y1="71535" x2="26821" y2="71782"/>
                        <a14:foregroundMark x1="25044" y1="63366" x2="28242" y2="70792"/>
                        <a14:foregroundMark x1="28242" y1="70792" x2="28774" y2="72772"/>
                        <a14:foregroundMark x1="21314" y1="72030" x2="26465" y2="75000"/>
                        <a14:foregroundMark x1="26465" y1="75000" x2="26643" y2="75000"/>
                        <a14:foregroundMark x1="30373" y1="61634" x2="38188" y2="62129"/>
                        <a14:foregroundMark x1="46892" y1="41337" x2="46181" y2="49010"/>
                        <a14:foregroundMark x1="46181" y1="49010" x2="43339" y2="53713"/>
                        <a14:foregroundMark x1="45115" y1="42327" x2="45115" y2="50495"/>
                        <a14:foregroundMark x1="45115" y1="50495" x2="42984" y2="53713"/>
                        <a14:foregroundMark x1="42629" y1="42822" x2="47602" y2="38614"/>
                        <a14:foregroundMark x1="47602" y1="36386" x2="47780" y2="41832"/>
                        <a14:foregroundMark x1="47780" y1="42327" x2="47780" y2="42327"/>
                        <a14:foregroundMark x1="42451" y1="52228" x2="41563" y2="57921"/>
                        <a14:foregroundMark x1="47780" y1="35149" x2="47780" y2="39851"/>
                        <a14:foregroundMark x1="8526" y1="94802" x2="11723" y2="95050"/>
                        <a14:foregroundMark x1="14387" y1="86881" x2="12966" y2="95545"/>
                        <a14:foregroundMark x1="25755" y1="86881" x2="28242" y2="96287"/>
                      </a14:backgroundRemoval>
                    </a14:imgEffect>
                  </a14:imgLayer>
                </a14:imgProps>
              </a:ext>
            </a:extLst>
          </a:blip>
          <a:srcRect r="49441"/>
          <a:stretch/>
        </p:blipFill>
        <p:spPr>
          <a:xfrm flipH="1">
            <a:off x="5565009" y="3449261"/>
            <a:ext cx="3013347" cy="34554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CB6530-A943-3043-8466-FB07E29C3C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13" b="97268" l="1599" r="54352">
                        <a14:foregroundMark x1="4440" y1="9016" x2="25577" y2="13934"/>
                        <a14:foregroundMark x1="25577" y1="13934" x2="30551" y2="11475"/>
                        <a14:foregroundMark x1="30551" y1="11475" x2="35169" y2="4918"/>
                        <a14:foregroundMark x1="35169" y1="4918" x2="36727" y2="4976"/>
                        <a14:foregroundMark x1="43792" y1="6129" x2="48313" y2="9290"/>
                        <a14:foregroundMark x1="42822" y1="5450" x2="43012" y2="5583"/>
                        <a14:foregroundMark x1="27886" y1="66667" x2="29485" y2="74044"/>
                        <a14:foregroundMark x1="29485" y1="74044" x2="29485" y2="74044"/>
                        <a14:foregroundMark x1="18828" y1="97268" x2="22558" y2="91530"/>
                        <a14:foregroundMark x1="48490" y1="41530" x2="48490" y2="49454"/>
                        <a14:foregroundMark x1="50977" y1="40710" x2="48313" y2="49180"/>
                        <a14:foregroundMark x1="48313" y1="49180" x2="47957" y2="52459"/>
                        <a14:foregroundMark x1="50622" y1="38525" x2="54529" y2="38798"/>
                        <a14:foregroundMark x1="51155" y1="39071" x2="51155" y2="29781"/>
                        <a14:foregroundMark x1="29485" y1="67213" x2="33925" y2="74044"/>
                        <a14:foregroundMark x1="33748" y1="95628" x2="31616" y2="95902"/>
                        <a14:foregroundMark x1="29307" y1="87705" x2="30728" y2="93716"/>
                        <a14:foregroundMark x1="47247" y1="53279" x2="45648" y2="57923"/>
                        <a14:foregroundMark x1="1776" y1="8197" x2="1776" y2="15027"/>
                        <a14:foregroundMark x1="29840" y1="1913" x2="23979" y2="2186"/>
                        <a14:backgroundMark x1="40320" y1="6011" x2="41741" y2="6284"/>
                        <a14:backgroundMark x1="38011" y1="5191" x2="39787" y2="5464"/>
                        <a14:backgroundMark x1="42806" y1="6284" x2="44227" y2="4645"/>
                        <a14:backgroundMark x1="36412" y1="5738" x2="36945" y2="5738"/>
                        <a14:backgroundMark x1="36767" y1="5738" x2="38188" y2="5738"/>
                        <a14:backgroundMark x1="43339" y1="6831" x2="40142" y2="6011"/>
                      </a14:backgroundRemoval>
                    </a14:imgEffect>
                  </a14:imgLayer>
                </a14:imgProps>
              </a:ext>
            </a:extLst>
          </a:blip>
          <a:srcRect r="46710"/>
          <a:stretch/>
        </p:blipFill>
        <p:spPr>
          <a:xfrm flipH="1">
            <a:off x="8544976" y="3449261"/>
            <a:ext cx="3287724" cy="350216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C89CA9F-9540-224A-9060-B9C8014AA0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48" b="99796" l="3369" r="96454">
                        <a14:foregroundMark x1="27305" y1="2851" x2="25177" y2="9980"/>
                        <a14:foregroundMark x1="25177" y1="9980" x2="24468" y2="10794"/>
                        <a14:foregroundMark x1="95745" y1="26069" x2="91135" y2="31568"/>
                        <a14:foregroundMark x1="91135" y1="31568" x2="88121" y2="38697"/>
                        <a14:foregroundMark x1="88121" y1="38697" x2="88121" y2="39104"/>
                        <a14:foregroundMark x1="96631" y1="20367" x2="96631" y2="32994"/>
                        <a14:foregroundMark x1="11525" y1="60489" x2="14894" y2="53768"/>
                        <a14:foregroundMark x1="14894" y1="53768" x2="19149" y2="50509"/>
                        <a14:foregroundMark x1="3369" y1="52138" x2="3369" y2="56619"/>
                        <a14:foregroundMark x1="36170" y1="85336" x2="53014" y2="92872"/>
                        <a14:foregroundMark x1="53546" y1="96334" x2="52128" y2="97760"/>
                        <a14:foregroundMark x1="74291" y1="98167" x2="74291" y2="99796"/>
                        <a14:foregroundMark x1="40248" y1="48676" x2="40248" y2="45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" y="2308324"/>
            <a:ext cx="4022847" cy="46554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77DB641-4D17-8045-93BE-AD5A2CC61A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346" b="93592" l="6915" r="92376">
                        <a14:foregroundMark x1="30319" y1="10134" x2="50355" y2="10432"/>
                        <a14:foregroundMark x1="50355" y1="10432" x2="59220" y2="10134"/>
                        <a14:foregroundMark x1="59220" y1="10134" x2="65780" y2="10432"/>
                        <a14:foregroundMark x1="54610" y1="8346" x2="45390" y2="8644"/>
                        <a14:foregroundMark x1="90248" y1="30849" x2="92376" y2="37854"/>
                        <a14:foregroundMark x1="92376" y1="37854" x2="89539" y2="58122"/>
                        <a14:foregroundMark x1="64539" y1="88227" x2="56028" y2="89419"/>
                        <a14:foregroundMark x1="56028" y1="89419" x2="46099" y2="93592"/>
                        <a14:foregroundMark x1="6915" y1="34426" x2="17553" y2="31148"/>
                        <a14:foregroundMark x1="6915" y1="42623" x2="13652" y2="575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1921" y="2837183"/>
            <a:ext cx="3024014" cy="3597719"/>
          </a:xfrm>
          <a:prstGeom prst="rect">
            <a:avLst/>
          </a:prstGeom>
          <a:scene3d>
            <a:camera prst="isometricOffAxis1Left"/>
            <a:lightRig rig="threePt" dir="t"/>
          </a:scene3d>
        </p:spPr>
      </p:pic>
      <p:pic>
        <p:nvPicPr>
          <p:cNvPr id="2" name="Imagen 1">
            <a:hlinkClick r:id="rId12" action="ppaction://hlinksldjump"/>
            <a:extLst>
              <a:ext uri="{FF2B5EF4-FFF2-40B4-BE49-F238E27FC236}">
                <a16:creationId xmlns:a16="http://schemas.microsoft.com/office/drawing/2014/main" id="{9C2E1273-0F53-8445-A0F4-7C3CCF7961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3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B82866-31F7-A140-B458-850883CF9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pic>
        <p:nvPicPr>
          <p:cNvPr id="3" name="derechos-de-ninas-ninos-y-adolescentes-derechos-de-menores_ntdpwA92_gJsn" descr="derechos-de-ninas-ninos-y-adolescentes-derechos-de-menores_ntdpwA92_gJsn">
            <a:hlinkClick r:id="" action="ppaction://media"/>
            <a:extLst>
              <a:ext uri="{FF2B5EF4-FFF2-40B4-BE49-F238E27FC236}">
                <a16:creationId xmlns:a16="http://schemas.microsoft.com/office/drawing/2014/main" id="{8BBB4836-144F-3948-815E-DA32F7D1B2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4" y="3174"/>
            <a:ext cx="12181706" cy="6442717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</p:spTree>
    <p:extLst>
      <p:ext uri="{BB962C8B-B14F-4D97-AF65-F5344CB8AC3E}">
        <p14:creationId xmlns:p14="http://schemas.microsoft.com/office/powerpoint/2010/main" val="22038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D3FDB13-3E6B-A04A-983D-75B7D3214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E476CCB-2599-1340-9B95-7026F4A27A65}"/>
              </a:ext>
            </a:extLst>
          </p:cNvPr>
          <p:cNvSpPr/>
          <p:nvPr/>
        </p:nvSpPr>
        <p:spPr>
          <a:xfrm>
            <a:off x="2899422" y="1373803"/>
            <a:ext cx="713265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1</a:t>
            </a:r>
          </a:p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 DERECHO A LA IGUALDAD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89BEC9-3410-CF40-86BF-005AFEE713DF}"/>
              </a:ext>
            </a:extLst>
          </p:cNvPr>
          <p:cNvSpPr txBox="1"/>
          <p:nvPr/>
        </p:nvSpPr>
        <p:spPr>
          <a:xfrm>
            <a:off x="174924" y="6508264"/>
            <a:ext cx="11567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SIN IMPORTAR SI ERES NIÑO O NIÑA, DE OTRO PAIS, SI HABLAS OTRO IDIOMA O TIENES OTRA RELIGIÓN TODOS LOS NIÑOS TIENEN LSO MISMOS DERECHOS.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6C7BB028-1B63-C842-A2B3-E965373DDA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943" b="92453" l="3369" r="49291">
                        <a14:foregroundMark x1="5851" y1="33491" x2="12057" y2="33726"/>
                        <a14:foregroundMark x1="12057" y1="33726" x2="25177" y2="28538"/>
                        <a14:foregroundMark x1="25177" y1="28538" x2="26064" y2="28538"/>
                        <a14:foregroundMark x1="5496" y1="45047" x2="4610" y2="45519"/>
                        <a14:foregroundMark x1="9043" y1="93160" x2="17908" y2="93632"/>
                        <a14:foregroundMark x1="17908" y1="93632" x2="24823" y2="92453"/>
                        <a14:foregroundMark x1="24823" y1="92453" x2="24823" y2="92217"/>
                        <a14:foregroundMark x1="47872" y1="44104" x2="49645" y2="43868"/>
                        <a14:foregroundMark x1="3723" y1="43160" x2="5496" y2="46934"/>
                        <a14:foregroundMark x1="12589" y1="27830" x2="13652" y2="27830"/>
                        <a14:foregroundMark x1="19149" y1="27830" x2="23582" y2="29481"/>
                        <a14:foregroundMark x1="23582" y1="29481" x2="26773" y2="32783"/>
                        <a14:foregroundMark x1="16489" y1="25943" x2="18262" y2="28538"/>
                        <a14:backgroundMark x1="3191" y1="90566" x2="3191" y2="94104"/>
                      </a14:backgroundRemoval>
                    </a14:imgEffect>
                  </a14:imgLayer>
                </a14:imgProps>
              </a:ext>
            </a:extLst>
          </a:blip>
          <a:srcRect l="1945" t="24124" r="47368" b="3750"/>
          <a:stretch/>
        </p:blipFill>
        <p:spPr>
          <a:xfrm>
            <a:off x="7120" y="41959"/>
            <a:ext cx="3603847" cy="460284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0409E51-188E-2E40-A453-E85643398C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5" b="95597" l="5142" r="92376">
                        <a14:foregroundMark x1="9574" y1="18239" x2="9574" y2="25786"/>
                        <a14:foregroundMark x1="9574" y1="25786" x2="12411" y2="32075"/>
                        <a14:foregroundMark x1="5496" y1="16509" x2="5496" y2="24057"/>
                        <a14:foregroundMark x1="5496" y1="24057" x2="6915" y2="27201"/>
                        <a14:foregroundMark x1="27482" y1="9748" x2="33865" y2="9906"/>
                        <a14:foregroundMark x1="61170" y1="6132" x2="76950" y2="6289"/>
                        <a14:foregroundMark x1="90780" y1="27044" x2="90780" y2="31447"/>
                        <a14:foregroundMark x1="92730" y1="53774" x2="92730" y2="57704"/>
                        <a14:foregroundMark x1="88298" y1="93711" x2="78546" y2="93711"/>
                        <a14:foregroundMark x1="78546" y1="93711" x2="77128" y2="92925"/>
                        <a14:foregroundMark x1="59043" y1="93553" x2="53546" y2="95597"/>
                        <a14:foregroundMark x1="85461" y1="91352" x2="90957" y2="91352"/>
                        <a14:foregroundMark x1="86525" y1="89465" x2="90248" y2="89308"/>
                        <a14:foregroundMark x1="89716" y1="86950" x2="90957" y2="92296"/>
                        <a14:foregroundMark x1="77660" y1="82704" x2="82092" y2="80346"/>
                        <a14:foregroundMark x1="80319" y1="79088" x2="76241" y2="80660"/>
                        <a14:foregroundMark x1="82092" y1="78145" x2="83333" y2="80346"/>
                        <a14:foregroundMark x1="51418" y1="80818" x2="61702" y2="83962"/>
                        <a14:foregroundMark x1="50355" y1="79560" x2="57801" y2="81289"/>
                        <a14:foregroundMark x1="64894" y1="85063" x2="64007" y2="92925"/>
                        <a14:foregroundMark x1="45213" y1="89465" x2="47340" y2="93082"/>
                        <a14:foregroundMark x1="43972" y1="88365" x2="50355" y2="93239"/>
                        <a14:foregroundMark x1="50355" y1="93239" x2="50355" y2="93868"/>
                        <a14:foregroundMark x1="72340" y1="90566" x2="70745" y2="87107"/>
                        <a14:foregroundMark x1="71099" y1="85535" x2="70213" y2="84434"/>
                        <a14:foregroundMark x1="79255" y1="39937" x2="80674" y2="41195"/>
                        <a14:foregroundMark x1="78546" y1="40566" x2="78723" y2="48585"/>
                        <a14:foregroundMark x1="78723" y1="48585" x2="79255" y2="42138"/>
                        <a14:foregroundMark x1="85638" y1="41509" x2="81738" y2="43553"/>
                        <a14:foregroundMark x1="52128" y1="42925" x2="54433" y2="41195"/>
                        <a14:foregroundMark x1="55496" y1="38050" x2="51773" y2="39308"/>
                        <a14:foregroundMark x1="53901" y1="39151" x2="51064" y2="41038"/>
                        <a14:foregroundMark x1="28014" y1="48270" x2="35816" y2="492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5698" y="0"/>
            <a:ext cx="3236199" cy="421201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B486FD6-FFBB-6742-8DD7-681492415B0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429" b="99429" l="2286" r="97143">
                        <a14:foregroundMark x1="10571" y1="66000" x2="8571" y2="96286"/>
                        <a14:foregroundMark x1="15143" y1="62571" x2="11429" y2="61143"/>
                        <a14:foregroundMark x1="4000" y1="64000" x2="4000" y2="68286"/>
                        <a14:foregroundMark x1="2857" y1="78571" x2="5714" y2="83714"/>
                        <a14:foregroundMark x1="5714" y1="96571" x2="15429" y2="96857"/>
                        <a14:foregroundMark x1="27143" y1="94000" x2="34571" y2="94286"/>
                        <a14:foregroundMark x1="30286" y1="58286" x2="32571" y2="58286"/>
                        <a14:foregroundMark x1="5714" y1="99429" x2="12571" y2="99429"/>
                        <a14:foregroundMark x1="12571" y1="99429" x2="17714" y2="98571"/>
                        <a14:foregroundMark x1="45143" y1="96286" x2="54286" y2="96571"/>
                        <a14:foregroundMark x1="13143" y1="90571" x2="16857" y2="90571"/>
                        <a14:foregroundMark x1="46000" y1="61429" x2="52000" y2="61714"/>
                        <a14:foregroundMark x1="52000" y1="61714" x2="53143" y2="62571"/>
                        <a14:foregroundMark x1="85429" y1="67714" x2="92571" y2="70571"/>
                        <a14:foregroundMark x1="93429" y1="61714" x2="97143" y2="65143"/>
                        <a14:foregroundMark x1="86857" y1="57429" x2="82857" y2="57429"/>
                        <a14:foregroundMark x1="80571" y1="98000" x2="95714" y2="95714"/>
                      </a14:backgroundRemoval>
                    </a14:imgEffect>
                  </a14:imgLayer>
                </a14:imgProps>
              </a:ext>
            </a:extLst>
          </a:blip>
          <a:srcRect t="55250"/>
          <a:stretch/>
        </p:blipFill>
        <p:spPr>
          <a:xfrm>
            <a:off x="3026177" y="3374980"/>
            <a:ext cx="6614311" cy="2959887"/>
          </a:xfrm>
          <a:prstGeom prst="rect">
            <a:avLst/>
          </a:prstGeom>
        </p:spPr>
      </p:pic>
      <p:pic>
        <p:nvPicPr>
          <p:cNvPr id="8" name="Imagen 7">
            <a:hlinkClick r:id="rId10" action="ppaction://hlinksldjump"/>
            <a:extLst>
              <a:ext uri="{FF2B5EF4-FFF2-40B4-BE49-F238E27FC236}">
                <a16:creationId xmlns:a16="http://schemas.microsoft.com/office/drawing/2014/main" id="{D5FA5531-ED9E-8B4C-9501-8B81A895EB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6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B82866-31F7-A140-B458-850883CF9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pic>
        <p:nvPicPr>
          <p:cNvPr id="4" name="derechos-de-ninas-ninos-y-adolescentes-vida-sin-violencia_w1Y73btf_SbQ9" descr="derechos-de-ninas-ninos-y-adolescentes-vida-sin-violencia_w1Y73btf_SbQ9">
            <a:hlinkClick r:id="" action="ppaction://media"/>
            <a:extLst>
              <a:ext uri="{FF2B5EF4-FFF2-40B4-BE49-F238E27FC236}">
                <a16:creationId xmlns:a16="http://schemas.microsoft.com/office/drawing/2014/main" id="{800EF660-24EC-4549-83E3-E3F59F0356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2" y="3175"/>
            <a:ext cx="12187237" cy="6320800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133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94852F7-A6A4-174B-B613-120E00141F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746"/>
          <a:stretch/>
        </p:blipFill>
        <p:spPr>
          <a:xfrm>
            <a:off x="-1" y="-29818"/>
            <a:ext cx="12254665" cy="688781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3299791" y="62385"/>
            <a:ext cx="8549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2.- DERECHO A LA PROTECCIÓN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1095829" y="6284864"/>
            <a:ext cx="9461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TENER UNA FAMILIA QUE LOS PROTEJAN PARA QUE NO SUFRAN NI LES PASE NADA MALO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B21B5B6-7BDC-7849-92CE-C2D774753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65" b="98065" l="0" r="93440">
                        <a14:foregroundMark x1="17553" y1="11366" x2="30851" y2="19589"/>
                        <a14:foregroundMark x1="22518" y1="4716" x2="35284" y2="4958"/>
                        <a14:foregroundMark x1="35284" y1="4958" x2="45745" y2="9311"/>
                        <a14:foregroundMark x1="45745" y1="9311" x2="46454" y2="16929"/>
                        <a14:foregroundMark x1="46454" y1="16929" x2="43262" y2="18501"/>
                        <a14:foregroundMark x1="17021" y1="4958" x2="28191" y2="5200"/>
                        <a14:foregroundMark x1="28191" y1="5200" x2="41489" y2="3265"/>
                        <a14:foregroundMark x1="53014" y1="48126" x2="44504" y2="48126"/>
                        <a14:foregroundMark x1="11702" y1="45224" x2="14716" y2="79686"/>
                        <a14:foregroundMark x1="7979" y1="43289" x2="3901" y2="49214"/>
                        <a14:foregroundMark x1="6383" y1="69770" x2="6206" y2="77388"/>
                        <a14:foregroundMark x1="6206" y1="77388" x2="5851" y2="78476"/>
                        <a14:foregroundMark x1="6738" y1="65780" x2="13298" y2="73156"/>
                        <a14:foregroundMark x1="13298" y1="73156" x2="13298" y2="73156"/>
                        <a14:foregroundMark x1="16312" y1="62515" x2="16312" y2="78597"/>
                        <a14:foregroundMark x1="17908" y1="63241" x2="21631" y2="64450"/>
                        <a14:foregroundMark x1="8865" y1="62999" x2="8865" y2="66989"/>
                        <a14:foregroundMark x1="21277" y1="63845" x2="22872" y2="65901"/>
                        <a14:foregroundMark x1="17021" y1="69770" x2="19149" y2="75937"/>
                        <a14:foregroundMark x1="18440" y1="66626" x2="22518" y2="75091"/>
                        <a14:foregroundMark x1="8333" y1="74849" x2="13830" y2="75453"/>
                        <a14:foregroundMark x1="9220" y1="90689" x2="20922" y2="90931"/>
                        <a14:foregroundMark x1="5496" y1="94921" x2="27128" y2="95163"/>
                        <a14:foregroundMark x1="1773" y1="76784" x2="177" y2="74365"/>
                        <a14:foregroundMark x1="40603" y1="96010" x2="64184" y2="96252"/>
                        <a14:foregroundMark x1="73050" y1="95526" x2="88652" y2="95768"/>
                        <a14:foregroundMark x1="91667" y1="94075" x2="84929" y2="94075"/>
                        <a14:foregroundMark x1="76596" y1="94317" x2="70567" y2="94075"/>
                        <a14:foregroundMark x1="90248" y1="69770" x2="93617" y2="76542"/>
                        <a14:foregroundMark x1="93617" y1="76542" x2="93617" y2="80169"/>
                        <a14:foregroundMark x1="67553" y1="71826" x2="72518" y2="69166"/>
                        <a14:foregroundMark x1="75355" y1="83313" x2="86170" y2="83555"/>
                        <a14:foregroundMark x1="91135" y1="92624" x2="88298" y2="91173"/>
                        <a14:foregroundMark x1="35638" y1="97944" x2="46099" y2="97461"/>
                        <a14:foregroundMark x1="46099" y1="97461" x2="64716" y2="980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8370" y="902119"/>
            <a:ext cx="3613930" cy="52991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BB8266-EEED-654C-88BA-C24DB4A400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78" b="85106" l="3369" r="95213">
                        <a14:foregroundMark x1="4255" y1="42671" x2="4965" y2="47518"/>
                        <a14:foregroundMark x1="4965" y1="47518" x2="13121" y2="54255"/>
                        <a14:foregroundMark x1="26596" y1="42199" x2="28191" y2="43617"/>
                        <a14:foregroundMark x1="15780" y1="52128" x2="15780" y2="57683"/>
                        <a14:foregroundMark x1="16489" y1="51300" x2="16489" y2="60165"/>
                        <a14:foregroundMark x1="3723" y1="74586" x2="3723" y2="78487"/>
                        <a14:foregroundMark x1="27482" y1="32979" x2="32092" y2="29196"/>
                        <a14:foregroundMark x1="32092" y1="29196" x2="39007" y2="27778"/>
                        <a14:foregroundMark x1="39007" y1="27778" x2="49823" y2="29787"/>
                        <a14:foregroundMark x1="91844" y1="40662" x2="95035" y2="46336"/>
                        <a14:foregroundMark x1="95035" y1="46336" x2="95213" y2="49764"/>
                        <a14:foregroundMark x1="35816" y1="79551" x2="37943" y2="85106"/>
                        <a14:foregroundMark x1="46454" y1="76241" x2="50000" y2="77423"/>
                        <a14:foregroundMark x1="68085" y1="73522" x2="71986" y2="73641"/>
                        <a14:foregroundMark x1="22872" y1="52128" x2="24823" y2="53546"/>
                        <a14:foregroundMark x1="51950" y1="59574" x2="51950" y2="65012"/>
                        <a14:foregroundMark x1="51950" y1="65012" x2="51950" y2="65012"/>
                        <a14:foregroundMark x1="94681" y1="59102" x2="95213" y2="59574"/>
                      </a14:backgroundRemoval>
                    </a14:imgEffect>
                  </a14:imgLayer>
                </a14:imgProps>
              </a:ext>
            </a:extLst>
          </a:blip>
          <a:srcRect t="22892" b="12918"/>
          <a:stretch/>
        </p:blipFill>
        <p:spPr>
          <a:xfrm>
            <a:off x="6543965" y="1069311"/>
            <a:ext cx="5517408" cy="5299149"/>
          </a:xfrm>
          <a:prstGeom prst="rect">
            <a:avLst/>
          </a:prstGeom>
        </p:spPr>
      </p:pic>
      <p:pic>
        <p:nvPicPr>
          <p:cNvPr id="8" name="Imagen 7">
            <a:hlinkClick r:id="rId8" action="ppaction://hlinksldjump"/>
            <a:extLst>
              <a:ext uri="{FF2B5EF4-FFF2-40B4-BE49-F238E27FC236}">
                <a16:creationId xmlns:a16="http://schemas.microsoft.com/office/drawing/2014/main" id="{DD748A61-908B-EA4B-9660-000DF5C531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5513" y="5691626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4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C98E594-1D39-1145-92F1-C6DEF7CFC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27"/>
          <a:stretch/>
        </p:blipFill>
        <p:spPr>
          <a:xfrm>
            <a:off x="-51602" y="-30425"/>
            <a:ext cx="12301457" cy="691411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144622" y="106421"/>
            <a:ext cx="7920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3.- DERECHO A LA IDENTIDAD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2221247" y="6575916"/>
            <a:ext cx="747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Que son? Se imaginan si no tuvieramos un nombre? Y nos llamar solo niño o niña?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DDE82E3-6BC8-9A40-B5C6-065372CFA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943" y="3723855"/>
            <a:ext cx="2239541" cy="255720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C2596-23B3-5C4D-B6D8-DB4302D97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4484" y="1399516"/>
            <a:ext cx="2239541" cy="255720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5FCA120-9B07-6245-AB11-140596F36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777" y="3648945"/>
            <a:ext cx="2239541" cy="255720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F4B7738-068E-2B45-A4E4-74B87C92E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9070" y="1348202"/>
            <a:ext cx="2239541" cy="255720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A793C4E-49D8-CC4E-BA45-536FF27DD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74462" y="3723855"/>
            <a:ext cx="2239541" cy="25572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262CA7-01EE-6E46-ABB9-3FB56A2504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25" b="96422" l="2128" r="92908">
                        <a14:foregroundMark x1="12943" y1="10555" x2="18794" y2="13953"/>
                        <a14:foregroundMark x1="11702" y1="14848" x2="20213" y2="16279"/>
                        <a14:foregroundMark x1="17908" y1="9123" x2="21986" y2="11986"/>
                        <a14:foregroundMark x1="14007" y1="16279" x2="14007" y2="18784"/>
                        <a14:foregroundMark x1="9752" y1="23077" x2="9397" y2="37746"/>
                        <a14:foregroundMark x1="9397" y1="37746" x2="7447" y2="41503"/>
                        <a14:foregroundMark x1="2128" y1="35063" x2="2837" y2="38819"/>
                        <a14:foregroundMark x1="25355" y1="7335" x2="34752" y2="7692"/>
                        <a14:foregroundMark x1="61702" y1="6261" x2="69149" y2="6440"/>
                        <a14:foregroundMark x1="79610" y1="53131" x2="79610" y2="68873"/>
                        <a14:foregroundMark x1="30142" y1="60644" x2="25000" y2="65295"/>
                        <a14:foregroundMark x1="25000" y1="65295" x2="19149" y2="67800"/>
                        <a14:foregroundMark x1="23050" y1="57245" x2="33865" y2="58318"/>
                        <a14:foregroundMark x1="17730" y1="54383" x2="17199" y2="56351"/>
                        <a14:foregroundMark x1="39362" y1="57245" x2="35638" y2="60286"/>
                        <a14:foregroundMark x1="32447" y1="62612" x2="32092" y2="70483"/>
                        <a14:foregroundMark x1="32092" y1="70483" x2="31028" y2="71199"/>
                        <a14:foregroundMark x1="9752" y1="83542" x2="27128" y2="84079"/>
                        <a14:foregroundMark x1="30496" y1="61002" x2="33688" y2="61181"/>
                        <a14:foregroundMark x1="8865" y1="87299" x2="21454" y2="88372"/>
                        <a14:foregroundMark x1="5674" y1="86404" x2="12057" y2="90340"/>
                        <a14:foregroundMark x1="12057" y1="90340" x2="14362" y2="90161"/>
                        <a14:foregroundMark x1="37589" y1="90340" x2="42730" y2="86047"/>
                        <a14:foregroundMark x1="35816" y1="84436" x2="35638" y2="91055"/>
                        <a14:foregroundMark x1="37057" y1="93023" x2="41844" y2="92665"/>
                        <a14:foregroundMark x1="35816" y1="81216" x2="39007" y2="81574"/>
                        <a14:foregroundMark x1="60106" y1="90698" x2="66667" y2="92129"/>
                        <a14:foregroundMark x1="62589" y1="84615" x2="59574" y2="87835"/>
                        <a14:foregroundMark x1="82270" y1="92129" x2="90780" y2="90161"/>
                        <a14:foregroundMark x1="90780" y1="90161" x2="92730" y2="88909"/>
                        <a14:foregroundMark x1="82270" y1="82111" x2="80496" y2="92129"/>
                        <a14:foregroundMark x1="83333" y1="78891" x2="81915" y2="79249"/>
                        <a14:foregroundMark x1="65957" y1="80143" x2="62589" y2="81574"/>
                        <a14:foregroundMark x1="93262" y1="71020" x2="93085" y2="74061"/>
                        <a14:foregroundMark x1="85461" y1="54919" x2="84220" y2="60286"/>
                        <a14:foregroundMark x1="65957" y1="55456" x2="66844" y2="57782"/>
                        <a14:foregroundMark x1="71809" y1="53488" x2="71809" y2="59213"/>
                        <a14:foregroundMark x1="65248" y1="84973" x2="68085" y2="85868"/>
                        <a14:foregroundMark x1="82447" y1="86404" x2="89362" y2="86762"/>
                        <a14:foregroundMark x1="89362" y1="86762" x2="89362" y2="86941"/>
                        <a14:foregroundMark x1="77128" y1="89624" x2="77128" y2="95349"/>
                        <a14:foregroundMark x1="63830" y1="95886" x2="70390" y2="95886"/>
                        <a14:foregroundMark x1="80851" y1="96422" x2="85993" y2="964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4841" y="1029751"/>
            <a:ext cx="5369621" cy="532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C98E594-1D39-1145-92F1-C6DEF7CFC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27"/>
          <a:stretch/>
        </p:blipFill>
        <p:spPr>
          <a:xfrm>
            <a:off x="-51602" y="-30425"/>
            <a:ext cx="12301457" cy="691411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144622" y="106421"/>
            <a:ext cx="7920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3.- DERECHO A LA IDENTIDAD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2221247" y="6575916"/>
            <a:ext cx="747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TENER UN NOMBRE UN APOLLIDO Y PERTENECER A UN PAIS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EB4A97-CA33-8C4C-9FA1-1B1E66CB6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6000" y1="34444" x2="34000" y2="37333"/>
                        <a14:foregroundMark x1="34000" y1="37333" x2="34444" y2="37556"/>
                        <a14:foregroundMark x1="17111" y1="42889" x2="33778" y2="43111"/>
                        <a14:foregroundMark x1="48667" y1="36222" x2="48667" y2="52000"/>
                        <a14:foregroundMark x1="64000" y1="23778" x2="64000" y2="15333"/>
                        <a14:foregroundMark x1="64000" y1="15333" x2="65111" y2="13333"/>
                        <a14:foregroundMark x1="80444" y1="20222" x2="73778" y2="20667"/>
                        <a14:foregroundMark x1="83111" y1="38222" x2="83111" y2="51556"/>
                        <a14:foregroundMark x1="66444" y1="36667" x2="68889" y2="52222"/>
                        <a14:foregroundMark x1="63333" y1="64444" x2="70889" y2="87556"/>
                        <a14:foregroundMark x1="70889" y1="87556" x2="71111" y2="87778"/>
                        <a14:foregroundMark x1="41778" y1="67111" x2="43778" y2="88444"/>
                        <a14:foregroundMark x1="43778" y1="88444" x2="43778" y2="88667"/>
                        <a14:foregroundMark x1="83556" y1="58222" x2="84667" y2="79111"/>
                        <a14:foregroundMark x1="42444" y1="22000" x2="48000" y2="22222"/>
                        <a14:foregroundMark x1="17111" y1="59778" x2="18444" y2="61111"/>
                        <a14:foregroundMark x1="44000" y1="25111" x2="49333" y2="25111"/>
                        <a14:foregroundMark x1="12716" y1="16889" x2="11333" y2="18667"/>
                        <a14:foregroundMark x1="14444" y1="14667" x2="14271" y2="14889"/>
                        <a14:foregroundMark x1="18127" y1="19778" x2="18222" y2="20222"/>
                        <a14:foregroundMark x1="17460" y1="16667" x2="17841" y2="18444"/>
                        <a14:foregroundMark x1="17778" y1="20444" x2="21998" y2="20542"/>
                        <a14:foregroundMark x1="33722" y1="20467" x2="34444" y2="20444"/>
                        <a14:foregroundMark x1="32080" y1="20518" x2="33019" y2="20489"/>
                        <a14:foregroundMark x1="24000" y1="13556" x2="24000" y2="15111"/>
                        <a14:foregroundMark x1="26667" y1="13778" x2="26889" y2="14889"/>
                        <a14:foregroundMark x1="27111" y1="17556" x2="27111" y2="18222"/>
                        <a14:foregroundMark x1="27333" y1="20444" x2="27333" y2="22222"/>
                        <a14:foregroundMark x1="81111" y1="37111" x2="84889" y2="35778"/>
                        <a14:backgroundMark x1="14667" y1="18444" x2="14667" y2="19778"/>
                        <a14:backgroundMark x1="13556" y1="18000" x2="15333" y2="17778"/>
                        <a14:backgroundMark x1="13333" y1="16889" x2="16000" y2="17111"/>
                        <a14:backgroundMark x1="12889" y1="16000" x2="12889" y2="16889"/>
                        <a14:backgroundMark x1="13556" y1="14889" x2="13556" y2="16667"/>
                        <a14:backgroundMark x1="29511" y1="22222" x2="29778" y2="23556"/>
                        <a14:backgroundMark x1="25556" y1="22444" x2="25778" y2="24667"/>
                        <a14:backgroundMark x1="28222" y1="20444" x2="29556" y2="20444"/>
                        <a14:backgroundMark x1="22889" y1="21111" x2="22889" y2="20444"/>
                        <a14:backgroundMark x1="25778" y1="19556" x2="25778" y2="20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5532" y="17847"/>
            <a:ext cx="7136864" cy="7136864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C6DAB594-7D73-E44C-A3AF-F46C1A615202}"/>
              </a:ext>
            </a:extLst>
          </p:cNvPr>
          <p:cNvGrpSpPr/>
          <p:nvPr/>
        </p:nvGrpSpPr>
        <p:grpSpPr>
          <a:xfrm>
            <a:off x="1364682" y="895379"/>
            <a:ext cx="5480318" cy="6393704"/>
            <a:chOff x="1364682" y="895379"/>
            <a:chExt cx="5480318" cy="6393704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494569D-A0D4-DD45-8400-117FC166D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903" b="89970" l="7801" r="94681">
                          <a14:foregroundMark x1="36702" y1="65502" x2="61170" y2="65805"/>
                          <a14:foregroundMark x1="48759" y1="52736" x2="58865" y2="52888"/>
                          <a14:foregroundMark x1="41489" y1="50456" x2="45213" y2="46960"/>
                          <a14:foregroundMark x1="61702" y1="48176" x2="61702" y2="48176"/>
                          <a14:foregroundMark x1="91844" y1="39058" x2="95035" y2="46809"/>
                          <a14:foregroundMark x1="36702" y1="61854" x2="63121" y2="62310"/>
                          <a14:foregroundMark x1="44149" y1="8663" x2="54078" y2="7903"/>
                          <a14:foregroundMark x1="54078" y1="7903" x2="60638" y2="9574"/>
                          <a14:foregroundMark x1="7801" y1="42097" x2="16135" y2="6033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64682" y="895379"/>
              <a:ext cx="5480318" cy="6393704"/>
            </a:xfrm>
            <a:prstGeom prst="rect">
              <a:avLst/>
            </a:prstGeom>
          </p:spPr>
        </p:pic>
        <p:sp>
          <p:nvSpPr>
            <p:cNvPr id="10" name="Rectángulo redondeado 9">
              <a:extLst>
                <a:ext uri="{FF2B5EF4-FFF2-40B4-BE49-F238E27FC236}">
                  <a16:creationId xmlns:a16="http://schemas.microsoft.com/office/drawing/2014/main" id="{F7112EAE-4E82-524C-A1BC-057740154684}"/>
                </a:ext>
              </a:extLst>
            </p:cNvPr>
            <p:cNvSpPr/>
            <p:nvPr/>
          </p:nvSpPr>
          <p:spPr>
            <a:xfrm>
              <a:off x="2926080" y="4531360"/>
              <a:ext cx="2452439" cy="8212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6000" b="1" dirty="0">
                  <a:latin typeface="Marker Felt Thin" panose="02000400000000000000" pitchFamily="2" charset="77"/>
                </a:rPr>
                <a:t>ANITA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1ECAD15-5846-984F-ABD4-234374C65563}"/>
              </a:ext>
            </a:extLst>
          </p:cNvPr>
          <p:cNvGrpSpPr/>
          <p:nvPr/>
        </p:nvGrpSpPr>
        <p:grpSpPr>
          <a:xfrm>
            <a:off x="6427620" y="624361"/>
            <a:ext cx="5714999" cy="6664722"/>
            <a:chOff x="6427620" y="624361"/>
            <a:chExt cx="5714999" cy="6664722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7BD83A3-BA7F-584E-ABF3-75A9A724A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50" b="90000" l="7289" r="93878">
                          <a14:foregroundMark x1="26531" y1="63000" x2="57143" y2="63250"/>
                          <a14:foregroundMark x1="31487" y1="67000" x2="75802" y2="68250"/>
                          <a14:foregroundMark x1="70262" y1="64750" x2="81924" y2="67500"/>
                          <a14:foregroundMark x1="81924" y1="67500" x2="69679" y2="71250"/>
                          <a14:foregroundMark x1="69679" y1="71250" x2="54227" y2="70750"/>
                          <a14:foregroundMark x1="23324" y1="69000" x2="37318" y2="71000"/>
                          <a14:foregroundMark x1="20408" y1="65000" x2="21574" y2="74500"/>
                          <a14:foregroundMark x1="21574" y1="74500" x2="29738" y2="73500"/>
                          <a14:foregroundMark x1="44023" y1="72500" x2="55394" y2="72750"/>
                          <a14:foregroundMark x1="55394" y1="72750" x2="66764" y2="72000"/>
                          <a14:foregroundMark x1="66764" y1="72000" x2="74052" y2="72000"/>
                          <a14:foregroundMark x1="87464" y1="43000" x2="87464" y2="58750"/>
                          <a14:foregroundMark x1="12245" y1="46500" x2="12828" y2="51500"/>
                          <a14:foregroundMark x1="43149" y1="11250" x2="57726" y2="11500"/>
                          <a14:foregroundMark x1="77259" y1="63500" x2="55685" y2="63500"/>
                          <a14:foregroundMark x1="69679" y1="55000" x2="50146" y2="55250"/>
                          <a14:foregroundMark x1="61516" y1="59000" x2="70262" y2="58250"/>
                          <a14:foregroundMark x1="93003" y1="41750" x2="93878" y2="55500"/>
                          <a14:foregroundMark x1="7580" y1="42750" x2="7580" y2="50250"/>
                          <a14:foregroundMark x1="60641" y1="10250" x2="41399" y2="9750"/>
                          <a14:foregroundMark x1="56560" y1="57500" x2="54519" y2="587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7620" y="624361"/>
              <a:ext cx="5714999" cy="6664722"/>
            </a:xfrm>
            <a:prstGeom prst="rect">
              <a:avLst/>
            </a:prstGeom>
          </p:spPr>
        </p:pic>
        <p:sp>
          <p:nvSpPr>
            <p:cNvPr id="11" name="Rectángulo redondeado 10">
              <a:extLst>
                <a:ext uri="{FF2B5EF4-FFF2-40B4-BE49-F238E27FC236}">
                  <a16:creationId xmlns:a16="http://schemas.microsoft.com/office/drawing/2014/main" id="{D6BB0193-17C8-A44C-9ABC-72743DBE90BA}"/>
                </a:ext>
              </a:extLst>
            </p:cNvPr>
            <p:cNvSpPr/>
            <p:nvPr/>
          </p:nvSpPr>
          <p:spPr>
            <a:xfrm>
              <a:off x="8128235" y="4732418"/>
              <a:ext cx="2452439" cy="8212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6000" b="1" dirty="0">
                  <a:latin typeface="Marker Felt Thin" panose="02000400000000000000" pitchFamily="2" charset="77"/>
                </a:rPr>
                <a:t>ELIAS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5D186D76-982B-E14A-800D-5C57459615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2399" y="106421"/>
            <a:ext cx="4818196" cy="6524948"/>
          </a:xfrm>
          <a:prstGeom prst="rect">
            <a:avLst/>
          </a:prstGeom>
        </p:spPr>
      </p:pic>
      <p:pic>
        <p:nvPicPr>
          <p:cNvPr id="15" name="Imagen 14">
            <a:hlinkClick r:id="rId10" action="ppaction://hlinksldjump"/>
            <a:extLst>
              <a:ext uri="{FF2B5EF4-FFF2-40B4-BE49-F238E27FC236}">
                <a16:creationId xmlns:a16="http://schemas.microsoft.com/office/drawing/2014/main" id="{113C16C2-3F80-4841-A03E-BD2A6BFE2C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5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B82866-31F7-A140-B458-850883CF9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pic>
        <p:nvPicPr>
          <p:cNvPr id="4" name="derechos-de-ninas-ninos-y-adolescentes-inclusion_FKuTUJXP_s3me" descr="derechos-de-ninas-ninos-y-adolescentes-inclusion_FKuTUJXP_s3me">
            <a:hlinkClick r:id="" action="ppaction://media"/>
            <a:extLst>
              <a:ext uri="{FF2B5EF4-FFF2-40B4-BE49-F238E27FC236}">
                <a16:creationId xmlns:a16="http://schemas.microsoft.com/office/drawing/2014/main" id="{D2AF7D16-AAF9-1448-843C-0B88B5F42C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4"/>
            <a:ext cx="12178530" cy="6272119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56557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D2EA1DD-09B4-D84C-86E1-036689CEE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6094" y="-2676094"/>
            <a:ext cx="6839812" cy="1219200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2979712" y="204762"/>
            <a:ext cx="8829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 w="28575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4- DERECHO A LA INTEGRACIÓN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385214" y="6227983"/>
            <a:ext cx="1101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SIGNIFICA QUE LOS NIÑOS QUE NO PUEDEN CAMINAR, VER U OIR BIEN DEBEN TENER LAS MISMAS OPORTUNIDADES QUE LOS DEMÁS NIÑOS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959915C-53CC-A64D-94B7-4BDAB45B4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94167" l="0" r="90000">
                        <a14:foregroundMark x1="0" y1="27292" x2="11000" y2="27292"/>
                        <a14:foregroundMark x1="29200" y1="13125" x2="44800" y2="10104"/>
                        <a14:foregroundMark x1="44800" y1="10104" x2="62200" y2="11563"/>
                        <a14:foregroundMark x1="62200" y1="11563" x2="67800" y2="13750"/>
                        <a14:foregroundMark x1="45600" y1="6771" x2="82000" y2="7813"/>
                        <a14:foregroundMark x1="82000" y1="7813" x2="87000" y2="13958"/>
                        <a14:foregroundMark x1="67800" y1="3854" x2="40000" y2="4167"/>
                        <a14:foregroundMark x1="40000" y1="4167" x2="38600" y2="4479"/>
                        <a14:foregroundMark x1="23600" y1="92083" x2="38000" y2="92292"/>
                        <a14:foregroundMark x1="38000" y1="92292" x2="68600" y2="90417"/>
                        <a14:foregroundMark x1="68600" y1="90417" x2="76400" y2="90417"/>
                        <a14:foregroundMark x1="25200" y1="90833" x2="25200" y2="93958"/>
                        <a14:foregroundMark x1="28800" y1="93958" x2="43000" y2="94167"/>
                        <a14:foregroundMark x1="43000" y1="94167" x2="53600" y2="92292"/>
                        <a14:foregroundMark x1="65400" y1="92083" x2="81600" y2="92292"/>
                        <a14:foregroundMark x1="84600" y1="94167" x2="57800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215" y="1074040"/>
            <a:ext cx="3298643" cy="52614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198DEDD-DD1E-CE46-ACEF-EDFFB78E18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000" b="94600" l="10000" r="90000">
                        <a14:foregroundMark x1="34333" y1="9000" x2="59667" y2="9200"/>
                        <a14:foregroundMark x1="30333" y1="13400" x2="26667" y2="12400"/>
                        <a14:foregroundMark x1="67333" y1="48600" x2="61000" y2="50200"/>
                        <a14:foregroundMark x1="69000" y1="46000" x2="65000" y2="47200"/>
                        <a14:foregroundMark x1="35667" y1="92400" x2="41333" y2="92800"/>
                        <a14:foregroundMark x1="61333" y1="72600" x2="64000" y2="82600"/>
                        <a14:foregroundMark x1="69000" y1="69800" x2="69333" y2="80000"/>
                        <a14:foregroundMark x1="55000" y1="72000" x2="66667" y2="72200"/>
                        <a14:foregroundMark x1="79667" y1="88400" x2="80000" y2="93200"/>
                        <a14:foregroundMark x1="39667" y1="94600" x2="49333" y2="9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3840" y="822421"/>
            <a:ext cx="3298643" cy="5497738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0C4AC4C8-5B57-3D47-9D30-B1FE7D48FDBE}"/>
              </a:ext>
            </a:extLst>
          </p:cNvPr>
          <p:cNvGrpSpPr/>
          <p:nvPr/>
        </p:nvGrpSpPr>
        <p:grpSpPr>
          <a:xfrm>
            <a:off x="6543924" y="1066911"/>
            <a:ext cx="5551716" cy="4963885"/>
            <a:chOff x="6543924" y="1066911"/>
            <a:chExt cx="5551716" cy="496388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623A619-9D31-1844-8FCA-07E7968740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966" b="92455" l="9752" r="89894">
                          <a14:foregroundMark x1="26950" y1="29218" x2="34752" y2="28944"/>
                          <a14:foregroundMark x1="59929" y1="30727" x2="79787" y2="29904"/>
                          <a14:foregroundMark x1="66489" y1="24966" x2="80851" y2="25652"/>
                          <a14:foregroundMark x1="46454" y1="51440" x2="46454" y2="52949"/>
                          <a14:foregroundMark x1="13298" y1="50343" x2="17199" y2="50617"/>
                          <a14:foregroundMark x1="9752" y1="72428" x2="10106" y2="91221"/>
                          <a14:foregroundMark x1="12234" y1="66255" x2="17199" y2="66392"/>
                          <a14:foregroundMark x1="15780" y1="79424" x2="16667" y2="91632"/>
                          <a14:foregroundMark x1="10106" y1="78052" x2="10461" y2="69959"/>
                          <a14:foregroundMark x1="10461" y1="69959" x2="11702" y2="67901"/>
                          <a14:foregroundMark x1="51596" y1="69822" x2="52128" y2="90123"/>
                          <a14:foregroundMark x1="46454" y1="69273" x2="46454" y2="84225"/>
                          <a14:foregroundMark x1="64007" y1="91495" x2="73404" y2="91084"/>
                          <a14:foregroundMark x1="73404" y1="91084" x2="79255" y2="86557"/>
                          <a14:foregroundMark x1="60638" y1="92867" x2="70035" y2="92455"/>
                          <a14:foregroundMark x1="70035" y1="92455" x2="78369" y2="89712"/>
                          <a14:foregroundMark x1="78369" y1="89712" x2="83865" y2="89163"/>
                          <a14:foregroundMark x1="89894" y1="57613" x2="89894" y2="57613"/>
                          <a14:foregroundMark x1="89894" y1="57613" x2="89894" y2="57613"/>
                        </a14:backgroundRemoval>
                      </a14:imgEffect>
                    </a14:imgLayer>
                  </a14:imgProps>
                </a:ext>
              </a:extLst>
            </a:blip>
            <a:srcRect t="22010" b="5608"/>
            <a:stretch/>
          </p:blipFill>
          <p:spPr>
            <a:xfrm>
              <a:off x="6543924" y="1066911"/>
              <a:ext cx="5551716" cy="4963885"/>
            </a:xfrm>
            <a:prstGeom prst="rect">
              <a:avLst/>
            </a:prstGeom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AC205277-B43E-664A-A62F-62DFE3761DE1}"/>
                </a:ext>
              </a:extLst>
            </p:cNvPr>
            <p:cNvSpPr/>
            <p:nvPr/>
          </p:nvSpPr>
          <p:spPr>
            <a:xfrm>
              <a:off x="10030408" y="2195002"/>
              <a:ext cx="419878" cy="43623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BCD4676-1EBA-B946-97A2-3801F73060B8}"/>
                </a:ext>
              </a:extLst>
            </p:cNvPr>
            <p:cNvSpPr/>
            <p:nvPr/>
          </p:nvSpPr>
          <p:spPr>
            <a:xfrm>
              <a:off x="10450286" y="2102197"/>
              <a:ext cx="419878" cy="43623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pic>
        <p:nvPicPr>
          <p:cNvPr id="12" name="Imagen 11">
            <a:hlinkClick r:id="rId10" action="ppaction://hlinksldjump"/>
            <a:extLst>
              <a:ext uri="{FF2B5EF4-FFF2-40B4-BE49-F238E27FC236}">
                <a16:creationId xmlns:a16="http://schemas.microsoft.com/office/drawing/2014/main" id="{D7B3319F-96F0-4146-8BD2-9736DC5DCB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79780" y="5670882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0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0336532-4699-7F45-A50A-D4A26560C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1007" y="-2661005"/>
            <a:ext cx="6869987" cy="1219200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826965" y="209621"/>
            <a:ext cx="6895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5</a:t>
            </a:r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- DERECHO A LA SALUD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1223682" y="6325703"/>
            <a:ext cx="1037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IR AL MÉDICO CUANDO ESTÁN ENFERMOS Y QUE LOS CUIDEN HASTA QUE SE SIENTAN MEJOR.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2C8EAAD-3F1B-0C4C-9187-BA296AB48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43" b="99619" l="6383" r="94681">
                        <a14:foregroundMark x1="20745" y1="11810" x2="27660" y2="40000"/>
                        <a14:foregroundMark x1="27660" y1="40000" x2="30674" y2="47810"/>
                        <a14:foregroundMark x1="28191" y1="5714" x2="37234" y2="44571"/>
                        <a14:foregroundMark x1="25355" y1="16381" x2="25887" y2="20190"/>
                        <a14:foregroundMark x1="21454" y1="59810" x2="31738" y2="84000"/>
                        <a14:foregroundMark x1="17199" y1="38476" x2="22872" y2="56381"/>
                        <a14:foregroundMark x1="18440" y1="33905" x2="17730" y2="54667"/>
                        <a14:foregroundMark x1="17730" y1="54667" x2="18440" y2="55429"/>
                        <a14:foregroundMark x1="14539" y1="67048" x2="19681" y2="87048"/>
                        <a14:foregroundMark x1="34752" y1="72000" x2="37411" y2="85333"/>
                        <a14:foregroundMark x1="37411" y1="85333" x2="25887" y2="90476"/>
                        <a14:foregroundMark x1="25887" y1="90476" x2="19681" y2="79619"/>
                        <a14:foregroundMark x1="19681" y1="79619" x2="19681" y2="76000"/>
                        <a14:foregroundMark x1="23050" y1="69905" x2="23404" y2="76381"/>
                        <a14:foregroundMark x1="31028" y1="34476" x2="32270" y2="44000"/>
                        <a14:foregroundMark x1="32270" y1="44000" x2="32270" y2="44000"/>
                        <a14:foregroundMark x1="22872" y1="42286" x2="23936" y2="47810"/>
                        <a14:foregroundMark x1="34752" y1="18286" x2="35816" y2="20190"/>
                        <a14:foregroundMark x1="36348" y1="15619" x2="34752" y2="18857"/>
                        <a14:foregroundMark x1="31738" y1="6286" x2="17908" y2="5333"/>
                        <a14:foregroundMark x1="17199" y1="10286" x2="16667" y2="24381"/>
                        <a14:foregroundMark x1="23404" y1="36000" x2="23404" y2="45905"/>
                        <a14:foregroundMark x1="23404" y1="45905" x2="23404" y2="45905"/>
                        <a14:foregroundMark x1="22340" y1="32190" x2="25000" y2="39429"/>
                        <a14:foregroundMark x1="27482" y1="31048" x2="27482" y2="35048"/>
                        <a14:foregroundMark x1="68262" y1="21333" x2="82624" y2="42857"/>
                        <a14:foregroundMark x1="82624" y1="42857" x2="83688" y2="43810"/>
                        <a14:foregroundMark x1="62589" y1="22857" x2="80319" y2="44381"/>
                        <a14:foregroundMark x1="80319" y1="44381" x2="82801" y2="46476"/>
                        <a14:foregroundMark x1="51950" y1="34286" x2="39894" y2="47619"/>
                        <a14:foregroundMark x1="34220" y1="37333" x2="39539" y2="43429"/>
                        <a14:foregroundMark x1="53369" y1="35048" x2="48759" y2="35619"/>
                        <a14:foregroundMark x1="54965" y1="32381" x2="54965" y2="40000"/>
                        <a14:foregroundMark x1="53901" y1="31619" x2="44504" y2="31810"/>
                        <a14:foregroundMark x1="85461" y1="34857" x2="87234" y2="36762"/>
                        <a14:foregroundMark x1="87411" y1="39429" x2="89007" y2="44000"/>
                        <a14:foregroundMark x1="80142" y1="21143" x2="61702" y2="17333"/>
                        <a14:foregroundMark x1="61702" y1="17333" x2="59929" y2="26095"/>
                        <a14:foregroundMark x1="78014" y1="52190" x2="76064" y2="77143"/>
                        <a14:foregroundMark x1="85461" y1="60381" x2="85461" y2="75238"/>
                        <a14:foregroundMark x1="94681" y1="75238" x2="87943" y2="75429"/>
                        <a14:foregroundMark x1="63121" y1="73714" x2="71454" y2="74095"/>
                        <a14:foregroundMark x1="79787" y1="87048" x2="79787" y2="97333"/>
                        <a14:foregroundMark x1="79787" y1="97333" x2="79787" y2="97333"/>
                        <a14:foregroundMark x1="6383" y1="61524" x2="6383" y2="99619"/>
                        <a14:foregroundMark x1="71454" y1="72952" x2="74645" y2="71619"/>
                        <a14:foregroundMark x1="81738" y1="31429" x2="85638" y2="32381"/>
                        <a14:foregroundMark x1="61702" y1="28381" x2="62589" y2="30286"/>
                        <a14:foregroundMark x1="87766" y1="48000" x2="79965" y2="47619"/>
                        <a14:foregroundMark x1="31028" y1="47619" x2="29965" y2="54857"/>
                        <a14:foregroundMark x1="53723" y1="29905" x2="57801" y2="39048"/>
                        <a14:foregroundMark x1="57801" y1="39048" x2="56206" y2="42476"/>
                        <a14:foregroundMark x1="55319" y1="31429" x2="58511" y2="33333"/>
                        <a14:foregroundMark x1="85284" y1="57905" x2="85284" y2="61524"/>
                        <a14:foregroundMark x1="74468" y1="64381" x2="74468" y2="69333"/>
                        <a14:foregroundMark x1="86525" y1="57333" x2="87766" y2="723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076" y="1021976"/>
            <a:ext cx="6026524" cy="54040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CD035F8-E82B-D742-ACFC-35C85B8D1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24" b="99403" l="4433" r="98404">
                        <a14:foregroundMark x1="13475" y1="47761" x2="23050" y2="62537"/>
                        <a14:foregroundMark x1="23050" y1="62537" x2="40603" y2="72687"/>
                        <a14:foregroundMark x1="40603" y1="72687" x2="48227" y2="75522"/>
                        <a14:foregroundMark x1="49291" y1="66418" x2="84397" y2="89254"/>
                        <a14:foregroundMark x1="49823" y1="88209" x2="60461" y2="88358"/>
                        <a14:foregroundMark x1="60461" y1="88209" x2="49645" y2="88657"/>
                        <a14:foregroundMark x1="49645" y1="88657" x2="50887" y2="89552"/>
                        <a14:foregroundMark x1="63652" y1="16119" x2="74645" y2="15672"/>
                        <a14:foregroundMark x1="74645" y1="15672" x2="77305" y2="15672"/>
                        <a14:foregroundMark x1="77660" y1="11940" x2="64362" y2="12090"/>
                        <a14:foregroundMark x1="79433" y1="11045" x2="62589" y2="11642"/>
                        <a14:foregroundMark x1="79610" y1="14179" x2="81206" y2="21940"/>
                        <a14:foregroundMark x1="76596" y1="43881" x2="80142" y2="60597"/>
                        <a14:foregroundMark x1="84397" y1="38955" x2="84397" y2="65075"/>
                        <a14:foregroundMark x1="89007" y1="45970" x2="89007" y2="50000"/>
                        <a14:foregroundMark x1="89007" y1="49701" x2="89007" y2="50448"/>
                        <a14:foregroundMark x1="92730" y1="52836" x2="92730" y2="43284"/>
                        <a14:foregroundMark x1="92730" y1="43284" x2="83865" y2="40000"/>
                        <a14:foregroundMark x1="83865" y1="40000" x2="75000" y2="39701"/>
                        <a14:foregroundMark x1="75000" y1="39701" x2="69326" y2="41045"/>
                        <a14:foregroundMark x1="65071" y1="38209" x2="69326" y2="51940"/>
                        <a14:foregroundMark x1="59929" y1="51343" x2="69681" y2="52239"/>
                        <a14:foregroundMark x1="69681" y1="52239" x2="81028" y2="57463"/>
                        <a14:foregroundMark x1="71099" y1="57015" x2="72163" y2="65672"/>
                        <a14:foregroundMark x1="72163" y1="65672" x2="77482" y2="74030"/>
                        <a14:foregroundMark x1="77482" y1="74030" x2="74468" y2="94925"/>
                        <a14:foregroundMark x1="70390" y1="43433" x2="76241" y2="43582"/>
                        <a14:foregroundMark x1="76241" y1="35821" x2="73227" y2="40149"/>
                        <a14:foregroundMark x1="93262" y1="23731" x2="93794" y2="26418"/>
                        <a14:foregroundMark x1="7801" y1="50597" x2="8865" y2="56119"/>
                        <a14:foregroundMark x1="5142" y1="31194" x2="4433" y2="56567"/>
                        <a14:foregroundMark x1="80142" y1="44776" x2="80142" y2="48657"/>
                        <a14:foregroundMark x1="71099" y1="46866" x2="75709" y2="47612"/>
                        <a14:foregroundMark x1="31206" y1="5821" x2="39007" y2="8358"/>
                        <a14:foregroundMark x1="39007" y1="8358" x2="39007" y2="8358"/>
                        <a14:foregroundMark x1="39362" y1="5373" x2="24823" y2="5522"/>
                        <a14:foregroundMark x1="45922" y1="43582" x2="45922" y2="54776"/>
                        <a14:foregroundMark x1="62766" y1="40299" x2="62766" y2="49104"/>
                        <a14:foregroundMark x1="37589" y1="79403" x2="44326" y2="88657"/>
                        <a14:foregroundMark x1="44326" y1="88657" x2="51950" y2="93881"/>
                        <a14:foregroundMark x1="48227" y1="76567" x2="65957" y2="88358"/>
                        <a14:foregroundMark x1="31206" y1="80149" x2="27837" y2="95224"/>
                        <a14:foregroundMark x1="27837" y1="95224" x2="29610" y2="99552"/>
                        <a14:foregroundMark x1="98404" y1="79403" x2="98404" y2="925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2240" y="209621"/>
            <a:ext cx="4813477" cy="6116082"/>
          </a:xfrm>
          <a:prstGeom prst="rect">
            <a:avLst/>
          </a:prstGeom>
        </p:spPr>
      </p:pic>
      <p:pic>
        <p:nvPicPr>
          <p:cNvPr id="8" name="Imagen 7">
            <a:hlinkClick r:id="rId8" action="ppaction://hlinksldjump"/>
            <a:extLst>
              <a:ext uri="{FF2B5EF4-FFF2-40B4-BE49-F238E27FC236}">
                <a16:creationId xmlns:a16="http://schemas.microsoft.com/office/drawing/2014/main" id="{478C8E0B-BC4B-1A42-B1DC-6BCAEC9990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206</Words>
  <Application>Microsoft Macintosh PowerPoint</Application>
  <PresentationFormat>Panorámica</PresentationFormat>
  <Paragraphs>24</Paragraphs>
  <Slides>12</Slides>
  <Notes>6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katy.menaf@gmail.com</dc:creator>
  <cp:lastModifiedBy>katy.menaf@gmail.com</cp:lastModifiedBy>
  <cp:revision>36</cp:revision>
  <dcterms:created xsi:type="dcterms:W3CDTF">2020-08-09T23:27:22Z</dcterms:created>
  <dcterms:modified xsi:type="dcterms:W3CDTF">2020-08-16T17:12:59Z</dcterms:modified>
</cp:coreProperties>
</file>