
<file path=[Content_Types].xml><?xml version="1.0" encoding="utf-8"?>
<Types xmlns="http://schemas.openxmlformats.org/package/2006/content-types">
  <Default Extension="bin" ContentType="audio/unknown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4" r:id="rId5"/>
    <p:sldId id="260" r:id="rId6"/>
    <p:sldId id="261" r:id="rId7"/>
    <p:sldId id="266" r:id="rId8"/>
    <p:sldId id="268" r:id="rId9"/>
    <p:sldId id="265" r:id="rId10"/>
    <p:sldId id="271" r:id="rId11"/>
    <p:sldId id="272" r:id="rId12"/>
    <p:sldId id="277" r:id="rId13"/>
    <p:sldId id="279" r:id="rId14"/>
    <p:sldId id="280" r:id="rId15"/>
    <p:sldId id="281" r:id="rId16"/>
    <p:sldId id="273" r:id="rId17"/>
    <p:sldId id="274" r:id="rId18"/>
    <p:sldId id="269" r:id="rId19"/>
    <p:sldId id="275" r:id="rId20"/>
    <p:sldId id="276" r:id="rId21"/>
    <p:sldId id="282" r:id="rId22"/>
    <p:sldId id="283" r:id="rId23"/>
    <p:sldId id="270" r:id="rId24"/>
    <p:sldId id="278" r:id="rId2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FF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8"/>
  </p:normalViewPr>
  <p:slideViewPr>
    <p:cSldViewPr snapToGrid="0" snapToObjects="1">
      <p:cViewPr varScale="1">
        <p:scale>
          <a:sx n="48" d="100"/>
          <a:sy n="48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1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471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8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46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02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9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8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18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369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42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D9537-99AF-F34B-871F-19AEDBCD2BBC}" type="datetimeFigureOut">
              <a:rPr lang="es-ES" smtClean="0"/>
              <a:t>10/08/2020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45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audio" Target="../media/audio1.bin"/><Relationship Id="rId5" Type="http://schemas.openxmlformats.org/officeDocument/2006/relationships/image" Target="../media/image8.png"/><Relationship Id="rId4" Type="http://schemas.openxmlformats.org/officeDocument/2006/relationships/audio" Target="../media/audio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audio" Target="../media/audio1.bin"/><Relationship Id="rId9" Type="http://schemas.openxmlformats.org/officeDocument/2006/relationships/audio" Target="../media/audio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bin"/><Relationship Id="rId3" Type="http://schemas.openxmlformats.org/officeDocument/2006/relationships/image" Target="../media/image11.png"/><Relationship Id="rId7" Type="http://schemas.microsoft.com/office/2007/relationships/hdphoto" Target="../media/hdphoto7.wdp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bin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9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audio" Target="../media/audio1.bin"/><Relationship Id="rId5" Type="http://schemas.openxmlformats.org/officeDocument/2006/relationships/image" Target="../media/image21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4.wdp"/><Relationship Id="rId12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5.png"/><Relationship Id="rId11" Type="http://schemas.microsoft.com/office/2007/relationships/hdphoto" Target="../media/hdphoto16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audio" Target="../media/audio1.bin"/><Relationship Id="rId9" Type="http://schemas.microsoft.com/office/2007/relationships/hdphoto" Target="../media/hdphoto15.wdp"/><Relationship Id="rId14" Type="http://schemas.openxmlformats.org/officeDocument/2006/relationships/audio" Target="../media/audio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7.wdp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8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9.wdp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bin"/><Relationship Id="rId3" Type="http://schemas.openxmlformats.org/officeDocument/2006/relationships/image" Target="../media/image32.jpg"/><Relationship Id="rId7" Type="http://schemas.microsoft.com/office/2007/relationships/hdphoto" Target="../media/hdphoto7.wdp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0.wdp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3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4"/>
            <a:srcRect b="18855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5533" b="82396" l="7270" r="94149"/>
                      </a14:imgEffect>
                    </a14:imgLayer>
                  </a14:imgProps>
                </a:ext>
              </a:extLst>
            </a:blip>
            <a:srcRect t="65908" b="17172"/>
            <a:stretch/>
          </p:blipFill>
          <p:spPr>
            <a:xfrm>
              <a:off x="2403578" y="660105"/>
              <a:ext cx="5721763" cy="1119674"/>
            </a:xfrm>
            <a:prstGeom prst="rect">
              <a:avLst/>
            </a:prstGeom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362" y1="72881" x2="66809" y2="72881"/>
                        <a14:foregroundMark x1="17021" y1="65254" x2="48936" y2="65678"/>
                        <a14:foregroundMark x1="59149" y1="66949" x2="84255" y2="66525"/>
                        <a14:foregroundMark x1="79574" y1="59746" x2="88511" y2="56356"/>
                        <a14:foregroundMark x1="8936" y1="55508" x2="19574" y2="58475"/>
                        <a14:foregroundMark x1="30213" y1="76695" x2="57447" y2="78390"/>
                        <a14:foregroundMark x1="78298" y1="80508" x2="76596" y2="81356"/>
                        <a14:foregroundMark x1="21277" y1="80085" x2="22553" y2="81356"/>
                        <a14:foregroundMark x1="21702" y1="23305" x2="8936" y2="32627"/>
                        <a14:foregroundMark x1="26383" y1="24576" x2="40426" y2="29661"/>
                        <a14:foregroundMark x1="12766" y1="37288" x2="21277" y2="52542"/>
                        <a14:foregroundMark x1="29362" y1="52542" x2="41702" y2="38983"/>
                        <a14:foregroundMark x1="22553" y1="37288" x2="31915" y2="35169"/>
                        <a14:foregroundMark x1="22553" y1="33475" x2="31915" y2="33475"/>
                        <a14:foregroundMark x1="18723" y1="36864" x2="27234" y2="46186"/>
                        <a14:foregroundMark x1="29362" y1="41949" x2="34043" y2="35169"/>
                        <a14:foregroundMark x1="57021" y1="34322" x2="69787" y2="20763"/>
                        <a14:foregroundMark x1="73617" y1="23729" x2="69787" y2="49576"/>
                        <a14:foregroundMark x1="77447" y1="24153" x2="85957" y2="40254"/>
                        <a14:foregroundMark x1="82553" y1="44068" x2="71064" y2="52542"/>
                        <a14:foregroundMark x1="65106" y1="51695" x2="52340" y2="36441"/>
                        <a14:foregroundMark x1="65957" y1="33051" x2="68085" y2="36864"/>
                        <a14:foregroundMark x1="28511" y1="61017" x2="65106" y2="63136"/>
                        <a14:foregroundMark x1="65957" y1="42797" x2="62128" y2="36441"/>
                        <a14:foregroundMark x1="61277" y1="79661" x2="71915" y2="74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63707" y="1032148"/>
            <a:ext cx="2564820" cy="2575734"/>
          </a:xfrm>
          <a:prstGeom prst="rect">
            <a:avLst/>
          </a:prstGeom>
        </p:spPr>
      </p:pic>
      <p:pic>
        <p:nvPicPr>
          <p:cNvPr id="3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5542071"/>
            <a:ext cx="812800" cy="81280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86" b="100000" l="532" r="978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267"/>
            <a:ext cx="2028570" cy="1750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6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7814 0.42887 C 1.28648 0.2718 1.1845 0.13648 1.04795 0.12746 C 0.91765 0.11543 0.79534 0.22068 0.78735 0.37289 C 0.77727 0.5133 0.86258 0.64423 0.98471 0.65325 C 1.09694 0.66111 1.20292 0.57414 1.21091 0.44321 C 1.21907 0.32408 1.14784 0.2112 1.04395 0.20171 C 0.94805 0.195 0.85823 0.26741 0.85233 0.37752 C 0.84642 0.4756 0.90306 0.57182 0.98871 0.57622 C 1.06602 0.58362 1.1395 0.52718 1.14559 0.43812 C 1.14993 0.35878 1.10702 0.28152 1.03961 0.27666 C 0.98071 0.2718 0.92147 0.3139 0.91765 0.38214 C 0.91331 0.4409 0.94423 0.49688 0.99287 0.50173 C 1.03353 0.50567 1.07644 0.48045 1.07852 0.43373 C 1.08269 0.39602 1.06602 0.35623 1.03579 0.35184 C 1.01129 0.35184 0.98679 0.36109 0.98245 0.38677 C 0.98071 0.40319 0.98471 0.41962 0.99687 0.42632 C 1.00313 0.42887 1.00712 0.42887 1.01355 0.42632 " pathEditMode="relative" rAng="0" ptsTypes="fffffffffffffffff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35" y="-40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304105"/>
            <a:ext cx="912164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60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¿Por qué ya no podemos ir a la escuela?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 rot="298883">
            <a:off x="-429664" y="1892235"/>
            <a:ext cx="5419329" cy="51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3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RONAVIRU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6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t="18040" b="15143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1590" y="3202817"/>
            <a:ext cx="6438900" cy="365518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304105"/>
            <a:ext cx="9333337" cy="1754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pasaría si volviéramos a la escuela? </a:t>
            </a:r>
          </a:p>
        </p:txBody>
      </p:sp>
      <p:pic>
        <p:nvPicPr>
          <p:cNvPr id="2" name="y2mate.com - Tono de Notificación para WHATSAPP de Mario Bros GRATIS Sonidos para Celular 2020_Y6CDD-jmCI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2114" y="5602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8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9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alphaModFix amt="53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4965" r="94326">
                        <a14:foregroundMark x1="67730" y1="31560" x2="76950" y2="44504"/>
                        <a14:foregroundMark x1="78546" y1="33156" x2="79787" y2="40071"/>
                        <a14:foregroundMark x1="70567" y1="43794" x2="75532" y2="50709"/>
                        <a14:foregroundMark x1="62589" y1="46277" x2="67908" y2="50709"/>
                        <a14:foregroundMark x1="61702" y1="35106" x2="60284" y2="39894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8752" t="21381" r="9179" b="16533"/>
          <a:stretch/>
        </p:blipFill>
        <p:spPr>
          <a:xfrm>
            <a:off x="0" y="2160892"/>
            <a:ext cx="6208878" cy="469710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173387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Tocaríamos todo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37" r="95922">
                        <a14:foregroundMark x1="42021" y1="37645" x2="35461" y2="43243"/>
                        <a14:foregroundMark x1="79965" y1="83591" x2="76596" y2="891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2188" y="1471371"/>
            <a:ext cx="5864979" cy="53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8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8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609" r="91815"/>
                    </a14:imgEffect>
                  </a14:imgLayer>
                </a14:imgProps>
              </a:ext>
            </a:extLst>
          </a:blip>
          <a:srcRect l="12564"/>
          <a:stretch/>
        </p:blipFill>
        <p:spPr>
          <a:xfrm>
            <a:off x="1512717" y="1736675"/>
            <a:ext cx="6704509" cy="471049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-211694" y="173387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Nos contagiaríamos </a:t>
            </a:r>
          </a:p>
        </p:txBody>
      </p:sp>
    </p:spTree>
    <p:extLst>
      <p:ext uri="{BB962C8B-B14F-4D97-AF65-F5344CB8AC3E}">
        <p14:creationId xmlns:p14="http://schemas.microsoft.com/office/powerpoint/2010/main" val="42474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748" y="782240"/>
            <a:ext cx="5846886" cy="60757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89337" y="-141090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Sentiríamos malestar </a:t>
            </a:r>
          </a:p>
        </p:txBody>
      </p:sp>
    </p:spTree>
    <p:extLst>
      <p:ext uri="{BB962C8B-B14F-4D97-AF65-F5344CB8AC3E}">
        <p14:creationId xmlns:p14="http://schemas.microsoft.com/office/powerpoint/2010/main" val="8533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770" y="0"/>
            <a:ext cx="5994841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211694" y="0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Tendríamos fiebre</a:t>
            </a:r>
          </a:p>
        </p:txBody>
      </p:sp>
    </p:spTree>
    <p:extLst>
      <p:ext uri="{BB962C8B-B14F-4D97-AF65-F5344CB8AC3E}">
        <p14:creationId xmlns:p14="http://schemas.microsoft.com/office/powerpoint/2010/main" val="168629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2300"/>
            <a:ext cx="9144000" cy="62357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8758" y="353943"/>
            <a:ext cx="8861764" cy="7078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Por eso es importante quedarse en casa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2" b="97556" l="13830" r="89362"/>
                    </a14:imgEffect>
                  </a14:imgLayer>
                </a14:imgProps>
              </a:ext>
            </a:extLst>
          </a:blip>
          <a:srcRect l="12608" t="16150" r="9841" b="2444"/>
          <a:stretch/>
        </p:blipFill>
        <p:spPr>
          <a:xfrm>
            <a:off x="1146583" y="1587704"/>
            <a:ext cx="7091176" cy="50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7699" r="14820" b="185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99468" l="9929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808" y="2517066"/>
            <a:ext cx="4340934" cy="43409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18" b="96516" l="9752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1663" y="2146711"/>
            <a:ext cx="5997501" cy="49540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18972" y1="48227" x2="30496" y2="58865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2689" y="537629"/>
            <a:ext cx="3958873" cy="395887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189337" y="0"/>
            <a:ext cx="933333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Y tener clases por otros medios</a:t>
            </a:r>
          </a:p>
        </p:txBody>
      </p:sp>
    </p:spTree>
    <p:extLst>
      <p:ext uri="{BB962C8B-B14F-4D97-AF65-F5344CB8AC3E}">
        <p14:creationId xmlns:p14="http://schemas.microsoft.com/office/powerpoint/2010/main" val="175490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11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60" b="96631" l="9752" r="89894">
                        <a14:foregroundMark x1="42199" y1="49291" x2="42199" y2="56383"/>
                        <a14:foregroundMark x1="65071" y1="45567" x2="65071" y2="48227"/>
                        <a14:backgroundMark x1="69504" y1="32624" x2="75355" y2="45567"/>
                        <a14:backgroundMark x1="66489" y1="34752" x2="60284" y2="43794"/>
                        <a14:backgroundMark x1="28369" y1="35816" x2="30319" y2="62943"/>
                        <a14:backgroundMark x1="64716" y1="70035" x2="71809" y2="54078"/>
                        <a14:backgroundMark x1="48936" y1="74645" x2="49468" y2="76418"/>
                      </a14:backgroundRemoval>
                    </a14:imgEffect>
                  </a14:imgLayer>
                </a14:imgProps>
              </a:ext>
            </a:extLst>
          </a:blip>
          <a:srcRect l="27423" t="3232" r="28488" b="5070"/>
          <a:stretch/>
        </p:blipFill>
        <p:spPr>
          <a:xfrm>
            <a:off x="483783" y="2055888"/>
            <a:ext cx="2308920" cy="48021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83" b="96454" l="9752" r="89894">
                        <a14:foregroundMark x1="45035" y1="66135" x2="47340" y2="72872"/>
                        <a14:foregroundMark x1="55319" y1="64007" x2="54433" y2="70213"/>
                        <a14:foregroundMark x1="56738" y1="55851" x2="54965" y2="52305"/>
                        <a14:foregroundMark x1="48227" y1="13298" x2="61170" y2="14716"/>
                        <a14:backgroundMark x1="30319" y1="38121" x2="31560" y2="72340"/>
                        <a14:backgroundMark x1="61170" y1="71099" x2="80319" y2="52660"/>
                        <a14:backgroundMark x1="74113" y1="45922" x2="74113" y2="36525"/>
                        <a14:backgroundMark x1="76241" y1="32979" x2="68617" y2="23759"/>
                        <a14:backgroundMark x1="55674" y1="48759" x2="58865" y2="54433"/>
                        <a14:backgroundMark x1="64184" y1="19326" x2="62411" y2="19326"/>
                      </a14:backgroundRemoval>
                    </a14:imgEffect>
                  </a14:imgLayer>
                </a14:imgProps>
              </a:ext>
            </a:extLst>
          </a:blip>
          <a:srcRect l="28304" t="7349" r="24667" b="6244"/>
          <a:stretch/>
        </p:blipFill>
        <p:spPr>
          <a:xfrm>
            <a:off x="3276486" y="2055888"/>
            <a:ext cx="2620490" cy="48147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383" b="96986" l="9752" r="89894">
                        <a14:foregroundMark x1="40603" y1="64007" x2="40603" y2="69681"/>
                        <a14:foregroundMark x1="40071" y1="75887" x2="40071" y2="82801"/>
                        <a14:foregroundMark x1="34752" y1="67553" x2="34752" y2="62943"/>
                        <a14:foregroundMark x1="36879" y1="62057" x2="39716" y2="53546"/>
                        <a14:foregroundMark x1="43085" y1="55496" x2="43085" y2="56383"/>
                        <a14:foregroundMark x1="57447" y1="53191" x2="60638" y2="61702"/>
                        <a14:foregroundMark x1="60993" y1="64007" x2="59397" y2="68440"/>
                        <a14:foregroundMark x1="55319" y1="62057" x2="55319" y2="67376"/>
                        <a14:foregroundMark x1="53369" y1="50000" x2="53369" y2="52660"/>
                        <a14:foregroundMark x1="56738" y1="75887" x2="56738" y2="83511"/>
                        <a14:foregroundMark x1="54255" y1="37411" x2="55851" y2="37411"/>
                        <a14:backgroundMark x1="67908" y1="57979" x2="74113" y2="40780"/>
                        <a14:backgroundMark x1="64539" y1="50000" x2="73227" y2="28191"/>
                        <a14:backgroundMark x1="26596" y1="59929" x2="23582" y2="28546"/>
                        <a14:backgroundMark x1="31915" y1="50000" x2="31206" y2="37943"/>
                        <a14:backgroundMark x1="38652" y1="48759" x2="31915" y2="57624"/>
                        <a14:backgroundMark x1="27482" y1="70213" x2="13830" y2="50887"/>
                        <a14:backgroundMark x1="67908" y1="70035" x2="78014" y2="46986"/>
                        <a14:backgroundMark x1="48227" y1="78546" x2="48227" y2="82270"/>
                      </a14:backgroundRemoval>
                    </a14:imgEffect>
                  </a14:imgLayer>
                </a14:imgProps>
              </a:ext>
            </a:extLst>
          </a:blip>
          <a:srcRect l="24055" t="7347" r="30252"/>
          <a:stretch/>
        </p:blipFill>
        <p:spPr>
          <a:xfrm>
            <a:off x="6168231" y="2047488"/>
            <a:ext cx="2378599" cy="482310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" y="1029290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Mientras encuentran una vacuna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491527"/>
            <a:ext cx="9144000" cy="5379069"/>
          </a:xfrm>
          <a:prstGeom prst="rect">
            <a:avLst/>
          </a:prstGeom>
        </p:spPr>
      </p:pic>
      <p:pic>
        <p:nvPicPr>
          <p:cNvPr id="3" name="y2mate.com - Tono Game Over Super Mario Bros_DgkwtRlbH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14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1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18040" b="15143"/>
          <a:stretch/>
        </p:blipFill>
        <p:spPr>
          <a:xfrm>
            <a:off x="-22357" y="0"/>
            <a:ext cx="9144000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406" y="2117472"/>
            <a:ext cx="7747219" cy="439787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304105"/>
            <a:ext cx="9333337" cy="1754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Muy pronto volveremos a estar juntos</a:t>
            </a:r>
          </a:p>
        </p:txBody>
      </p:sp>
    </p:spTree>
    <p:extLst>
      <p:ext uri="{BB962C8B-B14F-4D97-AF65-F5344CB8AC3E}">
        <p14:creationId xmlns:p14="http://schemas.microsoft.com/office/powerpoint/2010/main" val="158877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5BF3E1-EA3B-4FB2-914C-A9333126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88AB09A-871A-4C6D-AE48-271248AA5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8001B02-6E69-448B-9312-16BE7EFA8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1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vortex dir="r"/>
        <p:sndAc>
          <p:stSnd>
            <p:snd r:embed="rId2" name="Campanillas"/>
          </p:stSnd>
        </p:sndAc>
      </p:transition>
    </mc:Choice>
    <mc:Fallback xmlns="">
      <p:transition spd="slow">
        <p:fade/>
        <p:sndAc>
          <p:stSnd>
            <p:snd r:embed="rId4" name="Campanillas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898AD-4C7E-4DE7-84BC-E39EBD63F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A2CF61E-FC15-41A2-824E-557BCA426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1842" y="42480"/>
            <a:ext cx="7740315" cy="6815520"/>
          </a:xfrm>
        </p:spPr>
      </p:pic>
    </p:spTree>
    <p:extLst>
      <p:ext uri="{BB962C8B-B14F-4D97-AF65-F5344CB8AC3E}">
        <p14:creationId xmlns:p14="http://schemas.microsoft.com/office/powerpoint/2010/main" val="3300052881"/>
      </p:ext>
    </p:extLst>
  </p:cSld>
  <p:clrMapOvr>
    <a:masterClrMapping/>
  </p:clrMapOvr>
  <p:transition spd="slow">
    <p:comb/>
    <p:sndAc>
      <p:stSnd>
        <p:snd r:embed="rId2" name="Cámara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64F44-0260-4316-8DB4-D3564627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" name="Marcador de contenido 4" descr="Imagen que contiene botella, dice, firmar, mano&#10;&#10;Descripción generada automáticamente">
            <a:extLst>
              <a:ext uri="{FF2B5EF4-FFF2-40B4-BE49-F238E27FC236}">
                <a16:creationId xmlns:a16="http://schemas.microsoft.com/office/drawing/2014/main" id="{6A084DF5-40F8-478F-9A0B-DDC5FE724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0"/>
            <a:ext cx="8229600" cy="6858000"/>
          </a:xfrm>
        </p:spPr>
      </p:pic>
    </p:spTree>
    <p:extLst>
      <p:ext uri="{BB962C8B-B14F-4D97-AF65-F5344CB8AC3E}">
        <p14:creationId xmlns:p14="http://schemas.microsoft.com/office/powerpoint/2010/main" val="176611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>
        <p:wheel spokes="1"/>
        <p:sndAc>
          <p:stSnd>
            <p:snd r:embed="rId2" name="chimes.wav"/>
          </p:stSnd>
        </p:sndAc>
      </p:transition>
    </mc:Choice>
    <mc:Fallback>
      <p:transition spd="slow">
        <p:wheel spokes="1"/>
        <p:sndAc>
          <p:stSnd>
            <p:snd r:embed="rId2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113" y1="64912" x2="55945" y2="75439"/>
                        <a14:foregroundMark x1="26901" y1="87329" x2="54971" y2="90448"/>
                        <a14:foregroundMark x1="33723" y1="92008" x2="41131" y2="94737"/>
                        <a14:foregroundMark x1="59649" y1="93957" x2="83626" y2="82066"/>
                        <a14:foregroundMark x1="63743" y1="87524" x2="78168" y2="80507"/>
                        <a14:foregroundMark x1="48148" y1="94932" x2="56920" y2="99025"/>
                        <a14:foregroundMark x1="84990" y1="75634" x2="92593" y2="62963"/>
                        <a14:foregroundMark x1="79727" y1="76023" x2="86940" y2="81287"/>
                        <a14:foregroundMark x1="40936" y1="62183" x2="53606" y2="68421"/>
                        <a14:foregroundMark x1="41131" y1="56920" x2="55556" y2="62963"/>
                        <a14:foregroundMark x1="58674" y1="64522" x2="58480" y2="79142"/>
                        <a14:foregroundMark x1="57115" y1="81287" x2="22612" y2="71345"/>
                        <a14:foregroundMark x1="5653" y1="48733" x2="6433" y2="72904"/>
                        <a14:foregroundMark x1="10526" y1="69981" x2="26511" y2="85185"/>
                        <a14:foregroundMark x1="28070" y1="90058" x2="12671" y2="78558"/>
                        <a14:foregroundMark x1="12671" y1="68811" x2="7407" y2="46394"/>
                        <a14:foregroundMark x1="21832" y1="75634" x2="24756" y2="77583"/>
                        <a14:foregroundMark x1="4288" y1="43470" x2="10331" y2="25926"/>
                        <a14:foregroundMark x1="88109" y1="75634" x2="94542" y2="60624"/>
                        <a14:foregroundMark x1="95322" y1="55750" x2="97271" y2="42495"/>
                        <a14:foregroundMark x1="94932" y1="40351" x2="97076" y2="36257"/>
                        <a14:foregroundMark x1="94737" y1="31189" x2="87524" y2="20273"/>
                        <a14:foregroundMark x1="85770" y1="16569" x2="75049" y2="10526"/>
                        <a14:foregroundMark x1="13450" y1="22807" x2="18713" y2="12281"/>
                        <a14:foregroundMark x1="23392" y1="10526" x2="30019" y2="7212"/>
                        <a14:foregroundMark x1="34308" y1="3899" x2="50487" y2="3314"/>
                        <a14:foregroundMark x1="53021" y1="2924" x2="64327" y2="3314"/>
                        <a14:foregroundMark x1="67836" y1="6043" x2="74269" y2="13450"/>
                        <a14:foregroundMark x1="16374" y1="54581" x2="19493" y2="56140"/>
                        <a14:foregroundMark x1="29045" y1="77778" x2="42885" y2="853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356" y="1029290"/>
            <a:ext cx="6301619" cy="575022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-241891" y="444098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usar mascarillas</a:t>
            </a:r>
          </a:p>
        </p:txBody>
      </p:sp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01" b="96099" l="5674" r="952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696" y="201209"/>
            <a:ext cx="7738730" cy="697011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46583" y="684948"/>
            <a:ext cx="6985337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023151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ocupar el antebrazo </a:t>
            </a:r>
          </a:p>
        </p:txBody>
      </p:sp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64" b="99468" l="1064" r="100000">
                        <a14:foregroundMark x1="60461" y1="48227" x2="64184" y2="40426"/>
                        <a14:foregroundMark x1="63652" y1="64184" x2="67376" y2="64184"/>
                        <a14:foregroundMark x1="11170" y1="62943" x2="12234" y2="62943"/>
                        <a14:foregroundMark x1="19504" y1="50709" x2="20390" y2="50709"/>
                        <a14:foregroundMark x1="27305" y1="23404" x2="29078" y2="23404"/>
                        <a14:foregroundMark x1="30142" y1="36879" x2="29965" y2="39007"/>
                        <a14:foregroundMark x1="76418" y1="19858" x2="77660" y2="20035"/>
                        <a14:foregroundMark x1="68262" y1="48582" x2="69326" y2="48582"/>
                        <a14:foregroundMark x1="88830" y1="52837" x2="89894" y2="528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009" y="683110"/>
            <a:ext cx="7049856" cy="621440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9192" y="571387"/>
            <a:ext cx="7832045" cy="46944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lavarnos las manos</a:t>
            </a:r>
          </a:p>
        </p:txBody>
      </p:sp>
    </p:spTree>
    <p:extLst>
      <p:ext uri="{BB962C8B-B14F-4D97-AF65-F5344CB8AC3E}">
        <p14:creationId xmlns:p14="http://schemas.microsoft.com/office/powerpoint/2010/main" val="225648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803" l="0" r="98224">
                        <a14:foregroundMark x1="59680" y1="37436" x2="62345" y2="72650"/>
                        <a14:foregroundMark x1="55595" y1="65983" x2="58970" y2="78974"/>
                        <a14:foregroundMark x1="48668" y1="34701" x2="56838" y2="34701"/>
                        <a14:foregroundMark x1="84192" y1="18120" x2="86856" y2="20342"/>
                        <a14:foregroundMark x1="14387" y1="40171" x2="17052" y2="39487"/>
                        <a14:foregroundMark x1="34813" y1="64615" x2="29663" y2="65983"/>
                        <a14:foregroundMark x1="87922" y1="50940" x2="91652" y2="548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038" y="1564149"/>
            <a:ext cx="4386002" cy="496038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" y="706124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usar alcohol gel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37" r="95922">
                        <a14:foregroundMark x1="42021" y1="37645" x2="35461" y2="43243"/>
                        <a14:foregroundMark x1="79965" y1="83591" x2="76596" y2="891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0552" y="1799398"/>
            <a:ext cx="4713448" cy="456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8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11055"/>
          <a:stretch/>
        </p:blipFill>
        <p:spPr>
          <a:xfrm>
            <a:off x="1" y="0"/>
            <a:ext cx="9144000" cy="7052272"/>
          </a:xfrm>
          <a:prstGeom prst="rect">
            <a:avLst/>
          </a:prstGeom>
        </p:spPr>
      </p:pic>
      <p:pic>
        <p:nvPicPr>
          <p:cNvPr id="3" name="Imagen 2" descr="flecha cort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38" y="3305348"/>
            <a:ext cx="1879600" cy="1574800"/>
          </a:xfrm>
          <a:prstGeom prst="rect">
            <a:avLst/>
          </a:prstGeom>
        </p:spPr>
      </p:pic>
      <p:pic>
        <p:nvPicPr>
          <p:cNvPr id="4" name="Imagen 3" descr="flecha cort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5165" y="3305348"/>
            <a:ext cx="1848743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151EDC-5239-4E52-B7CE-0B007DB3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8" name="Marcador de contenido 7" descr="Imagen que contiene objeto&#10;&#10;Descripción generada automáticamente">
            <a:extLst>
              <a:ext uri="{FF2B5EF4-FFF2-40B4-BE49-F238E27FC236}">
                <a16:creationId xmlns:a16="http://schemas.microsoft.com/office/drawing/2014/main" id="{0A3B70C8-DA7A-4C6C-889C-6DEC584A4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252"/>
            <a:ext cx="9143999" cy="6847748"/>
          </a:xfrm>
        </p:spPr>
      </p:pic>
    </p:spTree>
    <p:extLst>
      <p:ext uri="{BB962C8B-B14F-4D97-AF65-F5344CB8AC3E}">
        <p14:creationId xmlns:p14="http://schemas.microsoft.com/office/powerpoint/2010/main" val="4156464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000">
        <p15:prstTrans prst="peelOff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76EB4-FFF7-41FB-8928-EF3F57F9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7" name="Imagen 6" descr="Imagen que contiene reloj, dibujo&#10;&#10;Descripción generada automáticamente">
            <a:extLst>
              <a:ext uri="{FF2B5EF4-FFF2-40B4-BE49-F238E27FC236}">
                <a16:creationId xmlns:a16="http://schemas.microsoft.com/office/drawing/2014/main" id="{E3E7E7F3-935C-4947-B96E-C0142333A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80421" cy="6858000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512A12EF-9B41-4AA3-994D-4664C4960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9388502">
            <a:off x="3988151" y="3590355"/>
            <a:ext cx="5082980" cy="1936717"/>
          </a:xfrm>
          <a:prstGeom prst="borderCallout1">
            <a:avLst>
              <a:gd name="adj1" fmla="val -984"/>
              <a:gd name="adj2" fmla="val 30043"/>
              <a:gd name="adj3" fmla="val -60155"/>
              <a:gd name="adj4" fmla="val 27552"/>
            </a:avLst>
          </a:prstGeom>
          <a:ln>
            <a:solidFill>
              <a:schemeClr val="tx1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74375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000">
        <p15:prstTrans prst="airplane"/>
        <p:sndAc>
          <p:stSnd>
            <p:snd r:embed="rId2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Imagen 12" descr="Captura de pantalla 2020-07-17 a las 19.44.2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5" name="Imagen 14" descr="Captura de pantalla 2020-07-17 a las 19.44.22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954" b="88589"/>
            <a:stretch/>
          </p:blipFill>
          <p:spPr>
            <a:xfrm>
              <a:off x="6908420" y="0"/>
              <a:ext cx="2235580" cy="543690"/>
            </a:xfrm>
            <a:prstGeom prst="rect">
              <a:avLst/>
            </a:prstGeom>
          </p:spPr>
        </p:pic>
      </p:grpSp>
      <p:pic>
        <p:nvPicPr>
          <p:cNvPr id="17" name="Imagen 16" descr="estrella-imagen-animada-0062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731">
            <a:off x="657008" y="2193954"/>
            <a:ext cx="8328234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2795" y="1993450"/>
            <a:ext cx="850235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SEGURIDAD ESCOLAR </a:t>
            </a:r>
          </a:p>
          <a:p>
            <a:pPr algn="ctr"/>
            <a:r>
              <a:rPr lang="es-ES" sz="40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ESCUELA DE LENGUAJE WILEF</a:t>
            </a:r>
          </a:p>
        </p:txBody>
      </p:sp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537756"/>
            <a:ext cx="1770492" cy="1455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6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72</Words>
  <Application>Microsoft Office PowerPoint</Application>
  <PresentationFormat>Presentación en pantalla (4:3)</PresentationFormat>
  <Paragraphs>16</Paragraphs>
  <Slides>24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Cristina Contreras</cp:lastModifiedBy>
  <cp:revision>39</cp:revision>
  <dcterms:created xsi:type="dcterms:W3CDTF">2020-07-14T20:58:12Z</dcterms:created>
  <dcterms:modified xsi:type="dcterms:W3CDTF">2020-08-10T17:44:59Z</dcterms:modified>
</cp:coreProperties>
</file>