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22" r:id="rId2"/>
    <p:sldId id="311" r:id="rId3"/>
    <p:sldId id="315" r:id="rId4"/>
    <p:sldId id="317" r:id="rId5"/>
    <p:sldId id="318" r:id="rId6"/>
    <p:sldId id="321" r:id="rId7"/>
    <p:sldId id="323" r:id="rId8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3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74" autoAdjust="0"/>
    <p:restoredTop sz="94660"/>
  </p:normalViewPr>
  <p:slideViewPr>
    <p:cSldViewPr snapToGrid="0">
      <p:cViewPr varScale="1">
        <p:scale>
          <a:sx n="74" d="100"/>
          <a:sy n="74" d="100"/>
        </p:scale>
        <p:origin x="6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47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874B7448-7A1A-4152-8C43-2B8EA0ACE980}" type="datetime1">
              <a:rPr lang="es-ES" smtClean="0"/>
              <a:t>28/08/2020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73F7AA83-DE31-4E93-AB07-EF7FB05F6670}" type="slidenum">
              <a:rPr lang="es-ES" smtClean="0"/>
              <a:pPr algn="r"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1A84DBA3-0E8D-4848-B1FC-9E9CB5A609E4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935E2820-AFE1-45FA-949E-17BDB534E1DC}" type="slidenum">
              <a:rPr lang="es-ES" noProof="0" smtClean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0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8" name="Marcador de posición de fecha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32F3A23-5D3B-4EEB-8401-67C1E1C4E4FD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9" name="Marcador de posición de pie de página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0" name="Marcador de posición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9054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274BC01-8283-4412-A750-9470ADB35F66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89990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rtlCol="0" anchor="b">
            <a:normAutofit/>
          </a:bodyPr>
          <a:lstStyle>
            <a:lvl1pPr algn="l" rtl="0">
              <a:defRPr sz="52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FF2D004-E54C-407F-AA91-4A221359DF90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1791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DBBCA44-E97A-4819-ABB4-139F749845ED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07751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0F8CC6E-A133-489E-9766-03A4B67A1467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833046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0E08610-5182-441B-90C7-6A4A9A84C431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98309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361E41A-78BD-485B-9134-D3B10F21247A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22252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F40D475-64E7-4F7A-9EEE-3B47B54E1071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9770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8" name="Rectángulo redondeado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2F2E6CD-E62C-485A-AEE5-F467C10A2B50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3930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A9052A6-8551-477B-8111-1FB3EA9618C2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20766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2BECAFB-4914-413C-8EDD-C4819D72CDD6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9949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fld id="{47B18C25-07DC-4FD2-9915-FADBCF041A6E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 b="1">
                <a:solidFill>
                  <a:srgbClr val="AB3C19"/>
                </a:solidFill>
              </a:defRPr>
            </a:lvl1pPr>
          </a:lstStyle>
          <a:p>
            <a:pPr rtl="0"/>
            <a:fld id="{8FDBFFB2-86D9-4B8F-A59A-553A60B94BBE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2.wav"/><Relationship Id="rId7" Type="http://schemas.openxmlformats.org/officeDocument/2006/relationships/image" Target="../media/image11.png"/><Relationship Id="rId12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3.gif"/><Relationship Id="rId5" Type="http://schemas.openxmlformats.org/officeDocument/2006/relationships/image" Target="../media/image10.png"/><Relationship Id="rId10" Type="http://schemas.microsoft.com/office/2007/relationships/hdphoto" Target="../media/hdphoto3.wdp"/><Relationship Id="rId4" Type="http://schemas.openxmlformats.org/officeDocument/2006/relationships/audio" Target="../media/audio3.wav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audio" Target="../media/audio4.wav"/><Relationship Id="rId7" Type="http://schemas.openxmlformats.org/officeDocument/2006/relationships/image" Target="../media/image15.png"/><Relationship Id="rId12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11" Type="http://schemas.openxmlformats.org/officeDocument/2006/relationships/image" Target="../media/image13.gif"/><Relationship Id="rId5" Type="http://schemas.openxmlformats.org/officeDocument/2006/relationships/image" Target="../media/image14.png"/><Relationship Id="rId10" Type="http://schemas.microsoft.com/office/2007/relationships/hdphoto" Target="../media/hdphoto6.wdp"/><Relationship Id="rId4" Type="http://schemas.openxmlformats.org/officeDocument/2006/relationships/audio" Target="../media/audio3.wav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audio" Target="../media/audio3.wav"/><Relationship Id="rId7" Type="http://schemas.openxmlformats.org/officeDocument/2006/relationships/image" Target="../media/image18.png"/><Relationship Id="rId12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11" Type="http://schemas.openxmlformats.org/officeDocument/2006/relationships/image" Target="../media/image13.gif"/><Relationship Id="rId5" Type="http://schemas.openxmlformats.org/officeDocument/2006/relationships/image" Target="../media/image17.png"/><Relationship Id="rId10" Type="http://schemas.microsoft.com/office/2007/relationships/hdphoto" Target="../media/hdphoto9.wdp"/><Relationship Id="rId4" Type="http://schemas.openxmlformats.org/officeDocument/2006/relationships/audio" Target="../media/audio2.wav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audio" Target="../media/audio4.wav"/><Relationship Id="rId7" Type="http://schemas.microsoft.com/office/2007/relationships/hdphoto" Target="../media/hdphoto10.wdp"/><Relationship Id="rId12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microsoft.com/office/2007/relationships/hdphoto" Target="../media/hdphoto12.wdp"/><Relationship Id="rId5" Type="http://schemas.openxmlformats.org/officeDocument/2006/relationships/image" Target="../media/image13.gif"/><Relationship Id="rId10" Type="http://schemas.openxmlformats.org/officeDocument/2006/relationships/image" Target="../media/image22.png"/><Relationship Id="rId4" Type="http://schemas.openxmlformats.org/officeDocument/2006/relationships/audio" Target="../media/audio3.wav"/><Relationship Id="rId9" Type="http://schemas.microsoft.com/office/2007/relationships/hdphoto" Target="../media/hdphoto1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audio" Target="../media/audio3.wav"/><Relationship Id="rId7" Type="http://schemas.microsoft.com/office/2007/relationships/hdphoto" Target="../media/hdphoto13.wdp"/><Relationship Id="rId12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microsoft.com/office/2007/relationships/hdphoto" Target="../media/hdphoto15.wdp"/><Relationship Id="rId5" Type="http://schemas.openxmlformats.org/officeDocument/2006/relationships/image" Target="../media/image13.gif"/><Relationship Id="rId10" Type="http://schemas.openxmlformats.org/officeDocument/2006/relationships/image" Target="../media/image25.png"/><Relationship Id="rId4" Type="http://schemas.openxmlformats.org/officeDocument/2006/relationships/audio" Target="../media/audio2.wav"/><Relationship Id="rId9" Type="http://schemas.microsoft.com/office/2007/relationships/hdphoto" Target="../media/hdphoto1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2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Rectángulo"/>
          <p:cNvSpPr/>
          <p:nvPr/>
        </p:nvSpPr>
        <p:spPr>
          <a:xfrm>
            <a:off x="608421" y="419129"/>
            <a:ext cx="733205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erlin Sans FB Demi" pitchFamily="34" charset="0"/>
              </a:rPr>
              <a:t>Adivinanzas del campo y la ciudad  </a:t>
            </a:r>
            <a:endParaRPr lang="es-E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Berlin Sans FB Demi" pitchFamily="34" charset="0"/>
            </a:endParaRPr>
          </a:p>
        </p:txBody>
      </p:sp>
      <p:sp>
        <p:nvSpPr>
          <p:cNvPr id="4" name="AutoShape 6" descr="ZONAS RURALES Y URBANAS ® Ejercicios y juegos para niñ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3080" name="Picture 8" descr="farm by nabillll on Deviant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389" y="2454695"/>
            <a:ext cx="6230983" cy="4403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Ilustración de calles que cruzan en la c... | Premium Vector #Freepik #vector #arbo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569703"/>
            <a:ext cx="5297553" cy="41732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5124" name="Picture 4" descr="⇨ 315 Adivinanzas Para Niños y Acertijos Infantiles con Respuesta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476" y="0"/>
            <a:ext cx="4251523" cy="2454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982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Garbage truck with garbage goes to the landfill. | Premium Vector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946" b="89776" l="1278" r="96166">
                        <a14:foregroundMark x1="38498" y1="41214" x2="38498" y2="41214"/>
                        <a14:foregroundMark x1="34505" y1="53834" x2="34505" y2="53834"/>
                        <a14:foregroundMark x1="40895" y1="54153" x2="40895" y2="54153"/>
                        <a14:foregroundMark x1="43610" y1="54473" x2="43610" y2="54473"/>
                        <a14:foregroundMark x1="48882" y1="53834" x2="48882" y2="53834"/>
                        <a14:foregroundMark x1="38978" y1="51917" x2="38978" y2="51917"/>
                        <a14:foregroundMark x1="57188" y1="27316" x2="57188" y2="27316"/>
                        <a14:foregroundMark x1="57827" y1="29233" x2="57827" y2="29233"/>
                        <a14:foregroundMark x1="58786" y1="27636" x2="58786" y2="27636"/>
                        <a14:foregroundMark x1="60863" y1="26677" x2="60863" y2="26677"/>
                        <a14:foregroundMark x1="58786" y1="26677" x2="58786" y2="26677"/>
                        <a14:foregroundMark x1="58946" y1="29553" x2="58946" y2="29553"/>
                        <a14:foregroundMark x1="56550" y1="30511" x2="56550" y2="30511"/>
                        <a14:foregroundMark x1="52875" y1="29872" x2="52875" y2="29872"/>
                        <a14:foregroundMark x1="54153" y1="29872" x2="54153" y2="29872"/>
                        <a14:foregroundMark x1="58786" y1="33546" x2="58786" y2="33546"/>
                        <a14:foregroundMark x1="58946" y1="31310" x2="58946" y2="31310"/>
                        <a14:foregroundMark x1="58466" y1="31310" x2="58466" y2="31310"/>
                        <a14:foregroundMark x1="61821" y1="30990" x2="61821" y2="30990"/>
                        <a14:foregroundMark x1="62141" y1="30511" x2="62141" y2="30511"/>
                        <a14:foregroundMark x1="58786" y1="27955" x2="58786" y2="27955"/>
                        <a14:foregroundMark x1="54952" y1="26198" x2="54952" y2="26198"/>
                        <a14:foregroundMark x1="54792" y1="25879" x2="54792" y2="25879"/>
                        <a14:foregroundMark x1="53514" y1="29553" x2="53514" y2="29553"/>
                        <a14:foregroundMark x1="55591" y1="32588" x2="55591" y2="32588"/>
                        <a14:foregroundMark x1="55911" y1="32588" x2="55911" y2="32588"/>
                        <a14:foregroundMark x1="56230" y1="32907" x2="56230" y2="32907"/>
                        <a14:foregroundMark x1="56550" y1="33546" x2="56550" y2="33546"/>
                        <a14:foregroundMark x1="57508" y1="34185" x2="57508" y2="34185"/>
                        <a14:foregroundMark x1="62141" y1="34185" x2="62141" y2="34185"/>
                        <a14:foregroundMark x1="62460" y1="32907" x2="62460" y2="32907"/>
                        <a14:foregroundMark x1="88179" y1="64217" x2="88179" y2="64217"/>
                        <a14:foregroundMark x1="90415" y1="63898" x2="90415" y2="638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094" y="2906251"/>
            <a:ext cx="3807550" cy="3633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 descr="Ambulancia, Vehículo De Emergencia, De Dibujos Animados imagen png - imagen  transparente descarga gratuita"/>
          <p:cNvPicPr/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5735" l="111" r="99667">
                        <a14:foregroundMark x1="9889" y1="62794" x2="9889" y2="62794"/>
                        <a14:foregroundMark x1="34111" y1="48824" x2="34111" y2="48824"/>
                        <a14:foregroundMark x1="5889" y1="59559" x2="5889" y2="59559"/>
                        <a14:foregroundMark x1="5889" y1="79853" x2="5889" y2="79853"/>
                        <a14:foregroundMark x1="18778" y1="46912" x2="18778" y2="46912"/>
                        <a14:foregroundMark x1="19111" y1="43529" x2="19111" y2="43529"/>
                        <a14:foregroundMark x1="32000" y1="38676" x2="32000" y2="38676"/>
                        <a14:foregroundMark x1="36889" y1="51324" x2="36889" y2="51324"/>
                        <a14:foregroundMark x1="36556" y1="62353" x2="36556" y2="62353"/>
                        <a14:foregroundMark x1="19667" y1="50147" x2="19667" y2="50147"/>
                        <a14:foregroundMark x1="37778" y1="50882" x2="37778" y2="50882"/>
                        <a14:foregroundMark x1="20333" y1="42794" x2="20333" y2="42794"/>
                        <a14:foregroundMark x1="28333" y1="57059" x2="28333" y2="57059"/>
                        <a14:foregroundMark x1="15333" y1="76176" x2="15333" y2="76176"/>
                        <a14:foregroundMark x1="23111" y1="78676" x2="23111" y2="78676"/>
                        <a14:foregroundMark x1="29556" y1="70882" x2="29556" y2="70882"/>
                        <a14:foregroundMark x1="10111" y1="76618" x2="10111" y2="76618"/>
                        <a14:foregroundMark x1="4889" y1="76618" x2="4889" y2="76618"/>
                        <a14:foregroundMark x1="2111" y1="73824" x2="2111" y2="73824"/>
                        <a14:foregroundMark x1="8000" y1="74118" x2="8000" y2="74118"/>
                        <a14:foregroundMark x1="7667" y1="76618" x2="7667" y2="76618"/>
                        <a14:foregroundMark x1="12556" y1="80294" x2="12556" y2="80294"/>
                        <a14:foregroundMark x1="16889" y1="86324" x2="16889" y2="86324"/>
                        <a14:foregroundMark x1="53444" y1="59853" x2="53444" y2="59853"/>
                        <a14:foregroundMark x1="80556" y1="70147" x2="80556" y2="70147"/>
                        <a14:foregroundMark x1="69778" y1="68824" x2="69778" y2="68824"/>
                        <a14:foregroundMark x1="65444" y1="73382" x2="65444" y2="73382"/>
                        <a14:foregroundMark x1="58111" y1="33824" x2="58111" y2="33824"/>
                        <a14:foregroundMark x1="78667" y1="36324" x2="78667" y2="36324"/>
                        <a14:foregroundMark x1="68222" y1="24412" x2="68222" y2="24412"/>
                        <a14:foregroundMark x1="66444" y1="30147" x2="66444" y2="30147"/>
                        <a14:foregroundMark x1="67333" y1="42353" x2="67333" y2="42353"/>
                        <a14:foregroundMark x1="65444" y1="49706" x2="65444" y2="49706"/>
                        <a14:foregroundMark x1="61778" y1="57500" x2="61778" y2="57500"/>
                        <a14:foregroundMark x1="61222" y1="61912" x2="61222" y2="61912"/>
                        <a14:foregroundMark x1="73444" y1="57500" x2="73444" y2="57500"/>
                        <a14:foregroundMark x1="79000" y1="57500" x2="79000" y2="57500"/>
                        <a14:foregroundMark x1="81778" y1="57794" x2="81778" y2="57794"/>
                        <a14:foregroundMark x1="84889" y1="60735" x2="84889" y2="60735"/>
                        <a14:foregroundMark x1="88222" y1="67206" x2="88222" y2="67206"/>
                        <a14:foregroundMark x1="86111" y1="48088" x2="86111" y2="48088"/>
                        <a14:foregroundMark x1="88556" y1="40294" x2="88556" y2="40294"/>
                        <a14:foregroundMark x1="88889" y1="28529" x2="88889" y2="28529"/>
                        <a14:foregroundMark x1="88556" y1="20000" x2="88556" y2="20000"/>
                        <a14:foregroundMark x1="84222" y1="21176" x2="84222" y2="21176"/>
                        <a14:foregroundMark x1="71000" y1="18676" x2="71000" y2="18676"/>
                        <a14:foregroundMark x1="64222" y1="19559" x2="64222" y2="19559"/>
                        <a14:foregroundMark x1="74111" y1="21618" x2="74111" y2="21618"/>
                        <a14:foregroundMark x1="77778" y1="22353" x2="77778" y2="22353"/>
                        <a14:foregroundMark x1="80556" y1="25735" x2="80556" y2="25735"/>
                        <a14:foregroundMark x1="82667" y1="28971" x2="82667" y2="28971"/>
                        <a14:foregroundMark x1="86111" y1="30588" x2="86111" y2="30588"/>
                        <a14:foregroundMark x1="86111" y1="35882" x2="86111" y2="35882"/>
                        <a14:foregroundMark x1="83889" y1="48088" x2="83889" y2="48088"/>
                        <a14:foregroundMark x1="78667" y1="49706" x2="78667" y2="49706"/>
                        <a14:foregroundMark x1="64556" y1="64412" x2="64556" y2="64412"/>
                        <a14:foregroundMark x1="60556" y1="65147" x2="60556" y2="65147"/>
                        <a14:foregroundMark x1="55333" y1="67647" x2="55333" y2="67647"/>
                        <a14:foregroundMark x1="45778" y1="65588" x2="45778" y2="65588"/>
                        <a14:foregroundMark x1="48889" y1="54559" x2="48889" y2="54559"/>
                        <a14:foregroundMark x1="47667" y1="48824" x2="47667" y2="48824"/>
                        <a14:foregroundMark x1="49222" y1="50588" x2="50444" y2="50588"/>
                        <a14:foregroundMark x1="58111" y1="50588" x2="58111" y2="50588"/>
                        <a14:foregroundMark x1="59000" y1="50588" x2="59000" y2="50588"/>
                        <a14:foregroundMark x1="60556" y1="53824" x2="60556" y2="53824"/>
                        <a14:foregroundMark x1="56222" y1="54265" x2="56222" y2="54265"/>
                        <a14:foregroundMark x1="53778" y1="53824" x2="53778" y2="53824"/>
                        <a14:foregroundMark x1="46111" y1="20441" x2="46111" y2="20441"/>
                        <a14:foregroundMark x1="52222" y1="20735" x2="52222" y2="20735"/>
                        <a14:foregroundMark x1="57222" y1="20735" x2="57222" y2="20735"/>
                        <a14:foregroundMark x1="41778" y1="22794" x2="41778" y2="22794"/>
                        <a14:foregroundMark x1="42444" y1="31029" x2="42444" y2="31029"/>
                        <a14:foregroundMark x1="41222" y1="36324" x2="41222" y2="36324"/>
                        <a14:foregroundMark x1="41222" y1="43235" x2="41222" y2="43235"/>
                        <a14:foregroundMark x1="39333" y1="55882" x2="39333" y2="55882"/>
                        <a14:foregroundMark x1="39667" y1="65588" x2="39667" y2="65588"/>
                        <a14:foregroundMark x1="20556" y1="33382" x2="20556" y2="33382"/>
                        <a14:foregroundMark x1="23111" y1="25735" x2="23111" y2="25735"/>
                        <a14:foregroundMark x1="29556" y1="22059" x2="29556" y2="22059"/>
                        <a14:foregroundMark x1="31667" y1="19118" x2="31667" y2="19118"/>
                        <a14:foregroundMark x1="37222" y1="21618" x2="37222" y2="21618"/>
                        <a14:foregroundMark x1="26778" y1="20000" x2="26778" y2="20000"/>
                        <a14:foregroundMark x1="33556" y1="20441" x2="33556" y2="20441"/>
                        <a14:foregroundMark x1="40000" y1="19559" x2="40000" y2="19559"/>
                        <a14:foregroundMark x1="40222" y1="26912" x2="40222" y2="26912"/>
                        <a14:foregroundMark x1="41222" y1="33824" x2="41222" y2="33824"/>
                        <a14:foregroundMark x1="41222" y1="40735" x2="41222" y2="40735"/>
                        <a14:foregroundMark x1="40222" y1="48088" x2="40222" y2="48088"/>
                        <a14:foregroundMark x1="41222" y1="52206" x2="41222" y2="52206"/>
                        <a14:foregroundMark x1="25222" y1="46912" x2="25222" y2="46912"/>
                        <a14:foregroundMark x1="28889" y1="48088" x2="28889" y2="48088"/>
                        <a14:foregroundMark x1="31000" y1="47206" x2="31000" y2="47206"/>
                        <a14:foregroundMark x1="36889" y1="46471" x2="36889" y2="46471"/>
                        <a14:foregroundMark x1="16556" y1="50147" x2="16556" y2="50147"/>
                        <a14:foregroundMark x1="12000" y1="49706" x2="12000" y2="49706"/>
                        <a14:foregroundMark x1="16889" y1="45294" x2="16889" y2="45294"/>
                        <a14:foregroundMark x1="15111" y1="48529" x2="15111" y2="48529"/>
                        <a14:foregroundMark x1="11667" y1="55441" x2="11667" y2="55441"/>
                        <a14:foregroundMark x1="4889" y1="70882" x2="4889" y2="70882"/>
                        <a14:foregroundMark x1="11111" y1="68824" x2="11111" y2="68824"/>
                        <a14:foregroundMark x1="8333" y1="68088" x2="8333" y2="68088"/>
                        <a14:foregroundMark x1="13889" y1="61471" x2="13889" y2="61471"/>
                        <a14:foregroundMark x1="16333" y1="61471" x2="16333" y2="61471"/>
                        <a14:foregroundMark x1="20000" y1="59559" x2="20000" y2="59559"/>
                        <a14:foregroundMark x1="24000" y1="61912" x2="24000" y2="61912"/>
                        <a14:foregroundMark x1="29556" y1="64412" x2="29556" y2="64412"/>
                        <a14:foregroundMark x1="32000" y1="64853" x2="32000" y2="64853"/>
                        <a14:foregroundMark x1="34444" y1="70147" x2="34444" y2="70147"/>
                        <a14:foregroundMark x1="37778" y1="71324" x2="37778" y2="71324"/>
                        <a14:foregroundMark x1="40222" y1="69706" x2="40222" y2="69706"/>
                        <a14:foregroundMark x1="48000" y1="71324" x2="48000" y2="71324"/>
                        <a14:foregroundMark x1="45222" y1="57500" x2="45222" y2="57500"/>
                        <a14:foregroundMark x1="44222" y1="40294" x2="44222" y2="40294"/>
                        <a14:foregroundMark x1="44222" y1="35000" x2="44222" y2="35000"/>
                        <a14:foregroundMark x1="44556" y1="29265" x2="44556" y2="29265"/>
                        <a14:foregroundMark x1="44222" y1="22353" x2="44222" y2="22353"/>
                        <a14:foregroundMark x1="61444" y1="22353" x2="61444" y2="22353"/>
                        <a14:foregroundMark x1="67000" y1="21176" x2="67000" y2="21176"/>
                        <a14:foregroundMark x1="59667" y1="19559" x2="59667" y2="19559"/>
                        <a14:foregroundMark x1="65778" y1="24853" x2="65778" y2="24853"/>
                        <a14:foregroundMark x1="64000" y1="30147" x2="64000" y2="30147"/>
                        <a14:foregroundMark x1="70444" y1="28529" x2="70444" y2="28529"/>
                        <a14:foregroundMark x1="72222" y1="22353" x2="72222" y2="22353"/>
                        <a14:foregroundMark x1="69778" y1="23235" x2="69778" y2="23235"/>
                        <a14:foregroundMark x1="67333" y1="32206" x2="67333" y2="32206"/>
                        <a14:foregroundMark x1="63667" y1="35441" x2="63667" y2="35441"/>
                        <a14:foregroundMark x1="83889" y1="23971" x2="83889" y2="23971"/>
                        <a14:foregroundMark x1="87000" y1="24412" x2="87000" y2="24412"/>
                        <a14:foregroundMark x1="89111" y1="24412" x2="89111" y2="24412"/>
                        <a14:foregroundMark x1="83889" y1="41912" x2="83889" y2="41912"/>
                        <a14:foregroundMark x1="80222" y1="43235" x2="80222" y2="43235"/>
                        <a14:foregroundMark x1="81444" y1="52206" x2="81444" y2="52206"/>
                        <a14:foregroundMark x1="87889" y1="51765" x2="87889" y2="51765"/>
                        <a14:foregroundMark x1="89444" y1="43971" x2="89444" y2="43971"/>
                        <a14:foregroundMark x1="89444" y1="49706" x2="89444" y2="49706"/>
                        <a14:foregroundMark x1="63000" y1="46912" x2="63000" y2="46912"/>
                        <a14:foregroundMark x1="64222" y1="41912" x2="64222" y2="41912"/>
                        <a14:foregroundMark x1="64556" y1="39118" x2="64556" y2="39118"/>
                        <a14:foregroundMark x1="67667" y1="46912" x2="67667" y2="46912"/>
                        <a14:foregroundMark x1="71000" y1="46471" x2="71000" y2="46471"/>
                        <a14:foregroundMark x1="71000" y1="41912" x2="71000" y2="41912"/>
                        <a14:foregroundMark x1="79889" y1="48529" x2="79889" y2="48529"/>
                        <a14:foregroundMark x1="86444" y1="54559" x2="86444" y2="54559"/>
                        <a14:foregroundMark x1="66444" y1="58235" x2="66444" y2="58235"/>
                        <a14:foregroundMark x1="64222" y1="53824" x2="64222" y2="53824"/>
                        <a14:foregroundMark x1="68000" y1="51765" x2="68000" y2="51765"/>
                        <a14:foregroundMark x1="22444" y1="45294" x2="22444" y2="45294"/>
                        <a14:foregroundMark x1="26111" y1="45294" x2="26111" y2="45294"/>
                        <a14:foregroundMark x1="29556" y1="46471" x2="29556" y2="46471"/>
                        <a14:foregroundMark x1="34444" y1="46029" x2="34444" y2="46029"/>
                        <a14:foregroundMark x1="32556" y1="45294" x2="32556" y2="45294"/>
                        <a14:foregroundMark x1="29222" y1="46029" x2="29222" y2="46029"/>
                        <a14:foregroundMark x1="27111" y1="46029" x2="27111" y2="460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13" y="3311221"/>
            <a:ext cx="3324225" cy="2358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Granja PNG cliparts descarga gratuita | PNGOcean"/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701" y="2798297"/>
            <a:ext cx="2157502" cy="287167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Llamada ovalada 11"/>
          <p:cNvSpPr/>
          <p:nvPr/>
        </p:nvSpPr>
        <p:spPr>
          <a:xfrm flipH="1">
            <a:off x="410817" y="209618"/>
            <a:ext cx="5632174" cy="1950486"/>
          </a:xfrm>
          <a:prstGeom prst="wedgeEllipseCallout">
            <a:avLst>
              <a:gd name="adj1" fmla="val -33223"/>
              <a:gd name="adj2" fmla="val 109084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400" dirty="0" smtClean="0"/>
              <a:t>Todos los días del año me levanto muy temprano a quitar los desperdicios y basuras a tu barrio.</a:t>
            </a:r>
            <a:endParaRPr lang="es-CL" sz="2400" dirty="0"/>
          </a:p>
        </p:txBody>
      </p:sp>
      <p:pic>
        <p:nvPicPr>
          <p:cNvPr id="13" name="Picture 4" descr="CRÉDITOS - SUSANA LA DETECTIVE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18871" y="209618"/>
            <a:ext cx="1221686" cy="2160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847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14:gallery dir="l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Gráfico de luz de poste de 2 brazos negro, alumbrado público luz eléctrica,  mejor lámpara PNG Clipart | PNGOcean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198" b="99231" l="8929" r="89973">
                        <a14:foregroundMark x1="44918" y1="24176" x2="44918" y2="241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395" y="2696498"/>
            <a:ext cx="2797478" cy="4030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Personaje De Dibujos Animados De La Jirafa Ilustración del Vector -  Ilustración de estaciones, familia: 32490151"/>
          <p:cNvPicPr/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887" y="3182036"/>
            <a:ext cx="2102750" cy="3059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Boca De Riego En Una Ilustración De Fondo Blanco Ilustraciones Vectoriales,  Clip Art Vectorizado Libre De Derechos. Image 15710446."/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9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846" y="2696498"/>
            <a:ext cx="4295775" cy="28467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Llamada ovalada 1"/>
          <p:cNvSpPr/>
          <p:nvPr/>
        </p:nvSpPr>
        <p:spPr>
          <a:xfrm flipH="1">
            <a:off x="1048381" y="209617"/>
            <a:ext cx="4599120" cy="2133600"/>
          </a:xfrm>
          <a:prstGeom prst="wedgeEllipseCallout">
            <a:avLst>
              <a:gd name="adj1" fmla="val -33223"/>
              <a:gd name="adj2" fmla="val 109084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CuadroTexto 2"/>
          <p:cNvSpPr txBox="1"/>
          <p:nvPr/>
        </p:nvSpPr>
        <p:spPr>
          <a:xfrm>
            <a:off x="1572723" y="583919"/>
            <a:ext cx="35504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 smtClean="0"/>
              <a:t>Alta y delgada, sirve para iluminar por la noche la ciudad</a:t>
            </a:r>
            <a:endParaRPr lang="es-CL" sz="2800" dirty="0"/>
          </a:p>
        </p:txBody>
      </p:sp>
      <p:pic>
        <p:nvPicPr>
          <p:cNvPr id="8" name="Picture 4" descr="CRÉDITOS - SUSANA LA DETECTIVE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30" y="183113"/>
            <a:ext cx="1189993" cy="2160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17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14:gallery dir="l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Resultado de imagen para semaforo animado | Semaforos, Animo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2188" l="3556" r="908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758" y="2461297"/>
            <a:ext cx="2511382" cy="3489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 descr="Dibujo de dibujos animados, dibujos animados de coches, auto compacto,  historietas, coche png | PNGWing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330" y="3373453"/>
            <a:ext cx="4040349" cy="2577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Drawing, rainbow, color, sky png | PNGEgg"/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24333" y1="85558" x2="24333" y2="85558"/>
                        <a14:foregroundMark x1="13889" y1="82495" x2="13889" y2="82495"/>
                        <a14:foregroundMark x1="5889" y1="81838" x2="5889" y2="81838"/>
                        <a14:foregroundMark x1="1556" y1="70241" x2="1556" y2="70241"/>
                        <a14:foregroundMark x1="7111" y1="65427" x2="7111" y2="65427"/>
                        <a14:foregroundMark x1="8889" y1="55142" x2="8889" y2="55142"/>
                        <a14:foregroundMark x1="14111" y1="54486" x2="14111" y2="54486"/>
                        <a14:foregroundMark x1="17222" y1="58862" x2="17222" y2="58862"/>
                        <a14:foregroundMark x1="18444" y1="66740" x2="18444" y2="66740"/>
                        <a14:foregroundMark x1="23111" y1="66740" x2="23111" y2="66740"/>
                        <a14:foregroundMark x1="25778" y1="61269" x2="25778" y2="61269"/>
                        <a14:foregroundMark x1="28333" y1="57549" x2="28333" y2="57549"/>
                        <a14:foregroundMark x1="34111" y1="63676" x2="34111" y2="63676"/>
                        <a14:foregroundMark x1="35333" y1="72210" x2="35333" y2="72210"/>
                        <a14:foregroundMark x1="35000" y1="77024" x2="35000" y2="77024"/>
                        <a14:foregroundMark x1="31333" y1="81182" x2="31333" y2="81182"/>
                        <a14:foregroundMark x1="29556" y1="85996" x2="29556" y2="85996"/>
                        <a14:foregroundMark x1="25222" y1="86652" x2="25222" y2="86652"/>
                        <a14:foregroundMark x1="15333" y1="86652" x2="15333" y2="86652"/>
                        <a14:foregroundMark x1="13222" y1="93435" x2="13222" y2="93435"/>
                        <a14:foregroundMark x1="15333" y1="89716" x2="15333" y2="89716"/>
                        <a14:foregroundMark x1="10444" y1="81838" x2="10444" y2="81838"/>
                        <a14:foregroundMark x1="7333" y1="83151" x2="7333" y2="83151"/>
                        <a14:foregroundMark x1="5556" y1="83151" x2="5556" y2="83151"/>
                        <a14:foregroundMark x1="2778" y1="73961" x2="2778" y2="73961"/>
                        <a14:foregroundMark x1="2778" y1="70897" x2="2778" y2="70897"/>
                        <a14:foregroundMark x1="9556" y1="68490" x2="9556" y2="68490"/>
                        <a14:foregroundMark x1="19667" y1="64770" x2="19667" y2="64770"/>
                        <a14:foregroundMark x1="18778" y1="68490" x2="18778" y2="68490"/>
                        <a14:foregroundMark x1="20889" y1="75274" x2="20889" y2="75274"/>
                        <a14:foregroundMark x1="24889" y1="78118" x2="24889" y2="78118"/>
                        <a14:foregroundMark x1="28556" y1="77681" x2="28556" y2="77681"/>
                        <a14:foregroundMark x1="30111" y1="75711" x2="30111" y2="75711"/>
                        <a14:foregroundMark x1="30111" y1="70241" x2="30111" y2="70241"/>
                        <a14:foregroundMark x1="29778" y1="68490" x2="29778" y2="68490"/>
                        <a14:foregroundMark x1="28333" y1="63676" x2="28333" y2="63676"/>
                        <a14:foregroundMark x1="24000" y1="64770" x2="24000" y2="64770"/>
                        <a14:foregroundMark x1="22111" y1="68490" x2="22111" y2="68490"/>
                        <a14:foregroundMark x1="16556" y1="82495" x2="16556" y2="82495"/>
                        <a14:foregroundMark x1="20889" y1="85996" x2="20889" y2="85996"/>
                        <a14:foregroundMark x1="18778" y1="87965" x2="16333" y2="87965"/>
                        <a14:foregroundMark x1="10444" y1="84902" x2="10444" y2="84902"/>
                        <a14:foregroundMark x1="9222" y1="84245" x2="9222" y2="84245"/>
                        <a14:foregroundMark x1="6778" y1="84245" x2="6778" y2="84245"/>
                        <a14:foregroundMark x1="3333" y1="83151" x2="3333" y2="83151"/>
                        <a14:foregroundMark x1="4667" y1="73961" x2="4667" y2="73961"/>
                        <a14:foregroundMark x1="5889" y1="70241" x2="5889" y2="70241"/>
                        <a14:foregroundMark x1="6111" y1="53392" x2="6111" y2="53392"/>
                        <a14:foregroundMark x1="10111" y1="56455" x2="10111" y2="56455"/>
                        <a14:foregroundMark x1="12333" y1="64770" x2="12333" y2="64770"/>
                        <a14:foregroundMark x1="12000" y1="59956" x2="12000" y2="59956"/>
                        <a14:foregroundMark x1="8333" y1="73961" x2="8333" y2="73961"/>
                        <a14:foregroundMark x1="11667" y1="73961" x2="11667" y2="73961"/>
                        <a14:foregroundMark x1="13556" y1="73961" x2="13556" y2="73961"/>
                        <a14:foregroundMark x1="14444" y1="72210" x2="14444" y2="72210"/>
                        <a14:foregroundMark x1="14444" y1="71554" x2="14444" y2="71554"/>
                        <a14:foregroundMark x1="14111" y1="63676" x2="14111" y2="63676"/>
                        <a14:foregroundMark x1="14111" y1="63020" x2="14111" y2="63020"/>
                        <a14:foregroundMark x1="19111" y1="64333" x2="19111" y2="64333"/>
                        <a14:foregroundMark x1="84889" y1="73304" x2="84889" y2="73304"/>
                        <a14:foregroundMark x1="72222" y1="75711" x2="72222" y2="75711"/>
                        <a14:foregroundMark x1="72000" y1="73304" x2="72000" y2="73304"/>
                        <a14:foregroundMark x1="75889" y1="70241" x2="75889" y2="70241"/>
                        <a14:foregroundMark x1="81222" y1="70897" x2="81222" y2="70897"/>
                        <a14:foregroundMark x1="86111" y1="78118" x2="86111" y2="80744"/>
                        <a14:foregroundMark x1="87333" y1="87309" x2="87333" y2="87309"/>
                        <a14:foregroundMark x1="82667" y1="87965" x2="82667" y2="87965"/>
                        <a14:foregroundMark x1="78111" y1="90372" x2="78111" y2="90372"/>
                        <a14:foregroundMark x1="76889" y1="89059" x2="76889" y2="89059"/>
                        <a14:foregroundMark x1="75333" y1="85996" x2="75333" y2="85996"/>
                        <a14:foregroundMark x1="75333" y1="83151" x2="75333" y2="83151"/>
                        <a14:foregroundMark x1="86111" y1="68490" x2="86111" y2="68490"/>
                        <a14:foregroundMark x1="87333" y1="59519" x2="87333" y2="59519"/>
                        <a14:foregroundMark x1="88222" y1="56455" x2="88222" y2="56455"/>
                        <a14:foregroundMark x1="95000" y1="56455" x2="95000" y2="56455"/>
                        <a14:foregroundMark x1="93111" y1="58862" x2="93444" y2="63020"/>
                        <a14:foregroundMark x1="95333" y1="65427" x2="95333" y2="65427"/>
                        <a14:foregroundMark x1="96222" y1="67834" x2="97111" y2="70241"/>
                        <a14:foregroundMark x1="97111" y1="72210" x2="96556" y2="73961"/>
                        <a14:foregroundMark x1="96222" y1="75274" x2="96222" y2="75274"/>
                        <a14:foregroundMark x1="94667" y1="77681" x2="93778" y2="79431"/>
                        <a14:foregroundMark x1="93444" y1="80744" x2="93444" y2="80744"/>
                        <a14:foregroundMark x1="92222" y1="81838" x2="92222" y2="81838"/>
                        <a14:foregroundMark x1="92222" y1="84902" x2="92222" y2="86652"/>
                        <a14:foregroundMark x1="91333" y1="91028" x2="91333" y2="91028"/>
                        <a14:foregroundMark x1="88556" y1="91028" x2="88556" y2="91028"/>
                        <a14:foregroundMark x1="87667" y1="91466" x2="86444" y2="92123"/>
                        <a14:foregroundMark x1="82667" y1="93873" x2="81778" y2="94530"/>
                        <a14:foregroundMark x1="78667" y1="94530" x2="78667" y2="94530"/>
                        <a14:foregroundMark x1="78111" y1="94530" x2="78111" y2="94530"/>
                        <a14:foregroundMark x1="77444" y1="91466" x2="75000" y2="88621"/>
                        <a14:foregroundMark x1="72222" y1="85558" x2="72222" y2="85558"/>
                        <a14:foregroundMark x1="72000" y1="83589" x2="72000" y2="83589"/>
                        <a14:foregroundMark x1="68000" y1="80088" x2="68000" y2="80088"/>
                        <a14:foregroundMark x1="68000" y1="80088" x2="68000" y2="80088"/>
                        <a14:foregroundMark x1="67000" y1="77681" x2="66667" y2="74617"/>
                        <a14:foregroundMark x1="67333" y1="72210" x2="69444" y2="66740"/>
                        <a14:foregroundMark x1="75667" y1="58862" x2="75667" y2="58862"/>
                        <a14:backgroundMark x1="4889" y1="64333" x2="4889" y2="64333"/>
                        <a14:backgroundMark x1="98667" y1="66083" x2="98667" y2="66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5987" y="2763025"/>
            <a:ext cx="3164585" cy="261739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Llamada ovalada 5"/>
          <p:cNvSpPr/>
          <p:nvPr/>
        </p:nvSpPr>
        <p:spPr>
          <a:xfrm flipH="1">
            <a:off x="200236" y="159026"/>
            <a:ext cx="6200564" cy="1563757"/>
          </a:xfrm>
          <a:prstGeom prst="wedgeEllipseCallout">
            <a:avLst>
              <a:gd name="adj1" fmla="val -33223"/>
              <a:gd name="adj2" fmla="val 109084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dirty="0"/>
          </a:p>
          <a:p>
            <a:pPr algn="ctr"/>
            <a:endParaRPr lang="es-CL" dirty="0" smtClean="0"/>
          </a:p>
          <a:p>
            <a:pPr algn="ctr"/>
            <a:r>
              <a:rPr lang="es-CL" b="1" dirty="0" smtClean="0"/>
              <a:t>Me pongo rojo y no puedes pasar.</a:t>
            </a:r>
          </a:p>
          <a:p>
            <a:pPr algn="ctr"/>
            <a:r>
              <a:rPr lang="es-CL" b="1" dirty="0" smtClean="0"/>
              <a:t>Me pongo amarillo y tienes que esperar </a:t>
            </a:r>
          </a:p>
          <a:p>
            <a:pPr algn="ctr"/>
            <a:r>
              <a:rPr lang="es-CL" b="1" dirty="0" smtClean="0"/>
              <a:t>Me pongo verde y te dejo pasar </a:t>
            </a:r>
            <a:endParaRPr lang="es-CL" b="1" dirty="0"/>
          </a:p>
          <a:p>
            <a:pPr algn="ctr"/>
            <a:endParaRPr lang="es-CL" dirty="0" smtClean="0"/>
          </a:p>
          <a:p>
            <a:pPr algn="ctr"/>
            <a:endParaRPr lang="es-CL" dirty="0"/>
          </a:p>
        </p:txBody>
      </p:sp>
      <p:pic>
        <p:nvPicPr>
          <p:cNvPr id="9" name="Picture 4" descr="CRÉDITOS - SUSANA LA DETECTIVE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98661" y="159026"/>
            <a:ext cx="1153930" cy="1961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90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14:gallery dir="l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lamada ovalada 3"/>
          <p:cNvSpPr/>
          <p:nvPr/>
        </p:nvSpPr>
        <p:spPr>
          <a:xfrm flipH="1">
            <a:off x="1048381" y="209617"/>
            <a:ext cx="4599120" cy="2133600"/>
          </a:xfrm>
          <a:prstGeom prst="wedgeEllipseCallout">
            <a:avLst>
              <a:gd name="adj1" fmla="val -33223"/>
              <a:gd name="adj2" fmla="val 109084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000" b="1" dirty="0" smtClean="0"/>
              <a:t>Preparo el terreno y la semilla siembro; siempre esperando que el sol y la lluvia lleguen a tiempo</a:t>
            </a:r>
            <a:endParaRPr lang="es-CL" sz="2000" b="1" dirty="0"/>
          </a:p>
        </p:txBody>
      </p:sp>
      <p:pic>
        <p:nvPicPr>
          <p:cNvPr id="5" name="Picture 4" descr="CRÉDITOS - SUSANA LA DETECTIVE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02" y="381895"/>
            <a:ext cx="1067558" cy="1961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 descr="De Dibujos Animados, Agricultor, Royaltyfree imagen png - imagen  transparente descarga gratuita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9782" y="2343217"/>
            <a:ext cx="3624671" cy="3596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Milhões de Imagens PNG, Fundos e Vetores Para Download Gratuito | Pngtree |  Imágenes de bomberos, Bombero animado, Fiesta de bomberos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11692" y1="66102" x2="11692" y2="66102"/>
                        <a14:foregroundMark x1="3385" y1="58192" x2="3385" y2="58192"/>
                        <a14:foregroundMark x1="2462" y1="56497" x2="2462" y2="56497"/>
                        <a14:foregroundMark x1="13846" y1="62712" x2="13846" y2="62712"/>
                        <a14:foregroundMark x1="21846" y1="67232" x2="21846" y2="67232"/>
                        <a14:foregroundMark x1="23385" y1="67514" x2="23385" y2="67514"/>
                        <a14:foregroundMark x1="26462" y1="67514" x2="26462" y2="67514"/>
                        <a14:foregroundMark x1="53846" y1="38983" x2="53846" y2="38983"/>
                        <a14:foregroundMark x1="19692" y1="73446" x2="19692" y2="73446"/>
                        <a14:foregroundMark x1="18462" y1="76271" x2="18462" y2="76271"/>
                        <a14:foregroundMark x1="18462" y1="78814" x2="18462" y2="78814"/>
                        <a14:foregroundMark x1="17846" y1="80791" x2="17846" y2="80791"/>
                        <a14:foregroundMark x1="17231" y1="82768" x2="17231" y2="82768"/>
                        <a14:foregroundMark x1="16923" y1="79661" x2="16923" y2="79661"/>
                        <a14:foregroundMark x1="16000" y1="77401" x2="16000" y2="77401"/>
                        <a14:foregroundMark x1="12615" y1="74011" x2="12615" y2="74011"/>
                        <a14:foregroundMark x1="8923" y1="74576" x2="8923" y2="74576"/>
                        <a14:foregroundMark x1="5846" y1="69492" x2="5846" y2="69492"/>
                        <a14:foregroundMark x1="1846" y1="72316" x2="1846" y2="723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381" y="2454250"/>
            <a:ext cx="2017939" cy="3374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Cartoon smiling officer policeman standing | Premium Vector"/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143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906" y="3187338"/>
            <a:ext cx="4290876" cy="33695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7594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14:gallery dir="l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lamada ovalada 3"/>
          <p:cNvSpPr/>
          <p:nvPr/>
        </p:nvSpPr>
        <p:spPr>
          <a:xfrm flipH="1">
            <a:off x="1048380" y="209617"/>
            <a:ext cx="5182602" cy="1828189"/>
          </a:xfrm>
          <a:prstGeom prst="wedgeEllipseCallout">
            <a:avLst>
              <a:gd name="adj1" fmla="val -33223"/>
              <a:gd name="adj2" fmla="val 109084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000" b="1" dirty="0" smtClean="0"/>
              <a:t>Por las granjas y los campos </a:t>
            </a:r>
          </a:p>
          <a:p>
            <a:pPr algn="ctr"/>
            <a:r>
              <a:rPr lang="es-CL" sz="2000" b="1" dirty="0" smtClean="0"/>
              <a:t>Ruedo y ruedo sin descanso </a:t>
            </a:r>
            <a:endParaRPr lang="es-CL" sz="2000" b="1" dirty="0"/>
          </a:p>
        </p:txBody>
      </p:sp>
      <p:pic>
        <p:nvPicPr>
          <p:cNvPr id="5" name="Picture 4" descr="CRÉDITOS - SUSANA LA DETECTIVE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08" y="399923"/>
            <a:ext cx="1067558" cy="1961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 descr="Red farm tractor, Tractor Agriculture Agricultural machinery Agricultural  engineering Sticker, cartoon farmer, logo, car, cartoon, transport png |  PNGFlow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341" r="100000">
                        <a14:foregroundMark x1="54432" y1="30380" x2="54432" y2="30380"/>
                        <a14:foregroundMark x1="48523" y1="47152" x2="48523" y2="47152"/>
                        <a14:foregroundMark x1="32614" y1="52215" x2="32614" y2="52215"/>
                        <a14:foregroundMark x1="12955" y1="49684" x2="12955" y2="496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08" y="3892731"/>
            <a:ext cx="3546294" cy="2583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 descr="Auto Png Vector Material, Coche De Dibujos Animados, Amarillo, Vector De  Material PNG y Vector para Descargar Gratis | Dibujos de autos, Autos  dibujos animados, Autos infantiles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1000" l="0" r="100000">
                        <a14:foregroundMark x1="94308" y1="51500" x2="94308" y2="51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647" y="4016443"/>
            <a:ext cx="3624670" cy="2426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 descr="Camion de bomberos Gratis Dibujos Animados Imágene｜Illustoon ES"/>
          <p:cNvPicPr/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271" b="90000" l="1875" r="9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7116" y="3601266"/>
            <a:ext cx="3115219" cy="32567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7927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14:gallery dir="l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329" y="1567543"/>
            <a:ext cx="5156064" cy="529045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/>
          <p:cNvSpPr txBox="1"/>
          <p:nvPr/>
        </p:nvSpPr>
        <p:spPr>
          <a:xfrm>
            <a:off x="2398325" y="450574"/>
            <a:ext cx="7023971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L" sz="2400" b="1" dirty="0" smtClean="0"/>
              <a:t>Marcar con rojo lo que no pertenece a la granja </a:t>
            </a:r>
            <a:endParaRPr lang="es-CL" sz="2400" b="1" dirty="0"/>
          </a:p>
        </p:txBody>
      </p:sp>
      <p:pic>
        <p:nvPicPr>
          <p:cNvPr id="6146" name="Picture 2" descr="حرف X متحرك 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149949" y="2994991"/>
            <a:ext cx="486328" cy="486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حرف X متحرك 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94105" y="2751827"/>
            <a:ext cx="486328" cy="486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حرف X متحرك 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67146" y="3969607"/>
            <a:ext cx="486328" cy="486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حرف X متحرك 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23982" y="6155634"/>
            <a:ext cx="486328" cy="486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حرف X متحرك 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30833" y="3584713"/>
            <a:ext cx="486328" cy="486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حرف X متحرك 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87669" y="4726345"/>
            <a:ext cx="486328" cy="486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355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>
        <p14:warp dir="in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Niños jugando 16x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273_TF03461883_TF03461883.potx" id="{7E51FD36-221A-40E9-B563-1B1438601F37}" vid="{C48C6374-1D00-407F-A436-D7B12AD3050E}"/>
    </a:ext>
  </a:extLst>
</a:theme>
</file>

<file path=ppt/theme/theme2.xml><?xml version="1.0" encoding="utf-8"?>
<a:theme xmlns:a="http://schemas.openxmlformats.org/drawingml/2006/main" name="Tema de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Diseño de presentación para el ámbito educativo de unos niños jugando (ilustración animada, pantalla panorámica)</Template>
  <TotalTime>1037</TotalTime>
  <Words>99</Words>
  <Application>Microsoft Office PowerPoint</Application>
  <PresentationFormat>Panorámica</PresentationFormat>
  <Paragraphs>12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Berlin Sans FB Demi</vt:lpstr>
      <vt:lpstr>Euphemia</vt:lpstr>
      <vt:lpstr>Wingdings</vt:lpstr>
      <vt:lpstr>Niños jugando 16x9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Jugando con patrones</dc:title>
  <dc:creator>FRANCISCA JAVIERA JARA OGALDE</dc:creator>
  <cp:lastModifiedBy>silene alejandra</cp:lastModifiedBy>
  <cp:revision>77</cp:revision>
  <dcterms:created xsi:type="dcterms:W3CDTF">2020-05-25T22:45:14Z</dcterms:created>
  <dcterms:modified xsi:type="dcterms:W3CDTF">2020-08-29T02:52:59Z</dcterms:modified>
</cp:coreProperties>
</file>