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2" r:id="rId3"/>
    <p:sldId id="257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64" r:id="rId14"/>
    <p:sldId id="261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08"/>
    <p:restoredTop sz="94681"/>
  </p:normalViewPr>
  <p:slideViewPr>
    <p:cSldViewPr snapToGrid="0" snapToObjects="1">
      <p:cViewPr varScale="1">
        <p:scale>
          <a:sx n="60" d="100"/>
          <a:sy n="60" d="100"/>
        </p:scale>
        <p:origin x="84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4D0681-0679-5740-92C7-4E297B31E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6F5DAB-412F-B749-A460-EB61F5938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C08BCC-A0C5-6E4F-BE66-7CC49BAD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48B3A3-E549-0443-9038-DC9FCE53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6D2D95-0C11-F34C-B279-418C1953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4352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32A9F2-77E2-DC44-A853-70804966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9C3A21-7791-0344-B27C-F12E05661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39B96-B324-324C-9610-92B5B650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2F7305-27DD-1046-9357-9B5AAEE4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84F2E-FBFD-5E44-8E9B-EDD713B0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2291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DD0D8-E698-604D-90D1-9F4B38CB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4784CC-6B5E-7F42-B585-4A87FC70D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6364C0-94B8-4945-B746-C0AE86A9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10471E-6950-4848-A720-1A3441FF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2121AC-0CA6-494D-9CD5-25A590C68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156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A3F8E-612F-A742-A4E5-1258C83E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763068-2BB1-C146-B8A9-27893EAE0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D1B9BD-D348-B047-8A38-1B6DE4E1F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18FB72-262A-634A-B103-2D27773CA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0AF802-1907-9844-A534-016776C62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DAF0F1-669F-9142-8C4E-2AA61A78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847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94A2D-CA9A-CD42-AB8D-D0C89CED2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00BC2C-77C0-1445-B0A6-F5881A1D7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54C0B8-64D6-2B41-9F3C-CF33C90CD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B25A283-B479-AB4D-85EF-C2C424692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851B3E-352B-EE4B-A131-4A53619A4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969F36-01E4-C449-A0BC-932C8BC0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9FEC4CE-7981-414A-997B-2ECA318EA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FAD9CC-A6EC-C046-84F0-ED862F202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746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C6691-68A3-A045-974F-A775E1E37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225917-FDEB-E94F-8B54-452E4AF73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9B6D48-073E-4F45-A535-47634174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388195-8217-D244-B319-181A7286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94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CAC0BD-1977-4F4D-8414-6D1C0CE6E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52F838-3C0F-584B-A986-E32F11BE1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1B9DB3-B081-F549-A053-CEA65824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6566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DB1786-6114-A74E-9EB9-988201A6C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707838-27D1-F641-9F6A-77CDA553A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750EDC-0347-0A42-BB39-B46B04BF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E72B4E-705B-9847-AD00-47AB4FC3C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D3848D-D995-294A-952E-6701B884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D7F1D7-3830-5D41-9FC0-75F9E2250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061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5497F-D9E3-044B-8521-CA672180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27DE538-2A42-154C-9973-6C020E57BD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20F2CDA-92A6-2A46-9721-646543C67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E81F5A-8B33-224A-8E28-AA43A7133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F9F7B4-C82D-CE4B-870B-3D8525615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6A4EDA-668E-8741-A59F-74E6DAD7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283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E8B8C-5E56-EF47-A96C-650945DD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59E91F-7C76-844D-AF7A-5B33D658D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D02217-77A2-0847-B7E7-4F55F0661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0BE40-8FBE-4A42-BFD7-0F150F6EA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D8746B-D0B6-A54C-A977-FF712DB1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930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4F03035-6862-7641-99C5-C018722AD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DAD28C-3703-FB41-8350-7FF8B0308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71E062-C96E-1744-B12A-8B3785D6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BEE530-53E5-6F44-83AA-0E2CBDCB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C6059D-E48C-044D-B659-7724CB125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5538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23000">
              <a:srgbClr val="00B0F0"/>
            </a:gs>
            <a:gs pos="7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9F8FCAF-8EF4-FE49-913A-34C0780B2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C992D5-87B4-1342-9BCD-F6D5E6C0F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A8AD7B-26DA-134C-BE1F-7BEB1241C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29C44-5AB1-6640-861A-9463D7532B80}" type="datetimeFigureOut">
              <a:rPr lang="es-CL" smtClean="0"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4F0737-609E-EC43-84E0-CEC1C630F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4B7443-A5AF-F04F-AA7F-5A62DF17F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92C28-ABBA-D84E-A8D0-054C345E255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596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13" Type="http://schemas.openxmlformats.org/officeDocument/2006/relationships/image" Target="../media/image41.tif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tiff"/><Relationship Id="rId12" Type="http://schemas.openxmlformats.org/officeDocument/2006/relationships/image" Target="../media/image40.tif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4.tiff"/><Relationship Id="rId11" Type="http://schemas.openxmlformats.org/officeDocument/2006/relationships/image" Target="../media/image39.tiff"/><Relationship Id="rId5" Type="http://schemas.openxmlformats.org/officeDocument/2006/relationships/image" Target="../media/image33.tiff"/><Relationship Id="rId10" Type="http://schemas.openxmlformats.org/officeDocument/2006/relationships/image" Target="../media/image38.tiff"/><Relationship Id="rId4" Type="http://schemas.openxmlformats.org/officeDocument/2006/relationships/image" Target="../media/image32.tiff"/><Relationship Id="rId9" Type="http://schemas.openxmlformats.org/officeDocument/2006/relationships/image" Target="../media/image37.tiff"/><Relationship Id="rId1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F23B940-EEB6-48F0-AADA-3EAA5DED9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741"/>
            <a:ext cx="12192001" cy="6850505"/>
          </a:xfrm>
          <a:prstGeom prst="rect">
            <a:avLst/>
          </a:prstGeom>
        </p:spPr>
      </p:pic>
      <p:pic>
        <p:nvPicPr>
          <p:cNvPr id="6" name="pasted-image.pdf"/>
          <p:cNvPicPr/>
          <p:nvPr/>
        </p:nvPicPr>
        <p:blipFill>
          <a:blip r:embed="rId3"/>
          <a:stretch>
            <a:fillRect/>
          </a:stretch>
        </p:blipFill>
        <p:spPr>
          <a:xfrm>
            <a:off x="169333" y="2"/>
            <a:ext cx="1828800" cy="119632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2021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OCAL I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5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08040" y="-430377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485456" y="-430377"/>
            <a:ext cx="3022716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i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22" b="93889" l="4194" r="96452">
                        <a14:foregroundMark x1="62258" y1="36667" x2="67419" y2="46111"/>
                        <a14:foregroundMark x1="67419" y1="76111" x2="72581" y2="76111"/>
                        <a14:foregroundMark x1="65806" y1="6667" x2="69677" y2="7222"/>
                        <a14:foregroundMark x1="82903" y1="87222" x2="82903" y2="87222"/>
                        <a14:backgroundMark x1="71613" y1="6667" x2="64194" y2="6667"/>
                        <a14:backgroundMark x1="67742" y1="76111" x2="72258" y2="76111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96499" y="2435291"/>
            <a:ext cx="1672162" cy="142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29 -0.28122 L 0.43903 -0.2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31" y="9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01 -0.2611 L 0.33194 0.27636 " pathEditMode="relative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13 0.30134 L 0.42913 0.27891 " pathEditMode="relative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69 -0.09228 L 0.64226 0.34019 " pathEditMode="relative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68 -0.31244 C 0.66766 -0.31244 0.67991 -0.29163 0.67991 -0.26573 C 0.67991 -0.23983 0.66766 -0.21878 0.65268 -0.21878 C 0.6377 -0.21878 0.62558 -0.23983 0.62558 -0.26573 C 0.62558 -0.29163 0.6377 -0.31244 0.65268 -0.31244 Z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24713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947297" y="-29841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</a:p>
        </p:txBody>
      </p:sp>
      <p:pic>
        <p:nvPicPr>
          <p:cNvPr id="3" name="Imagen 2" descr="Imagen que contiene interior, juguete, remoto, oscuro&#10;&#10;Descripción generada automáticamente">
            <a:extLst>
              <a:ext uri="{FF2B5EF4-FFF2-40B4-BE49-F238E27FC236}">
                <a16:creationId xmlns:a16="http://schemas.microsoft.com/office/drawing/2014/main" id="{DF43B0A9-E640-4912-85C3-45C81E381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34" y="4833426"/>
            <a:ext cx="1205484" cy="17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2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421577" cy="679074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258656" y="-47986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8229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717419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730900" y="-430377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33743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7737232" cy="685800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961794" y="-28042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</a:p>
        </p:txBody>
      </p:sp>
      <p:pic>
        <p:nvPicPr>
          <p:cNvPr id="3" name="Imagen 2" descr="Imagen que contiene pequeño, sostener, rosa, oscuro&#10;&#10;Descripción generada automáticamente">
            <a:extLst>
              <a:ext uri="{FF2B5EF4-FFF2-40B4-BE49-F238E27FC236}">
                <a16:creationId xmlns:a16="http://schemas.microsoft.com/office/drawing/2014/main" id="{D56FF7EA-7EA5-42BC-AC2D-E4DBC2F6D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748" y="3006496"/>
            <a:ext cx="1641900" cy="1410759"/>
          </a:xfrm>
          <a:prstGeom prst="rect">
            <a:avLst/>
          </a:prstGeom>
        </p:spPr>
      </p:pic>
      <p:pic>
        <p:nvPicPr>
          <p:cNvPr id="9" name="Imagen 8" descr="Imagen que contiene pequeño, sostener, rosa, oscuro&#10;&#10;Descripción generada automáticamente">
            <a:extLst>
              <a:ext uri="{FF2B5EF4-FFF2-40B4-BE49-F238E27FC236}">
                <a16:creationId xmlns:a16="http://schemas.microsoft.com/office/drawing/2014/main" id="{B7F6E8F8-6025-4A02-95B8-35DA4EC99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370" y="392578"/>
            <a:ext cx="1737027" cy="149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7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93 0.05556 L 0.03893 0.05556 C 0.05273 0.06111 0.05026 0.06181 0.06771 0.05764 C 0.07018 0.05718 0.07474 0.05348 0.07474 0.05348 C 0.08008 0.04399 0.07304 0.05486 0.08164 0.04746 C 0.08411 0.04514 0.08594 0.04074 0.08854 0.03912 C 0.08971 0.03843 0.09088 0.0382 0.09205 0.03704 C 0.09323 0.03611 0.09414 0.03403 0.09544 0.03311 C 0.09765 0.03125 0.10013 0.03033 0.10234 0.02894 C 0.10638 0.02662 0.1112 0.02361 0.1151 0.02269 L 0.12552 0.02061 C 0.12812 0.02014 0.13086 0.01922 0.13359 0.01875 C 0.13659 0.01783 0.13971 0.01736 0.14284 0.01667 C 0.14466 0.01598 0.14661 0.01482 0.14857 0.01459 C 0.15703 0.01343 0.16549 0.0132 0.17396 0.0125 C 0.17995 0.01042 0.18021 0.01019 0.18659 0.00834 C 0.18932 0.00764 0.19205 0.00672 0.19466 0.00625 C 0.20091 0.00533 0.20703 0.00486 0.21315 0.0044 C 0.22252 0.00093 0.2194 0.00116 0.23281 0.0044 C 0.23398 0.00463 0.23502 0.00579 0.2362 0.00625 C 0.23776 0.00718 0.23932 0.00787 0.24088 0.00834 C 0.24974 0.01204 0.24453 0.00949 0.25586 0.0125 C 0.27213 0.0169 0.25403 0.01227 0.2651 0.01667 C 0.26745 0.0176 0.26966 0.01806 0.272 0.01875 C 0.27317 0.02014 0.27474 0.02061 0.27552 0.02269 C 0.27682 0.02639 0.27786 0.03519 0.27786 0.03519 C 0.27669 0.03658 0.27135 0.04375 0.26966 0.04537 C 0.26862 0.0463 0.26745 0.04676 0.26627 0.04746 C 0.25859 0.05116 0.25794 0.05116 0.2513 0.05348 L 0.23164 0.04954 C 0.23034 0.04885 0.22955 0.04607 0.22812 0.04537 C 0.22591 0.04399 0.22357 0.04399 0.22122 0.04329 C 0.21823 0.04051 0.21445 0.03936 0.21198 0.03519 C 0.2112 0.0338 0.21041 0.03241 0.20976 0.03102 C 0.20859 0.02848 0.20508 0.01991 0.2039 0.01667 C 0.20312 0.01389 0.20234 0.01111 0.20169 0.00834 C 0.19922 -0.00879 0.20221 0.00811 0.19817 -0.00601 C 0.19765 -0.00787 0.19752 -0.01018 0.197 -0.01203 C 0.19635 -0.01504 0.19557 -0.01759 0.19466 -0.02037 C 0.19401 -0.02245 0.19297 -0.0243 0.19245 -0.02639 C 0.18945 -0.03703 0.19349 -0.0287 0.18893 -0.0368 C 0.18815 -0.04097 0.18867 -0.04676 0.18659 -0.04907 C 0.18541 -0.05046 0.18424 -0.05162 0.1832 -0.05324 C 0.18151 -0.05578 0.18047 -0.05972 0.17851 -0.06134 C 0.17474 -0.06481 0.1707 -0.06759 0.16705 -0.07152 C 0.16146 -0.07754 0.16041 -0.07893 0.15429 -0.08402 C 0.15247 -0.08541 0.15039 -0.08657 0.14857 -0.08796 C 0.14544 -0.09051 0.14271 -0.09467 0.13932 -0.09629 C 0.13776 -0.09699 0.1362 -0.09768 0.13476 -0.09838 C 0.13281 -0.09907 0.13086 -0.09953 0.1289 -0.10046 C 0.12773 -0.10092 0.12656 -0.10185 0.12552 -0.10231 C 0.12435 -0.10509 0.12317 -0.10787 0.122 -0.11064 C 0.12122 -0.11273 0.11992 -0.11435 0.11966 -0.11689 C 0.11875 -0.12963 0.11953 -0.14282 0.11849 -0.15578 C 0.11823 -0.16018 0.11471 -0.16435 0.11276 -0.16597 C 0.11172 -0.16689 0.11041 -0.16713 0.10937 -0.16805 C 0.09804 -0.17916 0.10703 -0.17476 0.09661 -0.17824 C 0.09271 -0.17777 0.08424 -0.17754 0.07929 -0.1743 C 0.07773 -0.17314 0.0763 -0.17129 0.07474 -0.17014 C 0.07357 -0.16921 0.07226 -0.16898 0.07122 -0.16805 C 0.07005 -0.16689 0.06901 -0.16504 0.06771 -0.16389 C 0.06666 -0.16296 0.06536 -0.16296 0.06432 -0.16203 C 0.05677 -0.15509 0.06588 -0.15902 0.0539 -0.1537 C 0.04544 -0.15 0.05091 -0.15231 0.03776 -0.14768 C 0.0358 -0.14699 0.03385 -0.14629 0.03203 -0.1456 C 0.0289 -0.14421 0.02565 -0.14398 0.02278 -0.14143 L 0.0181 -0.13726 C 0.00534 -0.13981 0.00742 -0.14051 -0.00729 -0.13726 C -0.00847 -0.13703 -0.00951 -0.13588 -0.01068 -0.13518 C -0.01263 -0.13449 -0.01459 -0.13379 -0.01654 -0.1331 C -0.01992 -0.1324 -0.02344 -0.13194 -0.02683 -0.13125 C -0.02995 -0.12986 -0.03295 -0.12801 -0.03607 -0.12708 C -0.0392 -0.12592 -0.04219 -0.12569 -0.04531 -0.125 C -0.04805 -0.1243 -0.05078 -0.12384 -0.05339 -0.12291 C -0.07761 -0.11527 -0.05417 -0.12152 -0.07305 -0.11689 C -0.07539 -0.11412 -0.07904 -0.11319 -0.07995 -0.10856 L -0.08229 -0.09629 C -0.0836 -0.08912 -0.08646 -0.08287 -0.08802 -0.07569 C -0.0888 -0.07222 -0.08946 -0.06875 -0.09037 -0.06551 C -0.0918 -0.05995 -0.09492 -0.04907 -0.09492 -0.04907 C -0.09558 -0.0449 -0.09623 -0.03889 -0.09727 -0.03472 C -0.10156 -0.01689 -0.09805 -0.03472 -0.10065 -0.02037 C -0.10026 -0.01458 -0.10013 -0.00416 -0.09844 0.00232 C -0.09531 0.01343 -0.09414 0.00625 -0.09154 0.02477 C -0.09076 0.03033 -0.09024 0.03588 -0.0892 0.04121 C -0.0888 0.04329 -0.08854 0.04537 -0.08802 0.04746 C -0.08737 0.04954 -0.08646 0.05139 -0.08568 0.05348 C -0.08529 0.05695 -0.08568 0.06088 -0.08451 0.06389 C -0.08386 0.06551 -0.08229 0.06598 -0.08112 0.06598 C -0.07422 0.06598 -0.0681 0.06366 -0.06146 0.06181 C -0.05274 0.05649 -0.06354 0.06366 -0.05456 0.05556 C -0.05352 0.05463 -0.05222 0.05417 -0.05104 0.05348 C -0.05026 0.05209 -0.04974 0.05047 -0.04883 0.04954 C -0.04427 0.04468 -0.03151 0.04746 -0.03034 0.04746 L -0.03034 0.04746 " pathEditMode="relative" ptsTypes="AAAAAAAAAAAAAAAAAAAAAAAAAAAAAAAAAAAAAAAAAAAAAAAAAAAAAAAAAAAAAAAAAAAAAAAAAAAAAAAAAAAAAAAAAAAAAAA">
                                      <p:cBhvr>
                                        <p:cTn id="21" dur="6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86 0.06158 L 0.03386 0.06158 C 0.04545 0.06088 0.0569 0.05949 0.06849 0.05949 C 0.07318 0.05949 0.07891 0.06019 0.08347 0.06366 C 0.08503 0.06482 0.08659 0.06621 0.08802 0.06783 C 0.08972 0.06945 0.09271 0.07292 0.09388 0.07593 C 0.09479 0.07847 0.09545 0.08148 0.0961 0.08426 C 0.09649 0.0882 0.09662 0.09259 0.09727 0.09653 C 0.09857 0.10347 0.10196 0.1169 0.10196 0.1169 C 0.10235 0.12176 0.10313 0.12662 0.10313 0.13125 C 0.10313 0.13843 0.10209 0.15533 0.10078 0.16412 C 0.10013 0.16829 0.09909 0.17222 0.09844 0.17639 C 0.09805 0.17917 0.09818 0.18241 0.09727 0.18472 C 0.09584 0.18866 0.09154 0.19491 0.09154 0.19491 C 0.0892 0.21204 0.09206 0.19514 0.08802 0.20926 C 0.0875 0.21111 0.08737 0.21343 0.08698 0.21551 C 0.0862 0.21898 0.08555 0.22246 0.08464 0.2257 C 0.08334 0.23009 0.07995 0.23797 0.07995 0.23797 C 0.08034 0.24283 0.08008 0.24792 0.08112 0.25232 C 0.08334 0.26088 0.0862 0.26088 0.09037 0.26273 C 0.09883 0.27269 0.08815 0.26042 0.09844 0.27084 C 0.09961 0.27199 0.10065 0.27384 0.10196 0.275 C 0.10716 0.27963 0.10391 0.27384 0.10886 0.28102 C 0.11016 0.28287 0.1112 0.28519 0.11224 0.28727 C 0.12253 0.34167 0.1125 0.28634 0.11576 0.44514 C 0.11589 0.4507 0.11654 0.45602 0.11693 0.46158 C 0.11979 0.55047 0.11875 0.50949 0.12045 0.58472 C 0.12005 0.60787 0.11992 0.63125 0.11927 0.6544 C 0.11927 0.65486 0.11745 0.66759 0.11693 0.66875 C 0.11602 0.6706 0.11459 0.6713 0.11341 0.67292 C 0.10899 0.6794 0.11367 0.67547 0.10768 0.67894 C 0.10222 0.68542 0.10638 0.68148 0.09961 0.68519 C 0.09727 0.68634 0.09505 0.68797 0.09271 0.68935 C 0.09154 0.69005 0.0905 0.69097 0.0892 0.69121 C 0.08659 0.6919 0.08386 0.69259 0.08112 0.69329 C 0.07956 0.69398 0.07813 0.69491 0.07657 0.69537 C 0.07383 0.6963 0.0711 0.69653 0.06849 0.69746 C 0.06537 0.69861 0.06237 0.70047 0.05925 0.70162 C 0.05625 0.70255 0.05313 0.70301 0.05 0.70371 C 0.04727 0.70417 0.04466 0.70486 0.04193 0.70579 C 0.03828 0.70672 0.02969 0.71019 0.02696 0.71181 L 0.02344 0.71389 C 0.01615 0.72685 0.02422 0.71297 0.01537 0.72616 C 0.01459 0.72732 0.01393 0.72917 0.01315 0.73033 C 0.0112 0.73264 0.00925 0.73426 0.00729 0.73634 C -0.01614 0.76343 0.00157 0.74607 -0.01224 0.75695 C -0.0138 0.7581 -0.01523 0.75996 -0.01692 0.76111 C -0.01836 0.76204 -0.02005 0.76227 -0.02148 0.7632 C -0.02265 0.76366 -0.02383 0.76459 -0.025 0.76505 C -0.02773 0.76482 -0.04817 0.76597 -0.05729 0.75903 C -0.05885 0.75787 -0.06028 0.75625 -0.06185 0.75486 C -0.06458 0.75278 -0.06745 0.75116 -0.06992 0.74884 C -0.07317 0.7456 -0.0763 0.74236 -0.07916 0.73843 C -0.08268 0.73403 -0.08437 0.72732 -0.08724 0.72199 C -0.08867 0.71968 -0.09036 0.71806 -0.09192 0.71597 C -0.09271 0.7132 -0.09336 0.71042 -0.09414 0.70764 C -0.09648 0.70023 -0.09752 0.69769 -0.1 0.69121 C -0.09843 0.66459 -0.097 0.63797 -0.09531 0.61134 C -0.09466 0.60093 -0.09375 0.59074 -0.0931 0.58056 C -0.09258 0.57431 -0.09232 0.56829 -0.09192 0.56204 C -0.09232 0.55533 -0.09245 0.54838 -0.0931 0.54167 C -0.09349 0.53658 -0.09687 0.5257 -0.09765 0.52315 C -0.09948 0.50764 -0.09987 0.50486 -0.10117 0.48426 C -0.10169 0.47523 -0.10195 0.46644 -0.10221 0.45741 C -0.10195 0.43148 -0.10182 0.40556 -0.10117 0.37963 C -0.10104 0.37616 -0.10026 0.37269 -0.1 0.36922 C -0.09961 0.36528 -0.09935 0.36111 -0.09883 0.35695 C -0.09817 0.35278 -0.09804 0.34792 -0.09648 0.34468 L -0.09075 0.33241 C -0.08854 0.31644 -0.09101 0.33148 -0.08502 0.30972 C -0.08242 0.30093 -0.08255 0.29676 -0.08034 0.28727 C -0.07968 0.28449 -0.07864 0.28195 -0.07799 0.27894 C -0.07669 0.27292 -0.07682 0.26574 -0.07461 0.26065 C -0.07343 0.25787 -0.07226 0.25509 -0.07109 0.25232 C -0.07031 0.25047 -0.06966 0.24815 -0.06888 0.2463 C -0.05872 0.22523 -0.06979 0.25185 -0.05963 0.22778 C -0.05078 0.20695 -0.06276 0.23519 -0.05612 0.21551 C -0.0556 0.21389 -0.05442 0.21297 -0.05377 0.21134 C -0.05286 0.2088 -0.05247 0.20579 -0.05156 0.20324 C -0.04922 0.19653 -0.04843 0.1956 -0.0457 0.19074 C -0.04531 0.18889 -0.04505 0.18681 -0.04453 0.18472 C -0.04388 0.18125 -0.04258 0.17801 -0.04232 0.17431 C -0.0414 0.16435 -0.04166 0.15394 -0.04114 0.14375 C -0.04088 0.1382 -0.04036 0.13264 -0.03997 0.12732 C -0.04036 0.12107 -0.04023 0.11482 -0.04114 0.1088 C -0.0414 0.10695 -0.04271 0.10625 -0.04349 0.10463 C -0.04479 0.10185 -0.0487 0.09005 -0.04922 0.0882 C -0.05 0.08565 -0.05091 0.08287 -0.05156 0.08009 C -0.05247 0.07616 -0.05377 0.06783 -0.05377 0.06783 C -0.05299 0.06366 -0.0526 0.05926 -0.05156 0.05556 C -0.05104 0.05371 -0.04987 0.05278 -0.04922 0.05139 C -0.0483 0.04954 -0.04791 0.04699 -0.04687 0.04514 C -0.04596 0.04352 -0.04466 0.04213 -0.04349 0.04121 C -0.04232 0.04005 -0.04114 0.03912 -0.03997 0.03912 C -0.03151 0.03843 -0.02304 0.03912 -0.01458 0.03912 L -0.01458 0.03912 " pathEditMode="relative" ptsTypes="AAAAAAAAAAAAAAAAAAAAAAAAAAAAAAAAAAAAAAAAAAAAAAAAAAAAAAAAAAAAAAAAAAAAAAAAAAAAAAAAAAAAAAAAAAAAAAAA">
                                      <p:cBhvr>
                                        <p:cTn id="25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961794" y="-280423"/>
            <a:ext cx="226548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/>
                <a:cs typeface="Comic Sans MS"/>
              </a:rPr>
              <a:t>I</a:t>
            </a:r>
          </a:p>
        </p:txBody>
      </p:sp>
      <p:pic>
        <p:nvPicPr>
          <p:cNvPr id="6" name="Imagen 5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1E44F8FA-F18D-45F2-AE95-2C96D20C2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8518"/>
            <a:ext cx="7624690" cy="6866518"/>
          </a:xfrm>
          <a:prstGeom prst="rect">
            <a:avLst/>
          </a:prstGeom>
        </p:spPr>
      </p:pic>
      <p:pic>
        <p:nvPicPr>
          <p:cNvPr id="8" name="Imagen 7" descr="Imagen que contiene sostener, animal&#10;&#10;Descripción generada automáticamente">
            <a:extLst>
              <a:ext uri="{FF2B5EF4-FFF2-40B4-BE49-F238E27FC236}">
                <a16:creationId xmlns:a16="http://schemas.microsoft.com/office/drawing/2014/main" id="{EEA6D503-85B5-4664-98B2-9A55FE2CE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644" y="839503"/>
            <a:ext cx="2940149" cy="228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3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92 -0.00393 L 0.01692 -0.00393 C 0.01614 0.03264 0.01419 0.0831 0.01692 0.12014 C 0.01875 0.14583 0.02604 0.16898 0.03398 0.19028 C 0.03606 0.19583 0.03815 0.20139 0.04062 0.20671 C 0.0457 0.21782 0.05065 0.22917 0.05638 0.23935 C 0.05898 0.24398 0.06185 0.24838 0.06432 0.25347 C 0.06627 0.25764 0.06757 0.26296 0.06953 0.26736 C 0.07161 0.27222 0.07421 0.27639 0.07617 0.28148 C 0.09166 0.32315 0.06823 0.26944 0.08528 0.30718 C 0.08619 0.31181 0.08698 0.31667 0.08802 0.3213 C 0.08958 0.32917 0.09205 0.33657 0.09323 0.34468 L 0.09583 0.36343 C 0.09635 0.36644 0.09687 0.36944 0.09713 0.37269 C 0.09869 0.39144 0.09752 0.3838 0.09974 0.39607 C 0.10026 0.40162 0.10052 0.40718 0.10117 0.4125 C 0.10143 0.41482 0.10221 0.41713 0.10247 0.41944 C 0.10312 0.42801 0.10312 0.43657 0.10377 0.44514 C 0.10403 0.44838 0.10468 0.45139 0.10507 0.45463 C 0.1056 0.45926 0.1056 0.46412 0.10638 0.46852 C 0.1069 0.47199 0.1082 0.47477 0.10898 0.47801 C 0.1095 0.48032 0.10989 0.48264 0.11028 0.48495 C 0.1095 0.48657 0.10885 0.48866 0.10768 0.48958 C 0.10612 0.4912 0.10416 0.4912 0.10247 0.4919 C 0.10104 0.49259 0.09974 0.49352 0.09843 0.49444 C 0.08932 0.49352 0.08007 0.49329 0.07083 0.4919 C 0.06901 0.49167 0.06718 0.49097 0.06562 0.48958 C 0.06419 0.48866 0.06302 0.48634 0.06158 0.48495 C 0.04687 0.47176 0.07161 0.49745 0.05247 0.47801 C 0.05104 0.47662 0.04987 0.47454 0.04843 0.47338 C 0.04726 0.47222 0.04583 0.47199 0.04453 0.47083 C 0.0427 0.46968 0.04114 0.46759 0.03932 0.4662 C 0.03763 0.46505 0.03567 0.46482 0.03398 0.46389 C 0.03007 0.46181 0.02617 0.45926 0.02213 0.45694 C 0.01953 0.45532 0.01692 0.45347 0.01432 0.45232 C 0.0125 0.45139 0.01067 0.45093 0.00898 0.45 C 0.00677 0.44861 0.00468 0.44653 0.00247 0.44514 C 0.00065 0.44421 -0.00118 0.44398 -0.00287 0.44282 C -0.01211 0.43681 -0.00443 0.44028 -0.01211 0.43357 C -0.01329 0.43241 -0.01472 0.43194 -0.01602 0.43125 C -0.01927 0.42546 -0.01875 0.42523 -0.02396 0.42176 C -0.02565 0.4206 -0.02748 0.4206 -0.02917 0.41944 C -0.03138 0.41806 -0.03347 0.4162 -0.03568 0.41482 C -0.03842 0.41319 -0.04102 0.41181 -0.04362 0.41019 C -0.04896 0.40648 -0.05391 0.40116 -0.05938 0.39838 C -0.08125 0.38727 -0.07149 0.39051 -0.08842 0.38681 C -0.09141 0.38519 -0.09454 0.38333 -0.09753 0.38218 C -0.10196 0.38032 -0.10638 0.37894 -0.11081 0.37732 C -0.11289 0.37662 -0.11511 0.37569 -0.11732 0.375 L -0.12526 0.37269 C -0.12748 0.37199 -0.12956 0.37083 -0.13177 0.37037 C -0.1362 0.36944 -0.14063 0.36875 -0.14493 0.36806 C -0.14662 0.36806 -0.17878 0.36644 -0.18842 0.375 L -0.19362 0.37963 C -0.19414 0.38218 -0.19362 0.38611 -0.19493 0.38681 C -0.20508 0.39074 -0.24089 0.39282 -0.25157 0.39375 L -0.27266 0.39607 C -0.27748 0.39676 -0.28685 0.39792 -0.29232 0.40069 C -0.31706 0.41319 -0.29532 0.40232 -0.30951 0.4125 C -0.32474 0.42338 -0.31094 0.4125 -0.32266 0.41944 C -0.32292 0.41968 -0.33138 0.42593 -0.33321 0.42639 C -0.3375 0.42778 -0.34193 0.42801 -0.34636 0.42894 C -0.35326 0.43194 -0.35326 0.4331 -0.36211 0.42894 C -0.36524 0.42732 -0.36641 0.42269 -0.36862 0.41944 C -0.37318 0.41296 -0.37292 0.41482 -0.37917 0.4125 C -0.38672 0.41319 -0.39414 0.41296 -0.40157 0.41482 C -0.40391 0.41528 -0.40586 0.41921 -0.40821 0.41944 C -0.41433 0.42014 -0.42045 0.41782 -0.42657 0.41713 C -0.43542 0.40671 -0.4267 0.41898 -0.4319 0.40556 C -0.43282 0.40278 -0.43464 0.40093 -0.43581 0.39838 C -0.43724 0.39537 -0.43842 0.39213 -0.43972 0.38912 C -0.44115 0.38148 -0.44232 0.3794 -0.43972 0.37037 C -0.43894 0.36736 -0.43698 0.36574 -0.43581 0.36343 C -0.43086 0.35347 -0.42696 0.34167 -0.42136 0.33287 C -0.40938 0.31435 -0.41407 0.32245 -0.4069 0.30949 C -0.40638 0.30718 -0.40547 0.30509 -0.40547 0.30255 C -0.40547 0.29352 -0.4073 0.28912 -0.40951 0.28148 C -0.40899 0.27685 -0.40925 0.27176 -0.40821 0.26736 C -0.4069 0.26227 -0.40482 0.25787 -0.40287 0.25347 C -0.39805 0.2419 -0.40013 0.24722 -0.39636 0.23704 C -0.39766 0.23634 -0.39896 0.23542 -0.40026 0.23472 C -0.40248 0.2338 -0.40469 0.23333 -0.4069 0.23241 C -0.40964 0.23102 -0.41381 0.22801 -0.41602 0.22546 C -0.41706 0.22407 -0.41784 0.22222 -0.41862 0.2206 C -0.41784 0.21366 -0.41732 0.20648 -0.41602 0.19954 C -0.4155 0.19699 -0.4142 0.19514 -0.41342 0.19259 C -0.41159 0.18657 -0.40938 0.18056 -0.40821 0.17384 C -0.40469 0.15532 -0.40599 0.16482 -0.40417 0.14583 C -0.40469 0.13958 -0.40365 0.13241 -0.40547 0.12708 C -0.40756 0.12153 -0.41185 0.11968 -0.41472 0.11551 C -0.41667 0.11273 -0.41797 0.10857 -0.42006 0.10602 C -0.42956 0.09514 -0.45118 0.08171 -0.45951 0.07801 C -0.4612 0.07732 -0.46302 0.07685 -0.46472 0.07569 C -0.46862 0.07315 -0.47071 0.07014 -0.47383 0.0662 C -0.47566 0.05694 -0.47696 0.05278 -0.47383 0.04051 C -0.47227 0.03403 -0.46849 0.02986 -0.46602 0.02431 C -0.46276 0.01667 -0.45977 0.0088 -0.4569 0.00093 C -0.45495 -0.0044 -0.45365 -0.01042 -0.45157 -0.01551 C -0.45052 -0.01829 -0.44883 -0.01991 -0.44766 -0.02245 C -0.44571 -0.02708 -0.44414 -0.03194 -0.44232 -0.03657 L -0.43711 -0.05069 C -0.4362 -0.05301 -0.43581 -0.05602 -0.43451 -0.05764 L -0.43047 -0.06227 C -0.42396 -0.07986 -0.43008 -0.06111 -0.42657 -0.10208 C -0.42618 -0.10694 -0.425 -0.11157 -0.42396 -0.1162 C -0.42214 -0.12454 -0.41927 -0.13681 -0.41602 -0.14421 C -0.41459 -0.14768 -0.41237 -0.15023 -0.41081 -0.15347 C -0.40977 -0.15579 -0.40925 -0.15833 -0.40821 -0.16065 C -0.40391 -0.16944 -0.40365 -0.16898 -0.39896 -0.17454 C -0.39805 -0.17685 -0.39701 -0.17917 -0.39636 -0.18171 C -0.39571 -0.1838 -0.39584 -0.18657 -0.39506 -0.18866 C -0.39349 -0.19213 -0.38972 -0.19792 -0.38972 -0.19792 C -0.3875 -0.20972 -0.38959 -0.20139 -0.38451 -0.21435 C -0.37266 -0.24421 -0.38607 -0.2162 -0.36081 -0.26111 L -0.36081 -0.26111 C -0.34714 -0.29213 -0.3569 -0.27361 -0.33972 -0.29838 C -0.33256 -0.3088 -0.32032 -0.33194 -0.30951 -0.33565 L -0.30287 -0.33819 C -0.29284 -0.33727 -0.27891 -0.34005 -0.26862 -0.33102 C -0.26667 -0.3294 -0.26498 -0.32685 -0.26342 -0.32407 C -0.26003 -0.31806 -0.25886 -0.31273 -0.25677 -0.30532 C -0.25769 -0.29051 -0.25808 -0.27569 -0.25951 -0.26111 C -0.25977 -0.25764 -0.26133 -0.25486 -0.26211 -0.25185 C -0.26537 -0.23819 -0.26094 -0.25116 -0.26602 -0.23773 C -0.26355 -0.22477 -0.26407 -0.22361 -0.25417 -0.21204 L -0.23842 -0.19329 C -0.2362 -0.19074 -0.23425 -0.18773 -0.23177 -0.18634 C -0.22917 -0.18472 -0.22657 -0.1831 -0.22396 -0.18171 C -0.22084 -0.17986 -0.21771 -0.1787 -0.21472 -0.17685 C -0.19506 -0.16528 -0.21368 -0.17361 -0.19232 -0.16528 C -0.17435 -0.14931 -0.1944 -0.1662 -0.17657 -0.15347 C -0.16511 -0.14537 -0.17748 -0.15162 -0.16602 -0.14653 C -0.16511 -0.14491 -0.1642 -0.14352 -0.16342 -0.1419 C -0.15769 -0.12917 -0.16446 -0.13333 -0.14896 -0.13958 C -0.14063 -0.14699 -0.13633 -0.15023 -0.12787 -0.16065 C -0.1237 -0.16551 -0.12006 -0.17176 -0.11602 -0.17685 C -0.11263 -0.18125 -0.10886 -0.18426 -0.10547 -0.18866 C -0.10052 -0.19514 -0.09584 -0.20278 -0.09102 -0.20972 C -0.09037 -0.21065 -0.08334 -0.22014 -0.08177 -0.2213 C -0.06967 -0.23102 -0.07813 -0.22106 -0.06862 -0.23079 C -0.06498 -0.23449 -0.06224 -0.23958 -0.05808 -0.24236 C -0.05677 -0.24329 -0.04427 -0.24699 -0.04362 -0.24699 C -0.03568 -0.2463 -0.02774 -0.24745 -0.01993 -0.24468 C -0.01615 -0.24352 -0.0125 -0.23958 -0.00938 -0.23542 C -0.00769 -0.2331 -0.00573 -0.23125 -0.00417 -0.22847 C -0.0017 -0.22407 0.00117 -0.21551 0.00247 -0.20972 C 0.00299 -0.20671 0.00325 -0.20347 0.00377 -0.20023 C 0.00325 -0.18935 0.00351 -0.17824 0.00247 -0.16759 C 0.00221 -0.16551 0.00039 -0.16481 -0.00026 -0.16296 C -0.00092 -0.16088 -0.00118 -0.15833 -0.00157 -0.15579 C -0.00209 -0.15278 -0.00235 -0.14954 -0.00287 -0.14653 C -0.00365 -0.1419 -0.00456 -0.13727 -0.00547 -0.13241 C -0.00717 -0.12338 -0.0073 -0.12153 -0.01068 -0.11134 C -0.01185 -0.1081 -0.01355 -0.10532 -0.01472 -0.10208 C -0.01576 -0.09907 -0.01602 -0.09537 -0.01732 -0.09282 C -0.01732 -0.09282 -0.02878 -0.07245 -0.03177 -0.0669 L -0.04102 -0.05069 C -0.04271 -0.04745 -0.04506 -0.04514 -0.04623 -0.0412 C -0.04753 -0.03727 -0.04857 -0.0331 -0.05026 -0.02963 C -0.05131 -0.02755 -0.053 -0.02685 -0.05417 -0.025 C -0.0569 -0.0206 -0.06211 -0.01088 -0.06211 -0.01088 C -0.07605 -0.01713 -0.05964 -0.00856 -0.07123 -0.01782 C -0.07813 -0.02338 -0.08086 -0.02292 -0.08842 -0.025 C -0.08972 -0.02731 -0.09141 -0.02893 -0.09232 -0.03194 C -0.09362 -0.03634 -0.09493 -0.04606 -0.09493 -0.04606 C -0.09454 -0.06458 -0.09532 -0.08356 -0.09362 -0.10208 C -0.09336 -0.10463 -0.09089 -0.10301 -0.08972 -0.1044 C -0.08815 -0.10625 -0.08724 -0.10926 -0.08581 -0.11134 C -0.0819 -0.11713 -0.08151 -0.1162 -0.07657 -0.11852 C -0.07344 -0.11759 -0.07032 -0.11713 -0.06732 -0.1162 C -0.06602 -0.11574 -0.06472 -0.11481 -0.06342 -0.11389 C -0.05886 -0.11042 -0.05664 -0.10787 -0.05287 -0.10208 C -0.05144 -0.1 -0.05 -0.09768 -0.04896 -0.09514 C -0.04493 -0.08565 -0.04532 -0.08333 -0.04232 -0.07407 C -0.04154 -0.07153 -0.04063 -0.06944 -0.03972 -0.0669 C -0.0392 -0.06389 -0.03933 -0.06042 -0.03842 -0.05764 C -0.0375 -0.05532 -0.03594 -0.05347 -0.03438 -0.05301 C -0.02709 -0.05093 -0.01954 -0.05139 -0.01211 -0.05069 C -0.00938 -0.04977 -0.00677 -0.04931 -0.00417 -0.04838 C -0.00287 -0.04768 -0.00118 -0.04768 -0.00026 -0.04606 C 0.00078 -0.04421 0.00065 -0.0412 0.00104 -0.03889 C 0.00065 -0.03264 0.00039 -0.02639 -0.00026 -0.02014 C -0.00052 -0.01782 -0.00183 -0.01551 -0.00157 -0.01319 C -0.00131 -0.01111 0.00026 -0.01018 0.00104 -0.00856 C 0.00195 -0.01018 0.00299 -0.01134 0.00377 -0.01319 C 0.00859 -0.02477 0.00755 -0.02639 0.01289 -0.03426 C 0.01653 -0.03958 0.02448 -0.0456 0.02747 -0.04838 C 0.02916 -0.04977 0.03125 -0.05046 0.03268 -0.05301 C 0.03359 -0.05463 0.03437 -0.05625 0.03528 -0.05764 C 0.03789 -0.06111 0.04101 -0.06296 0.04323 -0.0669 C 0.05078 -0.08032 0.04687 -0.07685 0.05377 -0.08102 C 0.06211 -0.07731 0.06966 -0.07454 0.07747 -0.06458 C 0.0845 -0.05556 0.08815 -0.05162 0.09453 -0.0412 C 0.1052 -0.02384 0.10768 -0.01597 0.11692 0.01019 C 0.11901 0.0162 0.1207 0.02245 0.12213 0.02894 C 0.12513 0.04236 0.12487 0.04769 0.12617 0.06157 C 0.12643 0.06551 0.12695 0.06944 0.12747 0.07338 C 0.12786 0.09352 0.12955 0.11389 0.12877 0.13403 C 0.12825 0.14537 0.11979 0.13449 0.11953 0.13403 C 0.11158 0.12639 0.10312 0.12037 0.09583 0.11065 C 0.09023 0.10324 0.08268 0.09375 0.07747 0.08495 C 0.06627 0.06667 0.06875 0.07315 0.06432 0.05694 C 0.0638 0.05139 0.06289 0.04607 0.06289 0.04051 C 0.06289 0.03588 0.06432 0.03125 0.06432 0.02662 C 0.06432 0.02407 0.0638 0.02153 0.06289 0.01944 C 0.06106 0.01551 0.05768 0.01412 0.05507 0.0125 L 0.05117 0.00556 L 0.05117 0.00556 " pathEditMode="relative" ptsTypes="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3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F85BBD9-44AA-4031-9A95-B3E9CF266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152"/>
          <a:stretch/>
        </p:blipFill>
        <p:spPr>
          <a:xfrm>
            <a:off x="6835514" y="-3048"/>
            <a:ext cx="5124755" cy="6733631"/>
          </a:xfrm>
          <a:prstGeom prst="rect">
            <a:avLst/>
          </a:prstGeom>
        </p:spPr>
      </p:pic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A7543A8-BD4A-4204-8C41-E029FCD41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61347" cy="3201014"/>
          </a:xfrm>
          <a:prstGeom prst="rect">
            <a:avLst/>
          </a:prstGeom>
        </p:spPr>
      </p:pic>
      <p:pic>
        <p:nvPicPr>
          <p:cNvPr id="5" name="Imagen 4" descr="Imagen que contiene juguete, pelota, muñeca, lego&#10;&#10;Descripción generada automáticamente">
            <a:extLst>
              <a:ext uri="{FF2B5EF4-FFF2-40B4-BE49-F238E27FC236}">
                <a16:creationId xmlns:a16="http://schemas.microsoft.com/office/drawing/2014/main" id="{3CA8A8A0-C656-45DB-9BD4-8022CAA97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320" y="3656987"/>
            <a:ext cx="2726055" cy="2726055"/>
          </a:xfrm>
          <a:prstGeom prst="rect">
            <a:avLst/>
          </a:prstGeom>
        </p:spPr>
      </p:pic>
      <p:pic>
        <p:nvPicPr>
          <p:cNvPr id="7" name="Imagen 6" descr="Imagen que contiene exterior, colorido, oscuro, papalote&#10;&#10;Descripción generada automáticamente">
            <a:extLst>
              <a:ext uri="{FF2B5EF4-FFF2-40B4-BE49-F238E27FC236}">
                <a16:creationId xmlns:a16="http://schemas.microsoft.com/office/drawing/2014/main" id="{E1BC53F4-A8D8-47F6-B355-28F59D15B1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843" y="127417"/>
            <a:ext cx="47625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8A38B77-D54B-4373-A48E-571C71991A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15"/>
          <a:stretch/>
        </p:blipFill>
        <p:spPr>
          <a:xfrm>
            <a:off x="8004517" y="27642"/>
            <a:ext cx="4187484" cy="6830358"/>
          </a:xfrm>
          <a:prstGeom prst="rect">
            <a:avLst/>
          </a:prstGeom>
        </p:spPr>
      </p:pic>
      <p:pic>
        <p:nvPicPr>
          <p:cNvPr id="4" name="Imagen 3" descr="Imagen que contiene agua, tabla, pastel, luz&#10;&#10;Descripción generada automáticamente">
            <a:extLst>
              <a:ext uri="{FF2B5EF4-FFF2-40B4-BE49-F238E27FC236}">
                <a16:creationId xmlns:a16="http://schemas.microsoft.com/office/drawing/2014/main" id="{BED65BE1-C680-44C8-83EB-C220F87E0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326"/>
            <a:ext cx="8004517" cy="684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6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4D90CB5-CC66-4B1C-A677-694DF6FDB1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78"/>
          <a:stretch/>
        </p:blipFill>
        <p:spPr>
          <a:xfrm>
            <a:off x="7279303" y="59186"/>
            <a:ext cx="4912697" cy="6798814"/>
          </a:xfrm>
          <a:prstGeom prst="rect">
            <a:avLst/>
          </a:prstGeom>
        </p:spPr>
      </p:pic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E08CEB2-23D3-4885-B8E5-DC0C72ADB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80" y="-179881"/>
            <a:ext cx="6071017" cy="700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9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3D92D8-80E9-4199-A87B-615EF18C7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50"/>
          <a:stretch/>
        </p:blipFill>
        <p:spPr>
          <a:xfrm>
            <a:off x="7555043" y="239843"/>
            <a:ext cx="4636957" cy="66181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5C6C50-C5F3-4F40-849A-F6BF1B1E3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88" y="284993"/>
            <a:ext cx="4611973" cy="3458980"/>
          </a:xfrm>
          <a:prstGeom prst="rect">
            <a:avLst/>
          </a:prstGeom>
        </p:spPr>
      </p:pic>
      <p:pic>
        <p:nvPicPr>
          <p:cNvPr id="8" name="Imagen 7" descr="Imagen que contiene instrumento, oscuro, sostener, violín&#10;&#10;Descripción generada automáticamente">
            <a:extLst>
              <a:ext uri="{FF2B5EF4-FFF2-40B4-BE49-F238E27FC236}">
                <a16:creationId xmlns:a16="http://schemas.microsoft.com/office/drawing/2014/main" id="{30502D6D-52A2-41DC-AB5C-260476BD2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0201" y="3213049"/>
            <a:ext cx="3150280" cy="31502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CB442F4-4E1E-418D-A6EA-B69A8086B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41" y="3321540"/>
            <a:ext cx="3270201" cy="3270201"/>
          </a:xfrm>
          <a:prstGeom prst="rect">
            <a:avLst/>
          </a:prstGeom>
        </p:spPr>
      </p:pic>
      <p:pic>
        <p:nvPicPr>
          <p:cNvPr id="12" name="Imagen 1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F8A0C5C-8332-4CAD-85E8-72C1E7BC0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3061" y="494671"/>
            <a:ext cx="3150279" cy="420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7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712" y="-27398"/>
            <a:ext cx="8316288" cy="688539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75712" y="6436492"/>
            <a:ext cx="871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Ayudemos al esquimal a guardar en su iglú todas las imágenes que comiencen con I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4C8FA1D-77EF-5743-981B-F27451E4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16" y="369732"/>
            <a:ext cx="1636565" cy="17254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77335F-5488-DF42-8EFF-6BB116E02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287" y="369732"/>
            <a:ext cx="1636565" cy="17254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D3A3B7D-1505-A740-9CAB-F7B31FF2F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16" y="2434823"/>
            <a:ext cx="1697724" cy="18942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1FDDBE-E2E6-064A-A7EA-CDB25DF91F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6872" y="4762794"/>
            <a:ext cx="1667980" cy="18799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E6B33CF-FDF9-664B-9A71-ACC7F0B90A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1416" y="2398445"/>
            <a:ext cx="1591708" cy="193061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C9CE6F1-6153-E445-B5C0-4C943863D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370" y="4594033"/>
            <a:ext cx="1645970" cy="189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2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738E-6 -3.09045E-6 L 0.78937 0.00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69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29 0.01759 L 0.39258 0.01759 " pathEditMode="relative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78 -0.01711 L 0.35573 -0.3132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9" y="-148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6547E-7 -4.46449E-6 L 0.34193 -0.313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90" y="-156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92 -0.1108 L 0.322 -0.2900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0" y="-8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AA76FF9-7DC1-D84B-A55A-F419B5D9F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0137" y="3525447"/>
            <a:ext cx="1218839" cy="32198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116C16-F9B1-C147-80E7-F0BCB32A9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729" y="3525447"/>
            <a:ext cx="1218839" cy="32198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5DFD90-3CEB-8845-A1D6-DFB43F11F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8530" y="3525447"/>
            <a:ext cx="1233667" cy="32198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61F8965-85B2-0C40-B694-6D832D263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858" y="131874"/>
            <a:ext cx="1359635" cy="30228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24548A2-20BD-DC46-A1D9-BF5684C93F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2427" y="131874"/>
            <a:ext cx="1542516" cy="302283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90E1FB-C962-BD45-B126-7EDFAA85D7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3493" y="428007"/>
            <a:ext cx="1542516" cy="27266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763574-E869-E044-96F5-83E420BD5A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95703" y="428007"/>
            <a:ext cx="1542516" cy="272669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CF106B3-B673-BD45-96BA-D66F70EE70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965" y="3516741"/>
            <a:ext cx="1212711" cy="300082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A748F55-F4B5-7349-82F6-DCE5A2BA5B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0600" y="3516741"/>
            <a:ext cx="1154242" cy="300953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0560362-7B17-BF41-AEB5-CBE7B0D7F2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1745" y="3525447"/>
            <a:ext cx="1417442" cy="3000827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3453685" y="131874"/>
            <a:ext cx="2398671" cy="199718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Comic Sans MS"/>
                <a:cs typeface="Comic Sans MS"/>
              </a:rPr>
              <a:t>2</a:t>
            </a:r>
          </a:p>
        </p:txBody>
      </p:sp>
      <p:sp>
        <p:nvSpPr>
          <p:cNvPr id="13" name="Elipse 12"/>
          <p:cNvSpPr/>
          <p:nvPr/>
        </p:nvSpPr>
        <p:spPr>
          <a:xfrm>
            <a:off x="9698975" y="131874"/>
            <a:ext cx="2398671" cy="199718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Comic Sans MS"/>
                <a:cs typeface="Comic Sans MS"/>
              </a:rPr>
              <a:t>2</a:t>
            </a:r>
          </a:p>
        </p:txBody>
      </p:sp>
      <p:sp>
        <p:nvSpPr>
          <p:cNvPr id="14" name="Elipse 13"/>
          <p:cNvSpPr/>
          <p:nvPr/>
        </p:nvSpPr>
        <p:spPr>
          <a:xfrm>
            <a:off x="3606085" y="3154704"/>
            <a:ext cx="2398671" cy="199718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Comic Sans MS"/>
                <a:cs typeface="Comic Sans MS"/>
              </a:rPr>
              <a:t>3</a:t>
            </a:r>
          </a:p>
        </p:txBody>
      </p:sp>
      <p:sp>
        <p:nvSpPr>
          <p:cNvPr id="15" name="Elipse 14"/>
          <p:cNvSpPr/>
          <p:nvPr/>
        </p:nvSpPr>
        <p:spPr>
          <a:xfrm>
            <a:off x="9793329" y="2989534"/>
            <a:ext cx="2398671" cy="199718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16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22435" y="1059548"/>
            <a:ext cx="433504" cy="433504"/>
          </a:xfrm>
          <a:prstGeom prst="rect">
            <a:avLst/>
          </a:prstGeom>
        </p:spPr>
      </p:pic>
      <p:pic>
        <p:nvPicPr>
          <p:cNvPr id="17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80446" y="4014551"/>
            <a:ext cx="433504" cy="433504"/>
          </a:xfrm>
          <a:prstGeom prst="rect">
            <a:avLst/>
          </a:prstGeom>
        </p:spPr>
      </p:pic>
      <p:pic>
        <p:nvPicPr>
          <p:cNvPr id="18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42729" y="1059548"/>
            <a:ext cx="433504" cy="433504"/>
          </a:xfrm>
          <a:prstGeom prst="rect">
            <a:avLst/>
          </a:prstGeom>
        </p:spPr>
      </p:pic>
      <p:pic>
        <p:nvPicPr>
          <p:cNvPr id="19" name="y2mate.com - Efecto de sonido, bien, win, ganador, acierto_eMDpcbVAaGU" descr="y2mate.com - Efecto de sonido, bien, win, ganador, acierto_eMDpcbVAaGU">
            <a:hlinkClick r:id="" action="ppaction://media"/>
            <a:extLst>
              <a:ext uri="{FF2B5EF4-FFF2-40B4-BE49-F238E27FC236}">
                <a16:creationId xmlns:a16="http://schemas.microsoft.com/office/drawing/2014/main" id="{625440FC-8CC0-EB4D-B2B8-1615C97A4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59481" y="4014551"/>
            <a:ext cx="433504" cy="43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1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10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710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10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710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26</Words>
  <Application>Microsoft Office PowerPoint</Application>
  <PresentationFormat>Panorámica</PresentationFormat>
  <Paragraphs>12</Paragraphs>
  <Slides>14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Cope Moll Contreras</cp:lastModifiedBy>
  <cp:revision>29</cp:revision>
  <dcterms:created xsi:type="dcterms:W3CDTF">2020-05-26T00:11:31Z</dcterms:created>
  <dcterms:modified xsi:type="dcterms:W3CDTF">2020-07-14T19:57:30Z</dcterms:modified>
</cp:coreProperties>
</file>