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5"/>
  </p:notesMasterIdLst>
  <p:sldIdLst>
    <p:sldId id="317" r:id="rId2"/>
    <p:sldId id="337" r:id="rId3"/>
    <p:sldId id="301" r:id="rId4"/>
    <p:sldId id="329" r:id="rId5"/>
    <p:sldId id="318" r:id="rId6"/>
    <p:sldId id="319" r:id="rId7"/>
    <p:sldId id="320" r:id="rId8"/>
    <p:sldId id="321" r:id="rId9"/>
    <p:sldId id="322" r:id="rId10"/>
    <p:sldId id="302" r:id="rId11"/>
    <p:sldId id="323" r:id="rId12"/>
    <p:sldId id="324" r:id="rId13"/>
    <p:sldId id="328" r:id="rId14"/>
    <p:sldId id="338" r:id="rId15"/>
    <p:sldId id="278" r:id="rId16"/>
    <p:sldId id="327" r:id="rId17"/>
    <p:sldId id="330" r:id="rId18"/>
    <p:sldId id="331" r:id="rId19"/>
    <p:sldId id="325" r:id="rId20"/>
    <p:sldId id="334" r:id="rId21"/>
    <p:sldId id="336" r:id="rId22"/>
    <p:sldId id="333" r:id="rId23"/>
    <p:sldId id="316" r:id="rId24"/>
  </p:sldIdLst>
  <p:sldSz cx="12192000" cy="6858000"/>
  <p:notesSz cx="6858000" cy="9144000"/>
  <p:embeddedFontLst>
    <p:embeddedFont>
      <p:font typeface="宋体" panose="02010600030101010101" pitchFamily="2" charset="-122"/>
      <p:regular r:id="rId26"/>
    </p:embeddedFont>
    <p:embeddedFont>
      <p:font typeface="站酷快乐体2016修订版" panose="020B0604020202020204" charset="-122"/>
      <p:regular r:id="rId27"/>
    </p:embeddedFont>
    <p:embeddedFont>
      <p:font typeface="Aharoni" panose="02010803020104030203" pitchFamily="2" charset="-79"/>
      <p:bold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omic Sans MS" panose="030F0702030302020204" pitchFamily="66" charset="0"/>
      <p:regular r:id="rId33"/>
      <p:bold r:id="rId34"/>
      <p:italic r:id="rId35"/>
      <p:boldItalic r:id="rId3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1CC6"/>
    <a:srgbClr val="92DDFF"/>
    <a:srgbClr val="FFFFFF"/>
    <a:srgbClr val="FDDB87"/>
    <a:srgbClr val="89FFD8"/>
    <a:srgbClr val="43A081"/>
    <a:srgbClr val="D5FFF1"/>
    <a:srgbClr val="CFFFF0"/>
    <a:srgbClr val="F5FFFC"/>
    <a:srgbClr val="B6B0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33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468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2020/7/9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  <a:t>2020/7/9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21C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TEMPLATE" hidden="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1"/>
          <p:cNvSpPr/>
          <p:nvPr userDrawn="1"/>
        </p:nvSpPr>
        <p:spPr>
          <a:xfrm>
            <a:off x="353568" y="271018"/>
            <a:ext cx="11484864" cy="6315456"/>
          </a:xfrm>
          <a:prstGeom prst="roundRect">
            <a:avLst>
              <a:gd name="adj" fmla="val 6906"/>
            </a:avLst>
          </a:prstGeom>
          <a:solidFill>
            <a:schemeClr val="bg1"/>
          </a:solidFill>
          <a:ln w="41275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3964305" y="2352675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作品，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为了您和包图网以及原创作者的利益，请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勿复制、传播、销售，否则将承担法律责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任！包图网将对作品进行维权，按照传播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下载次数进行十倍的索取赔偿！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slide" Target="slide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11" Type="http://schemas.openxmlformats.org/officeDocument/2006/relationships/image" Target="../media/image15.gif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slide" Target="slide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11" Type="http://schemas.openxmlformats.org/officeDocument/2006/relationships/image" Target="../media/image16.gif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slide" Target="slide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11" Type="http://schemas.openxmlformats.org/officeDocument/2006/relationships/image" Target="../media/image17.gif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slide" Target="slide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11" Type="http://schemas.openxmlformats.org/officeDocument/2006/relationships/image" Target="../media/image18.gif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2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.png"/><Relationship Id="rId11" Type="http://schemas.openxmlformats.org/officeDocument/2006/relationships/audio" Target="../media/audio1.wav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22.gif"/><Relationship Id="rId9" Type="http://schemas.openxmlformats.org/officeDocument/2006/relationships/slide" Target="slide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2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.png"/><Relationship Id="rId11" Type="http://schemas.openxmlformats.org/officeDocument/2006/relationships/image" Target="../media/image23.png"/><Relationship Id="rId5" Type="http://schemas.openxmlformats.org/officeDocument/2006/relationships/image" Target="../media/image4.png"/><Relationship Id="rId10" Type="http://schemas.openxmlformats.org/officeDocument/2006/relationships/image" Target="../media/image25.png"/><Relationship Id="rId4" Type="http://schemas.openxmlformats.org/officeDocument/2006/relationships/image" Target="../media/image24.gif"/><Relationship Id="rId9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microsoft.com/office/2007/relationships/hdphoto" Target="../media/hdphoto2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.png"/><Relationship Id="rId11" Type="http://schemas.openxmlformats.org/officeDocument/2006/relationships/image" Target="../media/image28.png"/><Relationship Id="rId5" Type="http://schemas.openxmlformats.org/officeDocument/2006/relationships/image" Target="../media/image4.png"/><Relationship Id="rId10" Type="http://schemas.openxmlformats.org/officeDocument/2006/relationships/image" Target="../media/image23.png"/><Relationship Id="rId4" Type="http://schemas.openxmlformats.org/officeDocument/2006/relationships/image" Target="../media/image27.gif"/><Relationship Id="rId9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image" Target="../media/image2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11" Type="http://schemas.openxmlformats.org/officeDocument/2006/relationships/image" Target="../media/image29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slide" Target="slide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.png"/><Relationship Id="rId11" Type="http://schemas.openxmlformats.org/officeDocument/2006/relationships/image" Target="../media/image31.png"/><Relationship Id="rId5" Type="http://schemas.openxmlformats.org/officeDocument/2006/relationships/image" Target="../media/image4.png"/><Relationship Id="rId10" Type="http://schemas.openxmlformats.org/officeDocument/2006/relationships/image" Target="../media/image23.png"/><Relationship Id="rId4" Type="http://schemas.openxmlformats.org/officeDocument/2006/relationships/image" Target="../media/image30.gif"/><Relationship Id="rId9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11" Type="http://schemas.openxmlformats.org/officeDocument/2006/relationships/image" Target="../media/image31.png"/><Relationship Id="rId5" Type="http://schemas.openxmlformats.org/officeDocument/2006/relationships/image" Target="../media/image5.pn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32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2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slide" Target="slide8.xml"/><Relationship Id="rId4" Type="http://schemas.openxmlformats.org/officeDocument/2006/relationships/image" Target="../media/image33.png"/><Relationship Id="rId9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35.emf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apalote, colorido, vuelo, playa&#10;&#10;Descripción generada automáticamente">
            <a:extLst>
              <a:ext uri="{FF2B5EF4-FFF2-40B4-BE49-F238E27FC236}">
                <a16:creationId xmlns:a16="http://schemas.microsoft.com/office/drawing/2014/main" id="{5328B657-1F7E-4F82-98B5-C4A0360DD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314"/>
            <a:ext cx="12192000" cy="6923314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695127" y="2822495"/>
            <a:ext cx="67079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22225">
                  <a:solidFill>
                    <a:srgbClr val="89FFD8"/>
                  </a:solidFill>
                  <a:prstDash val="solid"/>
                </a:ln>
                <a:solidFill>
                  <a:srgbClr val="89FFD8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highlight>
                  <a:srgbClr val="FF00FF"/>
                </a:highlight>
              </a:rPr>
              <a:t>Conteo de sílabas </a:t>
            </a:r>
          </a:p>
        </p:txBody>
      </p:sp>
    </p:spTree>
    <p:extLst>
      <p:ext uri="{BB962C8B-B14F-4D97-AF65-F5344CB8AC3E}">
        <p14:creationId xmlns:p14="http://schemas.microsoft.com/office/powerpoint/2010/main" val="426182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îlabas y Aplausos  Songs for Kids  Canciones Infantiles (Learn Spanish)">
            <a:hlinkClick r:id="" action="ppaction://media"/>
            <a:extLst>
              <a:ext uri="{FF2B5EF4-FFF2-40B4-BE49-F238E27FC236}">
                <a16:creationId xmlns:a16="http://schemas.microsoft.com/office/drawing/2014/main" id="{680E0610-3C6C-4026-B277-FDC336961B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4320" y="243840"/>
            <a:ext cx="11704320" cy="641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/>
          <p:cNvSpPr/>
          <p:nvPr/>
        </p:nvSpPr>
        <p:spPr>
          <a:xfrm>
            <a:off x="2378399" y="488161"/>
            <a:ext cx="67079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22225">
                  <a:solidFill>
                    <a:srgbClr val="89FFD8"/>
                  </a:solidFill>
                  <a:prstDash val="solid"/>
                </a:ln>
                <a:solidFill>
                  <a:srgbClr val="C21CC6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highlight>
                  <a:srgbClr val="FDDB87"/>
                </a:highlight>
              </a:rPr>
              <a:t>Qué son las sílabas  </a:t>
            </a:r>
          </a:p>
        </p:txBody>
      </p:sp>
      <p:sp>
        <p:nvSpPr>
          <p:cNvPr id="51" name="Rectángulo 50"/>
          <p:cNvSpPr/>
          <p:nvPr/>
        </p:nvSpPr>
        <p:spPr>
          <a:xfrm>
            <a:off x="909907" y="1411491"/>
            <a:ext cx="105881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5">
                      <a:lumMod val="75000"/>
                    </a:schemeClr>
                  </a:glow>
                </a:effectLst>
                <a:highlight>
                  <a:srgbClr val="00FFFF"/>
                </a:highlight>
              </a:rPr>
              <a:t>Son las partes en que podemos separar una  palabra </a:t>
            </a:r>
          </a:p>
        </p:txBody>
      </p:sp>
      <p:sp>
        <p:nvSpPr>
          <p:cNvPr id="60" name="Elipse 59"/>
          <p:cNvSpPr/>
          <p:nvPr/>
        </p:nvSpPr>
        <p:spPr>
          <a:xfrm>
            <a:off x="1287885" y="4658980"/>
            <a:ext cx="725351" cy="64410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1" name="Elipse 60"/>
          <p:cNvSpPr/>
          <p:nvPr/>
        </p:nvSpPr>
        <p:spPr>
          <a:xfrm>
            <a:off x="3019182" y="4658979"/>
            <a:ext cx="725351" cy="64410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 descr="Imagen que contiene pequeño, sostener, joven, niño&#10;&#10;Descripción generada automáticamente">
            <a:extLst>
              <a:ext uri="{FF2B5EF4-FFF2-40B4-BE49-F238E27FC236}">
                <a16:creationId xmlns:a16="http://schemas.microsoft.com/office/drawing/2014/main" id="{D6C838D5-C47E-4396-B648-E24B94AED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288" y="1701374"/>
            <a:ext cx="5815011" cy="436125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FC453A0-3D92-426D-A951-CADEAC587597}"/>
              </a:ext>
            </a:extLst>
          </p:cNvPr>
          <p:cNvSpPr txBox="1"/>
          <p:nvPr/>
        </p:nvSpPr>
        <p:spPr>
          <a:xfrm>
            <a:off x="775662" y="3339159"/>
            <a:ext cx="1595075" cy="1107996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s-CL" sz="6600" dirty="0"/>
              <a:t>BO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1F625C-9961-4A41-9B30-09B5DB9F2BFA}"/>
              </a:ext>
            </a:extLst>
          </p:cNvPr>
          <p:cNvSpPr txBox="1"/>
          <p:nvPr/>
        </p:nvSpPr>
        <p:spPr>
          <a:xfrm>
            <a:off x="2562296" y="3339159"/>
            <a:ext cx="1639124" cy="1107996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s-CL" sz="6600" dirty="0"/>
              <a:t>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51" grpId="0"/>
      <p:bldP spid="60" grpId="0" animBg="1"/>
      <p:bldP spid="61" grpId="0" animBg="1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9" name="Imagen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7030" y="1812080"/>
            <a:ext cx="3337548" cy="3737114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121665" y="705745"/>
            <a:ext cx="105594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22225">
                  <a:solidFill>
                    <a:srgbClr val="89FFD8"/>
                  </a:solidFill>
                  <a:prstDash val="solid"/>
                </a:ln>
                <a:solidFill>
                  <a:srgbClr val="C21CC6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highlight>
                  <a:srgbClr val="FDDB87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Cómo contamos las  sílabas </a:t>
            </a:r>
          </a:p>
        </p:txBody>
      </p:sp>
    </p:spTree>
    <p:extLst>
      <p:ext uri="{BB962C8B-B14F-4D97-AF65-F5344CB8AC3E}">
        <p14:creationId xmlns:p14="http://schemas.microsoft.com/office/powerpoint/2010/main" val="69741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9101" y="2330608"/>
            <a:ext cx="2731922" cy="2823457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7147775" y="221516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4955332" y="1567436"/>
            <a:ext cx="798656" cy="86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0.05093 L 0.00209 0.05093 C 0.00404 0.05695 0.00651 0.0625 0.00821 0.06875 C 0.00951 0.07292 0.00925 0.07824 0.01081 0.08195 C 0.01159 0.08426 0.01263 0.08635 0.01328 0.08866 C 0.0181 0.10834 0.01263 0.09653 0.01953 0.1088 C 0.02084 0.11551 0.02058 0.11621 0.02331 0.12199 C 0.02435 0.12454 0.02591 0.12616 0.02696 0.12871 C 0.02891 0.13287 0.03034 0.13774 0.03203 0.14213 L 0.03451 0.14885 C 0.03529 0.15093 0.03659 0.15278 0.03698 0.15533 C 0.03789 0.15996 0.03802 0.16482 0.03946 0.16875 C 0.04037 0.17107 0.04141 0.17292 0.04206 0.17547 C 0.0431 0.17963 0.04362 0.18426 0.04453 0.18866 C 0.04492 0.19098 0.04505 0.19352 0.04571 0.19537 L 0.05078 0.2088 C 0.05157 0.21111 0.05274 0.21297 0.05326 0.21551 C 0.05365 0.2176 0.05573 0.22107 0.05456 0.22223 C 0.05313 0.22338 0.05196 0.21945 0.05078 0.2176 C 0.04844 0.21412 0.04597 0.20926 0.04453 0.2044 C 0.04388 0.20232 0.04388 0.19977 0.04323 0.19769 C 0.0418 0.19306 0.0392 0.18936 0.03828 0.18426 C 0.03737 0.17986 0.03724 0.17477 0.03581 0.17107 L 0.02826 0.15093 C 0.02748 0.14885 0.0263 0.14676 0.02578 0.14422 C 0.02266 0.12755 0.02683 0.14815 0.02201 0.13102 C 0.02149 0.12894 0.02136 0.12639 0.02071 0.12431 C 0.02005 0.12199 0.01888 0.11991 0.01823 0.1176 C 0.01771 0.11551 0.01758 0.11297 0.01706 0.11088 C 0.01641 0.10857 0.01511 0.10672 0.01446 0.10417 C 0.01341 0.1 0.01289 0.09537 0.01198 0.09098 L 0.00821 0.07084 L 0.00703 0.06436 C 0.00664 0.06204 0.00651 0.05949 0.00573 0.05764 L 0.00326 0.05093 C 0.00196 0.04121 0.00222 0.05093 0.00209 0.05093 Z " pathEditMode="relative" ptsTypes="AAAAAAAAAAAAAAAAAAAAAAAAAAAAAAAAAAAA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1" y="1998817"/>
            <a:ext cx="2652590" cy="3398089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7147775" y="221516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/>
          <p:cNvSpPr/>
          <p:nvPr/>
        </p:nvSpPr>
        <p:spPr>
          <a:xfrm>
            <a:off x="8219593" y="2215165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5058361" y="1274816"/>
            <a:ext cx="798656" cy="86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1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8 0.06482 L -0.00248 0.06482 C -0.00209 0.07963 -0.00092 0.12153 3.95833E-6 0.13796 C 0.00065 0.15255 0.00156 0.15718 0.00247 0.1713 C 0.00299 0.1787 0.00325 0.18611 0.00364 0.19352 C 0.00403 0.19884 0.00468 0.20394 0.00494 0.20903 C 0.00546 0.21875 0.0056 0.22847 0.00625 0.23796 C 0.00638 0.24167 0.00703 0.24537 0.00742 0.24908 C 0.00794 0.25347 0.00833 0.25787 0.00872 0.2625 C 0.01093 0.29074 0.00885 0.27014 0.01119 0.2912 C 0.01198 0.30972 0.01158 0.31829 0.01367 0.33357 C 0.01406 0.33588 0.01432 0.33796 0.01497 0.34028 C 0.01562 0.34259 0.01679 0.34445 0.01744 0.34676 L 0.02122 0.3669 L 0.02239 0.37361 C 0.02408 0.36898 0.02656 0.36528 0.02747 0.36019 C 0.02786 0.35787 0.02799 0.35556 0.02864 0.35347 C 0.0306 0.34838 0.03346 0.3456 0.03619 0.34236 C 0.03698 0.34028 0.03776 0.33773 0.03867 0.33565 C 0.04166 0.3294 0.04257 0.32894 0.04622 0.32454 C 0.05286 0.30695 0.04414 0.32824 0.05247 0.31343 C 0.05351 0.31158 0.05377 0.30857 0.05494 0.30695 C 0.05716 0.30324 0.05989 0.30093 0.0625 0.29792 C 0.06367 0.29653 0.0651 0.29537 0.06614 0.29352 C 0.07474 0.27824 0.0707 0.28357 0.07747 0.2757 C 0.0819 0.26389 0.0789 0.27107 0.0875 0.25579 C 0.08867 0.25347 0.08971 0.25093 0.09114 0.24908 L 0.09869 0.24028 C 0.09948 0.23796 0.10013 0.23542 0.10117 0.23357 C 0.10364 0.22917 0.1056 0.2287 0.10872 0.22685 L 0.1125 0.22014 L 0.1125 0.22014 " pathEditMode="relative" ptsTypes="AAAAAAAAAAAAAAAAAAAAAAAAAAAAAA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4738" y="2154398"/>
            <a:ext cx="3271706" cy="3106926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7147775" y="221516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/>
          <p:cNvSpPr/>
          <p:nvPr/>
        </p:nvSpPr>
        <p:spPr>
          <a:xfrm>
            <a:off x="8223416" y="221516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/>
          <p:cNvSpPr/>
          <p:nvPr/>
        </p:nvSpPr>
        <p:spPr>
          <a:xfrm>
            <a:off x="9206248" y="221516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3613860" y="1567435"/>
            <a:ext cx="798656" cy="86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9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5 0.05301 L 0.00455 0.05301 C 0.00586 0.05602 0.01263 0.06875 0.01445 0.07524 C 0.0151 0.07732 0.0151 0.07986 0.01575 0.08195 C 0.01718 0.08658 0.01979 0.09028 0.0207 0.09537 C 0.02122 0.09746 0.02135 0.1 0.022 0.10186 C 0.02343 0.10672 0.02604 0.11019 0.02695 0.11528 C 0.02877 0.125 0.02734 0.12037 0.03203 0.12871 C 0.03242 0.13079 0.03268 0.13311 0.0332 0.13519 C 0.03711 0.14908 0.03502 0.1338 0.03828 0.15301 C 0.0388 0.15672 0.0388 0.16065 0.03945 0.16412 C 0.03997 0.16667 0.04127 0.16852 0.04205 0.17084 C 0.04297 0.17385 0.04375 0.17662 0.04453 0.17986 C 0.04505 0.18195 0.04505 0.18449 0.0457 0.18635 C 0.04726 0.19121 0.04974 0.19468 0.05078 0.19977 C 0.05416 0.21806 0.05182 0.20926 0.0582 0.22639 L 0.0608 0.23311 C 0.06159 0.23542 0.06224 0.23797 0.06328 0.23982 C 0.06445 0.2419 0.06588 0.24399 0.06705 0.24653 C 0.06888 0.2507 0.07031 0.25533 0.072 0.25973 L 0.07955 0.27986 L 0.0845 0.29306 C 0.08528 0.29537 0.0875 0.30232 0.08698 0.29977 L 0.0845 0.28635 C 0.08489 0.27246 0.08515 0.25834 0.0858 0.24422 C 0.08672 0.22061 0.08619 0.23611 0.08828 0.22199 L 0.09075 0.20417 C 0.08945 0.13658 0.09023 0.14491 0.08698 0.08195 C 0.08659 0.07385 0.08646 0.06551 0.0858 0.05741 C 0.08554 0.0551 0.0845 0.04838 0.0845 0.05093 C 0.0845 0.05533 0.08541 0.05973 0.0858 0.06412 C 0.08632 0.07315 0.08672 0.08195 0.08698 0.09074 C 0.08893 0.14885 0.0858 0.12477 0.08945 0.15093 C 0.08997 0.16135 0.0901 0.17153 0.09075 0.18195 C 0.09114 0.18843 0.09244 0.19561 0.09323 0.20209 C 0.09375 0.20556 0.09414 0.20949 0.09453 0.2132 C 0.09492 0.2213 0.09505 0.2294 0.0957 0.2375 C 0.09596 0.23982 0.09674 0.2419 0.097 0.24422 C 0.09752 0.24861 0.09778 0.25301 0.0983 0.25764 C 0.09869 0.26875 0.09896 0.27986 0.09948 0.29098 C 0.09974 0.29537 0.10052 0.29977 0.10078 0.30417 C 0.10325 0.34422 0.10052 0.31806 0.10325 0.34213 C 0.10325 0.34144 0.10468 0.32662 0.10573 0.32431 C 0.10664 0.32223 0.10833 0.32153 0.1095 0.31968 L 0.1207 0.29977 C 0.122 0.29746 0.12304 0.29491 0.12448 0.29306 L 0.12825 0.28866 C 0.12903 0.28635 0.12968 0.2838 0.13073 0.28195 C 0.13307 0.27848 0.13828 0.27315 0.13828 0.27315 C 0.14075 0.26667 0.14088 0.26505 0.14453 0.25973 C 0.1457 0.25811 0.147 0.25672 0.1483 0.25533 C 0.15494 0.2375 0.14622 0.25903 0.15455 0.24422 C 0.16432 0.22662 0.14843 0.24908 0.1608 0.23079 C 0.16536 0.22408 0.16419 0.22894 0.16823 0.21968 C 0.17005 0.21551 0.1707 0.20949 0.1733 0.20649 L 0.18073 0.19746 C 0.18489 0.18635 0.18203 0.19236 0.19075 0.18195 C 0.19492 0.17709 0.19297 0.17755 0.19583 0.17755 L 0.19583 0.17755 " pathEditMode="relative" ptsTypes="AAAAAAAAAAAAAAAAAAAAAAAAAAAAAAAAAAAAAAAAAAAAAAAAAAAAAAAAAAA">
                                      <p:cBhvr>
                                        <p:cTn id="13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8834" y="2235218"/>
            <a:ext cx="3901881" cy="3151371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6160715" y="2472743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/>
          <p:cNvSpPr/>
          <p:nvPr/>
        </p:nvSpPr>
        <p:spPr>
          <a:xfrm>
            <a:off x="7160654" y="2472743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/>
          <p:cNvSpPr/>
          <p:nvPr/>
        </p:nvSpPr>
        <p:spPr>
          <a:xfrm>
            <a:off x="8223416" y="2472742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/>
          <p:cNvSpPr/>
          <p:nvPr/>
        </p:nvSpPr>
        <p:spPr>
          <a:xfrm>
            <a:off x="9266860" y="2472741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2868953" y="2042402"/>
            <a:ext cx="798656" cy="86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44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81 0.05486 L 0.01081 0.05486 C 0.01328 0.05995 0.01549 0.06551 0.01823 0.07037 C 0.01966 0.07291 0.02174 0.0743 0.02331 0.07708 C 0.02474 0.07963 0.02565 0.0831 0.02695 0.08588 C 0.02812 0.08819 0.02956 0.09004 0.03073 0.09259 C 0.03177 0.09467 0.03242 0.09699 0.0332 0.0993 C 0.0345 0.10231 0.03568 0.10532 0.03698 0.1081 C 0.04427 0.12315 0.03776 0.10671 0.04323 0.12153 C 0.04362 0.12454 0.04388 0.12754 0.04453 0.13032 C 0.04583 0.13588 0.04844 0.13958 0.05078 0.14375 C 0.05299 0.15532 0.05052 0.14583 0.05573 0.15694 C 0.05677 0.15903 0.05729 0.1618 0.0582 0.16366 C 0.06055 0.16852 0.06328 0.17268 0.06575 0.17708 C 0.06706 0.17916 0.06849 0.18102 0.06953 0.18379 C 0.07122 0.18819 0.07357 0.1919 0.07448 0.19699 C 0.07539 0.20139 0.07552 0.20648 0.07695 0.21041 L 0.0845 0.23032 C 0.09349 0.25416 0.07956 0.21805 0.09075 0.24375 C 0.09258 0.24791 0.09323 0.25416 0.0957 0.25717 C 0.10469 0.26782 0.10534 0.26967 0.09948 0.25926 C 0.09596 0.23379 0.10091 0.26528 0.0957 0.24375 C 0.09505 0.24097 0.09505 0.23773 0.09453 0.23495 C 0.09388 0.23171 0.09271 0.22916 0.09206 0.22592 C 0.09141 0.22315 0.09127 0.21991 0.09075 0.21713 C 0.09036 0.21481 0.08984 0.21273 0.08945 0.21041 C 0.08906 0.20741 0.0888 0.2044 0.08828 0.20139 C 0.0875 0.19699 0.0862 0.19282 0.08581 0.18819 C 0.08516 0.18217 0.08411 0.16991 0.0832 0.16366 C 0.08099 0.14722 0.08268 0.16991 0.08073 0.14375 C 0.08021 0.13704 0.08008 0.13032 0.07956 0.12361 C 0.07877 0.11435 0.07851 0.11366 0.07695 0.10579 C 0.07656 0.10069 0.07617 0.0956 0.07578 0.09028 C 0.07539 0.08588 0.07487 0.08148 0.07448 0.07708 C 0.07409 0.07176 0.07396 0.06643 0.07331 0.06134 C 0.07266 0.05694 0.07122 0.05278 0.0707 0.04815 C 0.06823 0.02546 0.07083 0.04629 0.06823 0.03032 C 0.06784 0.02731 0.06601 0.01898 0.06706 0.02153 C 0.06862 0.02592 0.07109 0.02963 0.072 0.03472 L 0.07578 0.05486 C 0.07617 0.05694 0.07682 0.05903 0.07695 0.06134 C 0.07747 0.06597 0.07773 0.07037 0.07825 0.07477 C 0.0806 0.0956 0.07838 0.07338 0.08073 0.09028 C 0.08125 0.09398 0.08151 0.09768 0.08203 0.10139 C 0.0845 0.12153 0.08203 0.10069 0.0845 0.11713 C 0.08542 0.12291 0.08594 0.12893 0.08698 0.13472 C 0.08737 0.13704 0.08789 0.13912 0.08828 0.14143 C 0.08867 0.14444 0.08906 0.14745 0.08945 0.15046 C 0.09023 0.15486 0.09114 0.15926 0.09206 0.16366 L 0.09453 0.17708 L 0.0957 0.18379 C 0.09622 0.18588 0.09674 0.18819 0.097 0.19028 C 0.09739 0.19329 0.09779 0.19629 0.09831 0.1993 C 0.10104 0.2162 0.09766 0.19514 0.10195 0.21273 C 0.10312 0.2169 0.10299 0.22199 0.10456 0.22592 C 0.10612 0.23032 0.10859 0.23426 0.1095 0.23935 C 0.10989 0.24143 0.11016 0.24398 0.11081 0.24606 C 0.11224 0.25069 0.11484 0.25416 0.11575 0.25926 L 0.11823 0.27268 L 0.11953 0.2794 C 0.11992 0.27708 0.1207 0.275 0.1207 0.27268 C 0.1207 0.27037 0.11979 0.26829 0.11953 0.26597 C 0.11901 0.26227 0.11849 0.25856 0.11823 0.25486 C 0.11771 0.24745 0.11732 0.24004 0.11706 0.23264 C 0.11627 0.21458 0.11575 0.17731 0.11328 0.15926 L 0.11198 0.15046 C 0.11237 0.1081 0.1125 0.06597 0.11328 0.02361 C 0.11328 0.01921 0.11198 0.01041 0.11445 0.01041 C 0.11719 0.01041 0.11706 0.02361 0.11706 0.02361 C 0.11797 0.03796 0.11927 0.0537 0.11953 0.06805 C 0.12018 0.1081 0.12018 0.14815 0.1207 0.18819 C 0.12096 0.2044 0.12161 0.22083 0.122 0.23704 C 0.12161 0.24884 0.12148 0.26088 0.1207 0.27268 C 0.12057 0.275 0.11953 0.27708 0.11953 0.2794 C 0.11953 0.28889 0.12031 0.29861 0.1207 0.30833 C 0.13177 0.28866 0.11836 0.31342 0.12695 0.29491 C 0.13008 0.28842 0.13086 0.28819 0.1345 0.28379 C 0.14114 0.26597 0.13242 0.2875 0.14075 0.27268 C 0.14909 0.25787 0.13698 0.27338 0.147 0.26157 C 0.15325 0.24491 0.14518 0.26528 0.15325 0.24815 C 0.15417 0.24606 0.15482 0.24352 0.15573 0.24143 C 0.1569 0.23912 0.15846 0.23727 0.1595 0.23495 C 0.16732 0.2169 0.16094 0.22569 0.16823 0.21713 C 0.17279 0.20509 0.16966 0.21227 0.17825 0.19699 L 0.18203 0.19028 C 0.1832 0.18819 0.18424 0.18541 0.18581 0.18379 L 0.19323 0.17477 C 0.19414 0.17268 0.19466 0.17014 0.1957 0.16805 C 0.19687 0.1662 0.19857 0.16574 0.19948 0.16366 C 0.20143 0.15972 0.20169 0.15208 0.20456 0.15046 L 0.20833 0.14815 L 0.20833 0.14815 " pathEditMode="relative" ptsTypes="AAAAAAAAAAAAAAAAAAAAAAAAAAAAAAAAAAAAAAAAAAAAAAAAAAAAAAAAAAAAAAAAAAAAAAAAAAAAAAAAAAAAAAAAAAAA">
                                      <p:cBhvr>
                                        <p:cTn id="13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1245" y="2076258"/>
            <a:ext cx="3178022" cy="3441484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6059267" y="233107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/>
          <p:cNvSpPr/>
          <p:nvPr/>
        </p:nvSpPr>
        <p:spPr>
          <a:xfrm>
            <a:off x="7057622" y="2331075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/>
          <p:cNvSpPr/>
          <p:nvPr/>
        </p:nvSpPr>
        <p:spPr>
          <a:xfrm>
            <a:off x="8055977" y="2331075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/>
          <p:cNvSpPr/>
          <p:nvPr/>
        </p:nvSpPr>
        <p:spPr>
          <a:xfrm>
            <a:off x="8986839" y="233107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/>
          <p:cNvSpPr/>
          <p:nvPr/>
        </p:nvSpPr>
        <p:spPr>
          <a:xfrm>
            <a:off x="9985194" y="233107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2561446" y="2601339"/>
            <a:ext cx="798656" cy="86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8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66 0.02222 L 0.01966 0.02222 C 0.02213 0.02731 0.02435 0.03287 0.02708 0.03773 C 0.02812 0.03958 0.02982 0.04028 0.03086 0.04213 C 0.0319 0.04398 0.03216 0.04722 0.03333 0.04884 C 0.03515 0.05162 0.03763 0.05301 0.03958 0.05556 C 0.04101 0.05741 0.04193 0.06018 0.04336 0.06227 C 0.04453 0.06389 0.04583 0.06505 0.04713 0.06667 C 0.04792 0.06875 0.04896 0.07083 0.04961 0.07338 C 0.05013 0.07546 0.05 0.07801 0.05078 0.07986 C 0.05182 0.08194 0.05351 0.08264 0.05456 0.08449 C 0.05729 0.08866 0.05963 0.09329 0.06211 0.09768 C 0.0638 0.10069 0.06562 0.10324 0.06706 0.10671 C 0.06979 0.1125 0.07239 0.11944 0.07578 0.12431 C 0.07695 0.12616 0.07838 0.12731 0.07956 0.1287 C 0.08437 0.14167 0.08099 0.13356 0.09088 0.15093 C 0.09206 0.15324 0.09375 0.15486 0.09453 0.15764 C 0.09544 0.16065 0.09635 0.16343 0.09713 0.16667 C 0.09765 0.16875 0.09765 0.1713 0.09831 0.17315 C 0.09974 0.17801 0.10169 0.18218 0.10338 0.18657 L 0.10586 0.19329 C 0.10664 0.19537 0.10781 0.19745 0.10833 0.2 L 0.11081 0.21319 C 0.1112 0.21111 0.11224 0.2088 0.11211 0.20648 C 0.11185 0.20393 0.11029 0.20231 0.10963 0.2 C 0.10716 0.19236 0.10586 0.18634 0.10456 0.17778 C 0.10156 0.15833 0.1056 0.17384 0.10078 0.14884 C 0.09974 0.14306 0.09896 0.13935 0.09831 0.13333 C 0.09779 0.12801 0.09779 0.12292 0.09713 0.11782 C 0.09648 0.11319 0.09518 0.10903 0.09453 0.1044 C 0.09375 0.09838 0.09401 0.09167 0.09206 0.08657 C 0.08646 0.07153 0.09323 0.09028 0.08581 0.06667 C 0.08515 0.06435 0.08411 0.06227 0.08333 0.05995 C 0.08307 0.05787 0.08164 0.04699 0.08086 0.04444 C 0.07943 0.03981 0.07578 0.03102 0.07578 0.03102 C 0.07539 0.02801 0.07513 0.025 0.07461 0.02222 C 0.07383 0.01759 0.07292 0.01319 0.07213 0.0088 L 0.07083 0.00208 L 0.06953 -0.0044 C 0.06914 -0.00671 0.06901 -0.00926 0.06836 -0.01111 C 0.06745 -0.01343 0.0664 -0.01528 0.06588 -0.01782 C 0.06471 -0.02199 0.06419 -0.02662 0.06328 -0.03102 L 0.06081 -0.04444 C 0.06042 -0.04676 0.06029 -0.04907 0.05963 -0.05116 C 0.0556 -0.06157 0.05755 -0.05532 0.05456 -0.07107 C 0.05417 -0.07338 0.05508 -0.06644 0.05586 -0.06435 L 0.05833 -0.05787 C 0.05872 -0.05486 0.05898 -0.05185 0.05963 -0.04884 C 0.06159 -0.03843 0.06432 -0.02986 0.06706 -0.01991 C 0.06797 -0.01343 0.06836 -0.00648 0.06953 3.7037E-7 C 0.07135 0.00903 0.07409 0.01759 0.07578 0.02662 C 0.07669 0.03102 0.07747 0.03565 0.07838 0.04005 C 0.07917 0.04375 0.08008 0.04722 0.08086 0.05116 C 0.08138 0.05393 0.08164 0.05694 0.08203 0.05995 C 0.08281 0.06435 0.08372 0.06875 0.08463 0.07338 C 0.08502 0.07546 0.08515 0.07801 0.08581 0.07986 C 0.09297 0.09907 0.08437 0.07477 0.08958 0.09329 C 0.09023 0.0956 0.09127 0.09768 0.09206 0.1 C 0.09245 0.10301 0.09271 0.10602 0.09336 0.1088 C 0.09492 0.11528 0.097 0.1169 0.09961 0.12222 C 0.10924 0.14213 0.09779 0.12106 0.10703 0.13773 C 0.10989 0.15301 0.10599 0.13449 0.11211 0.15324 C 0.11276 0.15532 0.11276 0.15787 0.11328 0.15995 C 0.11406 0.16227 0.1151 0.16412 0.11588 0.16667 C 0.1164 0.16875 0.11627 0.1713 0.11706 0.17315 C 0.12604 0.19375 0.12148 0.18079 0.12838 0.19097 C 0.13802 0.20532 0.12656 0.1912 0.13581 0.20208 C 0.13542 0.2 0.13489 0.19768 0.13463 0.19537 C 0.13255 0.17893 0.13411 0.18426 0.13203 0.16667 C 0.13177 0.16435 0.13125 0.16204 0.13086 0.15995 C 0.13047 0.15393 0.13008 0.14815 0.12956 0.14213 C 0.12877 0.13194 0.12838 0.12523 0.12708 0.11551 C 0.1263 0.10949 0.12565 0.10347 0.12461 0.09768 C 0.12422 0.0956 0.12383 0.09329 0.12331 0.09097 C 0.12265 0.08796 0.12148 0.08518 0.12083 0.08218 C 0.11966 0.07685 0.11914 0.06736 0.11836 0.06227 C 0.11758 0.05764 0.11667 0.05324 0.11588 0.04884 L 0.11328 0.03542 L 0.10833 0.0088 L 0.10703 0.00208 C 0.10664 3.7037E-7 0.10612 -0.00208 0.10586 -0.0044 C 0.10547 -0.00741 0.10495 -0.01042 0.10456 -0.01343 C 0.10417 -0.01713 0.10377 -0.02083 0.10338 -0.02454 C 0.10299 -0.02755 0.10247 -0.03032 0.10208 -0.03333 C 0.10156 -0.03704 0.1013 -0.04074 0.10078 -0.04444 C 0.10052 -0.04676 0.09987 -0.04884 0.09961 -0.05116 C 0.09909 -0.05486 0.09896 -0.05857 0.09831 -0.06227 C 0.09765 -0.06667 0.09661 -0.07107 0.09583 -0.07546 L 0.09453 -0.08218 C 0.09414 -0.08449 0.09349 -0.08657 0.09336 -0.08889 C 0.09297 -0.09329 0.09062 -0.10602 0.09206 -0.10232 C 0.09661 -0.09005 0.09388 -0.09792 0.09961 -0.07778 C 0.10078 -0.07338 0.10169 -0.06852 0.10338 -0.06435 C 0.10846 -0.05162 0.11068 -0.04745 0.11458 -0.03333 C 0.11562 -0.02986 0.11614 -0.02593 0.11706 -0.02222 C 0.11953 -0.0125 0.12083 -0.01181 0.12213 3.7037E-7 C 0.12252 0.0037 0.12279 0.00741 0.12331 0.01111 C 0.12396 0.01481 0.12513 0.01852 0.12578 0.02222 C 0.12643 0.025 0.12656 0.02824 0.12708 0.03102 C 0.12747 0.03333 0.12799 0.03542 0.12838 0.03773 C 0.1293 0.04352 0.12995 0.04954 0.13086 0.05556 C 0.13125 0.05856 0.13151 0.06157 0.13203 0.06435 C 0.13502 0.08032 0.13138 0.06042 0.13463 0.07986 C 0.13489 0.08218 0.13542 0.08426 0.13581 0.08657 C 0.13633 0.08958 0.13633 0.09282 0.13711 0.0956 C 0.13841 0.10023 0.14206 0.1088 0.14206 0.1088 C 0.14245 0.11157 0.14375 0.1213 0.14453 0.12431 C 0.14531 0.12685 0.14648 0.1287 0.14713 0.13102 C 0.14818 0.13542 0.1487 0.13981 0.14961 0.14444 C 0.15 0.14653 0.15013 0.14907 0.15078 0.15093 L 0.15338 0.15764 C 0.15404 0.16366 0.15521 0.17731 0.15703 0.18218 C 0.15794 0.18426 0.15898 0.18634 0.15963 0.18889 C 0.16068 0.19306 0.1612 0.19768 0.16211 0.20208 L 0.16328 0.2088 L 0.16211 0.20208 L 0.16081 0.19537 C 0.1595 0.18843 0.15794 0.18032 0.15703 0.17315 C 0.15599 0.16366 0.15508 0.14375 0.15456 0.13542 C 0.1543 0.13032 0.15377 0.125 0.15338 0.11991 C 0.15247 0.08287 0.15221 0.05972 0.15078 0.02431 C 0.15052 0.0162 0.15039 0.0081 0.14961 3.7037E-7 C 0.14909 -0.00463 0.14752 -0.0088 0.14713 -0.01343 C 0.14661 -0.01782 0.14622 -0.02222 0.14583 -0.02662 C 0.14531 -0.03264 0.14518 -0.03866 0.14453 -0.04444 C 0.14427 -0.04745 0.14362 -0.05023 0.14336 -0.05324 C 0.14284 -0.05857 0.14258 -0.06366 0.14206 -0.06898 C 0.1418 -0.07269 0.1414 -0.07639 0.14088 -0.08009 C 0.14049 -0.08218 0.13828 -0.08657 0.13958 -0.08657 C 0.14114 -0.08657 0.14127 -0.08218 0.14206 -0.08009 C 0.14336 -0.07107 0.14492 -0.06227 0.14583 -0.05324 C 0.14661 -0.04444 0.14726 -0.03542 0.14831 -0.02662 C 0.14935 -0.01852 0.15078 -0.01042 0.15208 -0.00232 C 0.15234 0.00231 0.1539 0.03148 0.15456 0.03773 C 0.15521 0.04306 0.15638 0.04815 0.15703 0.05324 C 0.16002 0.075 0.15963 0.07546 0.16081 0.09768 C 0.1612 0.1206 0.16159 0.14352 0.16211 0.16667 C 0.1625 0.18426 0.16237 0.20208 0.16328 0.21991 C 0.16367 0.22685 0.16562 0.23681 0.16706 0.24444 C 0.16875 0.23981 0.17109 0.23611 0.17213 0.23102 C 0.17422 0.21991 0.175 0.21435 0.17956 0.20208 C 0.18047 0.2 0.18138 0.19792 0.18203 0.19537 C 0.18385 0.18958 0.18502 0.1831 0.18711 0.17778 C 0.1888 0.17315 0.19114 0.16944 0.19206 0.16435 C 0.19518 0.14768 0.19101 0.16829 0.19583 0.15093 C 0.19635 0.14884 0.19622 0.1463 0.19713 0.14444 C 0.19805 0.14236 0.19961 0.14143 0.20078 0.13981 C 0.20299 0.12824 0.20065 0.13773 0.20586 0.12662 C 0.20677 0.12454 0.20729 0.12176 0.20833 0.11991 C 0.20937 0.11806 0.21094 0.11713 0.21211 0.11551 C 0.21341 0.11343 0.21471 0.11134 0.21588 0.1088 C 0.21901 0.10185 0.21758 0.10116 0.22213 0.0956 C 0.22357 0.09352 0.22539 0.09259 0.22708 0.09097 C 0.23164 0.0787 0.22695 0.08843 0.23333 0.08218 C 0.23594 0.07963 0.23828 0.07616 0.24088 0.07338 C 0.24206 0.07176 0.24323 0.07014 0.24453 0.06875 L 0.24713 0.06667 L 0.24713 0.06667 " pathEditMode="relative" ptsTypes="AAAAAAAAAAAAAAAAAAAAAAAAAAAAAAAAAAAAAAAAAAAAAAAAAAAAAAAAAAAAAAAAAAAAAAAAAAAAAAAAAAAAAAAAAAAAAAAAAAAAAAAAAAAAAAAAAAAAAAAAAAAAAAAAAAAAAAAAAAAAAAAAAAAAAAAAAAAAAA">
                                      <p:cBhvr>
                                        <p:cTn id="13" dur="8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3023036" y="509531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2" name="Imagen 3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7895" y="2280102"/>
            <a:ext cx="2731922" cy="2823457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7607122" y="1263481"/>
            <a:ext cx="798656" cy="860677"/>
          </a:xfrm>
          <a:prstGeom prst="rect">
            <a:avLst/>
          </a:prstGeom>
        </p:spPr>
      </p:pic>
      <p:sp>
        <p:nvSpPr>
          <p:cNvPr id="36" name="矩形 8"/>
          <p:cNvSpPr/>
          <p:nvPr/>
        </p:nvSpPr>
        <p:spPr>
          <a:xfrm>
            <a:off x="2554310" y="459818"/>
            <a:ext cx="6911620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>
                <a:solidFill>
                  <a:srgbClr val="C21CC6"/>
                </a:solidFill>
                <a:highlight>
                  <a:srgbClr val="FDDB87"/>
                </a:highlight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tren ?</a:t>
            </a:r>
            <a:endParaRPr lang="zh-CN" altLang="en-US" sz="2800" dirty="0">
              <a:solidFill>
                <a:srgbClr val="C21CC6"/>
              </a:solidFill>
              <a:highlight>
                <a:srgbClr val="FDDB87"/>
              </a:highlight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5" name="Imagen 4" descr="Imagen que contiene tabla, humo, fuego, tráfico&#10;&#10;Descripción generada automáticamente">
            <a:extLst>
              <a:ext uri="{FF2B5EF4-FFF2-40B4-BE49-F238E27FC236}">
                <a16:creationId xmlns:a16="http://schemas.microsoft.com/office/drawing/2014/main" id="{05094B4E-076B-4F43-B527-23D30D6AC9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37" y="1311945"/>
            <a:ext cx="5978367" cy="37003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14 0.09306 L 0.02214 0.09306 C 0.02331 0.09884 0.02448 0.10486 0.02578 0.11065 C 0.02904 0.12454 0.02839 0.11551 0.03086 0.13287 C 0.03164 0.13889 0.03255 0.14468 0.03333 0.1507 C 0.03385 0.1544 0.03385 0.15833 0.03451 0.16181 C 0.03555 0.16644 0.03711 0.17083 0.03828 0.17523 L 0.04206 0.20857 C 0.04245 0.21227 0.04297 0.21597 0.04336 0.21968 C 0.04375 0.22407 0.04401 0.22847 0.04453 0.23287 C 0.04479 0.23519 0.04544 0.23727 0.04583 0.23958 C 0.04662 0.24491 0.04805 0.25787 0.04948 0.26181 C 0.05117 0.2662 0.05234 0.2713 0.05456 0.27523 C 0.05729 0.28009 0.05899 0.28218 0.06081 0.28843 C 0.06133 0.29051 0.06133 0.29306 0.06198 0.29514 C 0.06341 0.29977 0.06706 0.30857 0.06706 0.30857 C 0.06615 0.30116 0.0668 0.29259 0.06445 0.28634 C 0.06367 0.28403 0.06263 0.28195 0.06198 0.27963 C 0.06146 0.27755 0.0612 0.275 0.06081 0.27292 C 0.06003 0.26921 0.05899 0.26551 0.0582 0.26181 C 0.05352 0.23449 0.0582 0.25301 0.05326 0.23519 C 0.05287 0.23148 0.05274 0.22755 0.05208 0.22407 C 0.05156 0.22153 0.05026 0.21968 0.04948 0.21736 C 0.04896 0.21528 0.04883 0.21296 0.04831 0.21065 C 0.04753 0.20764 0.04675 0.20463 0.04583 0.20185 C 0.04505 0.19954 0.04401 0.19745 0.04336 0.19514 C 0.04232 0.19236 0.04167 0.18912 0.04076 0.18634 C 0.0401 0.18403 0.03893 0.18195 0.03828 0.17963 C 0.03776 0.17755 0.03763 0.175 0.03711 0.17292 C 0.03633 0.16991 0.03529 0.16713 0.03451 0.16412 C 0.03399 0.16181 0.03385 0.15949 0.03333 0.15741 C 0.03268 0.15509 0.03138 0.15324 0.03086 0.1507 C 0.02982 0.14653 0.02917 0.1419 0.02839 0.1375 C 0.02787 0.13519 0.02787 0.13264 0.02708 0.13079 C 0.02539 0.12639 0.02305 0.12245 0.02214 0.11736 C 0.02122 0.11296 0.02109 0.1081 0.01966 0.10417 C 0.01615 0.09491 0.01706 0.1 0.01706 0.08866 L 0.01706 0.08866 " pathEditMode="relative" ptsTypes="AAAAAAAAAAAAAAAAAAAAAAAAAAAAAAAAAAAAAA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1436039" y="4727258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2562363" y="4658908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Imagen 1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3650" y="2116332"/>
            <a:ext cx="2652590" cy="339808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9216005" y="2422910"/>
            <a:ext cx="798656" cy="860677"/>
          </a:xfrm>
          <a:prstGeom prst="rect">
            <a:avLst/>
          </a:prstGeom>
        </p:spPr>
      </p:pic>
      <p:sp>
        <p:nvSpPr>
          <p:cNvPr id="15" name="矩形 8"/>
          <p:cNvSpPr/>
          <p:nvPr/>
        </p:nvSpPr>
        <p:spPr>
          <a:xfrm>
            <a:off x="2554310" y="459818"/>
            <a:ext cx="6911620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>
                <a:solidFill>
                  <a:srgbClr val="C21CC6"/>
                </a:solidFill>
                <a:highlight>
                  <a:srgbClr val="FDDB87"/>
                </a:highlight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auto?</a:t>
            </a:r>
            <a:endParaRPr lang="zh-CN" altLang="en-US" sz="2800" dirty="0">
              <a:solidFill>
                <a:srgbClr val="C21CC6"/>
              </a:solidFill>
              <a:highlight>
                <a:srgbClr val="FDDB87"/>
              </a:highlight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7" name="Imagen 6" descr="Imagen que contiene podadora, dibujo&#10;&#10;Descripción generada automáticamente">
            <a:extLst>
              <a:ext uri="{FF2B5EF4-FFF2-40B4-BE49-F238E27FC236}">
                <a16:creationId xmlns:a16="http://schemas.microsoft.com/office/drawing/2014/main" id="{858C8C1E-1C0D-424A-B1A9-0E3A13519A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65" y="1342788"/>
            <a:ext cx="6039276" cy="331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7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7 L 3.125E-6 3.7037E-7 C -0.00287 0.00185 -0.00586 0.00324 -0.00846 0.00556 C -0.01081 0.00764 -0.01276 0.01065 -0.01485 0.0132 C -0.01797 0.0169 -0.01862 0.01713 -0.02123 0.02246 C -0.02201 0.02431 -0.02253 0.02616 -0.02331 0.02801 C -0.0237 0.03056 -0.02305 0.03426 -0.02435 0.03565 C -0.02617 0.0375 -0.0306 0.03148 -0.03177 0.03009 C -0.03776 0.01389 -0.02969 0.03287 -0.03698 0.02246 C -0.04193 0.01551 -0.03685 0.01875 -0.04024 0.01111 C -0.04102 0.00949 -0.04232 0.0088 -0.04336 0.00741 C -0.04375 0.00486 -0.04401 0.00232 -0.0444 3.7037E-7 C -0.04466 -0.00185 -0.04518 -0.0037 -0.04544 -0.00579 C -0.04596 -0.00949 -0.04623 -0.01319 -0.04649 -0.0169 C -0.04701 -0.02454 -0.04701 -0.03194 -0.04753 -0.03958 C -0.04779 -0.04143 -0.04805 -0.04329 -0.0487 -0.04514 C -0.04987 -0.04907 -0.05287 -0.05648 -0.05287 -0.05648 L -0.05599 -0.07338 L -0.05703 -0.07893 C -0.05742 -0.08773 -0.05768 -0.10717 -0.05925 -0.11829 C -0.06185 -0.13727 -0.06042 -0.12245 -0.0655 -0.14097 C -0.06693 -0.14583 -0.06875 -0.15069 -0.06979 -0.15602 C -0.07005 -0.15787 -0.07031 -0.15972 -0.07083 -0.16157 C -0.07136 -0.16366 -0.0724 -0.16528 -0.07292 -0.16713 C -0.07344 -0.16898 -0.07344 -0.17106 -0.07396 -0.17291 C -0.07526 -0.17685 -0.07735 -0.17986 -0.07826 -0.18403 C -0.07852 -0.18588 -0.07852 -0.18842 -0.0793 -0.18981 C -0.08386 -0.19791 -0.08477 -0.19653 -0.08985 -0.19907 C -0.10039 -0.20463 -0.08399 -0.19699 -0.09727 -0.20278 C -0.10013 -0.20231 -0.1056 -0.20208 -0.10886 -0.19907 C -0.1099 -0.19815 -0.11094 -0.19653 -0.11198 -0.19537 L -0.11406 -0.18403 L -0.11511 -0.17847 C -0.1155 -0.17477 -0.11576 -0.17083 -0.11628 -0.16713 C -0.11641 -0.16528 -0.11719 -0.16366 -0.11732 -0.16157 C -0.11758 -0.15602 -0.11406 -0.12407 -0.12461 -0.12407 L -0.12565 -0.12407 L -0.12357 -0.12037 " pathEditMode="relative" ptsTypes="AAAAAAAAAAAAAAAAAAAAAAAAAAAAAAAAAAAAAA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2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1616813" y="5350382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3177675" y="5350383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4738537" y="5334022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1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8850" y="2072463"/>
            <a:ext cx="3271706" cy="310692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9629617" y="2204674"/>
            <a:ext cx="798656" cy="860677"/>
          </a:xfrm>
          <a:prstGeom prst="rect">
            <a:avLst/>
          </a:prstGeom>
        </p:spPr>
      </p:pic>
      <p:sp>
        <p:nvSpPr>
          <p:cNvPr id="17" name="矩形 8"/>
          <p:cNvSpPr/>
          <p:nvPr/>
        </p:nvSpPr>
        <p:spPr>
          <a:xfrm>
            <a:off x="2554310" y="459818"/>
            <a:ext cx="6911620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>
                <a:solidFill>
                  <a:srgbClr val="C21CC6"/>
                </a:solidFill>
                <a:highlight>
                  <a:srgbClr val="FDDB87"/>
                </a:highlight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velero?</a:t>
            </a:r>
            <a:endParaRPr lang="zh-CN" altLang="en-US" sz="2800" dirty="0">
              <a:solidFill>
                <a:srgbClr val="C21CC6"/>
              </a:solidFill>
              <a:highlight>
                <a:srgbClr val="FDDB87"/>
              </a:highlight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4579879D-C454-4531-BAAD-8D80E7B35F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34" y="964060"/>
            <a:ext cx="6295366" cy="448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6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75E-6 -1.85185E-6 L -8.75E-6 -1.85185E-6 C -0.00391 0.00139 -0.00795 0.00162 -0.01172 0.00394 C -0.01342 0.00486 -0.01433 0.00787 -0.01589 0.00949 C -0.01693 0.01042 -0.01797 0.01065 -0.01915 0.01134 C -0.02019 0.0125 -0.02188 0.01296 -0.02227 0.01505 C -0.0237 0.02222 -0.02435 0.03773 -0.02435 0.03773 C -0.03139 0.03704 -0.03855 0.0382 -0.04545 0.03565 C -0.04805 0.03495 -0.04974 0.03079 -0.05183 0.02824 L -0.05495 0.02454 L -0.05925 0.00185 L -0.06029 -0.0037 C -0.06068 -0.00555 -0.06107 -0.00741 -0.06133 -0.00926 C -0.06211 -0.01551 -0.0629 -0.02176 -0.06342 -0.02801 C -0.06381 -0.03194 -0.06407 -0.03565 -0.06459 -0.03935 C -0.06511 -0.04329 -0.06628 -0.04676 -0.06667 -0.05069 C -0.06693 -0.0544 -0.06719 -0.0581 -0.06771 -0.0618 C -0.06797 -0.06389 -0.06849 -0.06551 -0.06876 -0.06759 C -0.07019 -0.0787 -0.07032 -0.08426 -0.07188 -0.09375 C -0.07227 -0.0956 -0.0724 -0.09768 -0.07292 -0.0993 C -0.07383 -0.10162 -0.07514 -0.10324 -0.07618 -0.10509 C -0.0793 -0.12153 -0.07722 -0.11273 -0.08243 -0.13125 C -0.08321 -0.1338 -0.08373 -0.13657 -0.08464 -0.13889 C -0.08529 -0.14074 -0.0862 -0.14236 -0.08672 -0.14444 C -0.08724 -0.1463 -0.08724 -0.14838 -0.08777 -0.15 C -0.08907 -0.15393 -0.09063 -0.15764 -0.09206 -0.16134 L -0.09623 -0.17268 C -0.09688 -0.17454 -0.09714 -0.17755 -0.09831 -0.17824 C -0.10795 -0.18403 -0.09271 -0.17523 -0.10678 -0.18194 C -0.10899 -0.1831 -0.11316 -0.18565 -0.11316 -0.18565 C -0.1142 -0.18449 -0.1155 -0.1838 -0.11628 -0.18194 C -0.11693 -0.18055 -0.1168 -0.17824 -0.11732 -0.17639 C -0.11889 -0.17106 -0.12032 -0.16921 -0.12266 -0.16505 C -0.12514 -0.15162 -0.12266 -0.1662 -0.12474 -0.13889 C -0.12501 -0.13634 -0.12553 -0.1338 -0.12579 -0.13125 C -0.12618 -0.12824 -0.12618 -0.125 -0.12683 -0.12199 C -0.128 -0.1169 -0.13034 -0.11458 -0.13217 -0.11065 C -0.13659 -0.10139 -0.13165 -0.1081 -0.13737 -0.10139 C -0.14089 -0.10185 -0.1448 -0.10046 -0.14805 -0.10324 C -0.15027 -0.10509 -0.15222 -0.11435 -0.15222 -0.11435 C -0.15404 -0.1243 -0.15261 -0.11852 -0.15756 -0.13125 L -0.15964 -0.13704 C -0.16029 -0.13889 -0.16055 -0.1419 -0.16172 -0.14259 L -0.16485 -0.14444 C -0.16563 -0.1463 -0.16589 -0.14884 -0.16706 -0.15 C -0.16889 -0.15208 -0.17123 -0.15278 -0.17331 -0.15393 C -0.17865 -0.15625 -0.17618 -0.15486 -0.18073 -0.15764 C -0.1892 -0.16759 -0.18464 -0.16574 -0.19454 -0.16319 C -0.19558 -0.16204 -0.19649 -0.16042 -0.19766 -0.15949 C -0.19974 -0.15787 -0.20404 -0.15579 -0.20404 -0.15579 C -0.21133 -0.14722 -0.20951 -0.15255 -0.21133 -0.14259 C -0.21107 -0.13449 -0.21094 -0.12639 -0.21029 -0.11829 C -0.21016 -0.1162 -0.21003 -0.11389 -0.20925 -0.1125 C -0.20847 -0.11111 -0.20612 -0.11065 -0.20612 -0.11065 L -0.20821 -0.1088 L -0.20821 -0.1088 " pathEditMode="relative" ptsTypes="AAAAAAAAAAAAAAAAAAAAAAAAAAAAAAAAAAAAAAAAAAAAAAAAAAAAAAAA">
                                      <p:cBhvr>
                                        <p:cTn id="28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2" grpId="0" animBg="1"/>
      <p:bldP spid="14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978811" y="4993320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2320421" y="496124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hlinkHover r:id="" action="ppaction://noaction">
              <a:snd r:embed="rId6" name="applause.wav"/>
            </a:hlinkHover>
          </p:cNvPr>
          <p:cNvSpPr/>
          <p:nvPr/>
        </p:nvSpPr>
        <p:spPr>
          <a:xfrm>
            <a:off x="3490823" y="496124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1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5486" y="2146311"/>
            <a:ext cx="3271706" cy="310692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41A28E9-FC96-EB42-8BB3-55A63D5E514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BCE1FE"/>
              </a:clrFrom>
              <a:clrTo>
                <a:srgbClr val="BCE1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91" b="9924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3197">
            <a:off x="9361334" y="2481234"/>
            <a:ext cx="798656" cy="860677"/>
          </a:xfrm>
          <a:prstGeom prst="rect">
            <a:avLst/>
          </a:prstGeom>
        </p:spPr>
      </p:pic>
      <p:sp>
        <p:nvSpPr>
          <p:cNvPr id="17" name="矩形 8"/>
          <p:cNvSpPr/>
          <p:nvPr/>
        </p:nvSpPr>
        <p:spPr>
          <a:xfrm>
            <a:off x="2554310" y="459818"/>
            <a:ext cx="6911620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>
                <a:solidFill>
                  <a:srgbClr val="C21CC6"/>
                </a:solidFill>
                <a:highlight>
                  <a:srgbClr val="FDDB87"/>
                </a:highlight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cohete?</a:t>
            </a:r>
            <a:endParaRPr lang="zh-CN" altLang="en-US" sz="2800" dirty="0">
              <a:solidFill>
                <a:srgbClr val="C21CC6"/>
              </a:solidFill>
              <a:highlight>
                <a:srgbClr val="FDDB87"/>
              </a:highlight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E6BD15B0-E6EC-4931-A05E-D68C10311F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62" y="1604762"/>
            <a:ext cx="5176300" cy="359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3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1.875E-6 1.48148E-6 C -0.00221 0.00439 -0.0043 0.00879 -0.00638 0.01319 C -0.00742 0.01504 -0.00872 0.01666 -0.00964 0.01875 C -0.01016 0.02037 -0.0099 0.02291 -0.01068 0.0243 C -0.01146 0.02569 -0.01276 0.02569 -0.0138 0.02638 C -0.01419 0.0243 -0.01432 0.02245 -0.01484 0.0206 C -0.01537 0.01851 -0.01641 0.01713 -0.01693 0.01504 C -0.01758 0.01273 -0.01758 0.00995 -0.01797 0.0074 C -0.01979 -0.00348 -0.0181 0.00717 -0.02122 -0.00371 C -0.02175 -0.00556 -0.02175 -0.00764 -0.02227 -0.0095 C -0.02344 -0.01343 -0.02565 -0.01644 -0.02643 -0.02061 C -0.028 -0.02871 -0.02721 -0.02431 -0.02865 -0.0338 C -0.02891 -0.04306 -0.02904 -0.05255 -0.02969 -0.06204 C -0.02982 -0.06389 -0.03047 -0.06551 -0.03073 -0.0676 C -0.03112 -0.0713 -0.03138 -0.075 -0.03177 -0.07871 C -0.03203 -0.08195 -0.03255 -0.08496 -0.03281 -0.0882 C -0.0332 -0.0926 -0.0332 -0.097 -0.03386 -0.10139 C -0.03425 -0.10394 -0.03542 -0.10625 -0.03594 -0.1088 C -0.03646 -0.11065 -0.03672 -0.1125 -0.03711 -0.11436 C -0.03763 -0.11875 -0.03789 -0.12524 -0.03919 -0.1294 C -0.03971 -0.13149 -0.04063 -0.13311 -0.04128 -0.13519 C -0.04284 -0.14005 -0.04518 -0.15116 -0.04766 -0.15394 L -0.05078 -0.15764 C -0.05143 -0.1595 -0.05195 -0.16181 -0.05287 -0.1632 C -0.05378 -0.16459 -0.05508 -0.16436 -0.05612 -0.16505 C -0.05716 -0.16621 -0.0582 -0.16737 -0.05925 -0.16899 C -0.06042 -0.17061 -0.0612 -0.17292 -0.06237 -0.17454 C -0.06445 -0.17732 -0.06875 -0.18195 -0.06875 -0.18195 C -0.0694 -0.1838 -0.06992 -0.18635 -0.07083 -0.18774 C -0.07175 -0.18889 -0.07305 -0.18866 -0.07409 -0.18959 C -0.07513 -0.19051 -0.07604 -0.19237 -0.07721 -0.19329 C -0.07852 -0.19422 -0.08008 -0.19445 -0.08138 -0.19514 C -0.08255 -0.19561 -0.08359 -0.1963 -0.08464 -0.197 L -0.10156 -0.19514 C -0.10391 -0.19375 -0.10573 -0.1838 -0.10573 -0.1838 C -0.10612 -0.18195 -0.10625 -0.1801 -0.10677 -0.17825 C -0.11094 -0.16366 -0.10729 -0.18125 -0.1099 -0.1669 C -0.11029 -0.16274 -0.11068 -0.15834 -0.11107 -0.15394 C -0.11146 -0.147 -0.11094 -0.13982 -0.11211 -0.13334 C -0.1125 -0.13102 -0.11419 -0.13079 -0.11524 -0.1294 C -0.11771 -0.14283 -0.11615 -0.1375 -0.1194 -0.1463 C -0.11979 -0.1507 -0.12005 -0.1551 -0.12057 -0.1595 C -0.12109 -0.16459 -0.12227 -0.16945 -0.12266 -0.17454 C -0.12383 -0.18982 -0.12227 -0.18403 -0.12578 -0.19329 C -0.12643 -0.197 -0.12682 -0.20255 -0.13008 -0.20255 L -0.18281 -0.2007 C -0.18294 -0.2007 -0.19102 -0.19908 -0.19232 -0.197 C -0.19922 -0.18727 -0.18971 -0.19422 -0.19766 -0.18959 C -0.20221 -0.17755 -0.19883 -0.19028 -0.19766 -0.17825 C -0.19675 -0.16899 -0.19714 -0.1595 -0.19662 -0.15024 C -0.19636 -0.14561 -0.19609 -0.14144 -0.19557 -0.13704 C -0.19336 -0.11737 -0.19349 -0.12755 -0.19349 -0.12014 L -0.19349 -0.12014 " pathEditMode="relative" ptsTypes="AAAAAAAAAAAAAAAAAAAAAAAAAAAAAAAAAAAAAAAAAAAAAAAAAAAAAA">
                                      <p:cBhvr>
                                        <p:cTn id="27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2" grpId="0" animBg="1"/>
      <p:bldP spid="14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a maleta (animación) Cantando Aprendo a Hablar">
            <a:hlinkClick r:id="" action="ppaction://media"/>
            <a:extLst>
              <a:ext uri="{FF2B5EF4-FFF2-40B4-BE49-F238E27FC236}">
                <a16:creationId xmlns:a16="http://schemas.microsoft.com/office/drawing/2014/main" id="{AAD49B3B-7FB0-427E-9E88-65EA3A20C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0040" y="180022"/>
            <a:ext cx="11612880" cy="654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7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A_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575" y="789472"/>
            <a:ext cx="6121493" cy="4294369"/>
          </a:xfrm>
          <a:prstGeom prst="rect">
            <a:avLst/>
          </a:prstGeom>
        </p:spPr>
      </p:pic>
      <p:sp>
        <p:nvSpPr>
          <p:cNvPr id="7" name="矩形 8"/>
          <p:cNvSpPr/>
          <p:nvPr/>
        </p:nvSpPr>
        <p:spPr>
          <a:xfrm>
            <a:off x="3741323" y="2556906"/>
            <a:ext cx="5089996" cy="984784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Ahora a jugar !!!</a:t>
            </a:r>
            <a:endParaRPr lang="zh-CN" altLang="en-US" sz="48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queño, juguete, viendo, coche&#10;&#10;Descripción generada automáticamente">
            <a:extLst>
              <a:ext uri="{FF2B5EF4-FFF2-40B4-BE49-F238E27FC236}">
                <a16:creationId xmlns:a16="http://schemas.microsoft.com/office/drawing/2014/main" id="{C77302EC-E236-42D7-A3EE-AAAE6F5524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774" y="1369910"/>
            <a:ext cx="6811469" cy="484587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12" name="矩形 8"/>
          <p:cNvSpPr/>
          <p:nvPr/>
        </p:nvSpPr>
        <p:spPr>
          <a:xfrm>
            <a:off x="2640190" y="534215"/>
            <a:ext cx="6911620" cy="769063"/>
          </a:xfrm>
          <a:prstGeom prst="rect">
            <a:avLst/>
          </a:prstGeom>
          <a:solidFill>
            <a:srgbClr val="D5FFF1"/>
          </a:solidFill>
          <a:ln w="76200">
            <a:solidFill>
              <a:srgbClr val="C0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Bus?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4" name="Imagen 13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0125" y="3753233"/>
            <a:ext cx="1549958" cy="1601890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11" name="applause.wav"/>
            </a:hlinkHover>
          </p:cNvPr>
          <p:cNvSpPr/>
          <p:nvPr/>
        </p:nvSpPr>
        <p:spPr>
          <a:xfrm>
            <a:off x="1200125" y="2561371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356DC768-B7B6-46B5-9593-2159CCBABD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880397" y="51663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6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7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bicicleta, verde, exterior, montar a caballo&#10;&#10;Descripción generada automáticamente">
            <a:extLst>
              <a:ext uri="{FF2B5EF4-FFF2-40B4-BE49-F238E27FC236}">
                <a16:creationId xmlns:a16="http://schemas.microsoft.com/office/drawing/2014/main" id="{9E4BB8DA-2C5D-4493-A348-64EF14ECD2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71" y="1227254"/>
            <a:ext cx="4145057" cy="40810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9" name="applause.wav"/>
            </a:hlinkHover>
          </p:cNvPr>
          <p:cNvSpPr/>
          <p:nvPr/>
        </p:nvSpPr>
        <p:spPr>
          <a:xfrm>
            <a:off x="3340045" y="5014977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9" name="applause.wav"/>
            </a:hlinkHover>
          </p:cNvPr>
          <p:cNvSpPr/>
          <p:nvPr/>
        </p:nvSpPr>
        <p:spPr>
          <a:xfrm>
            <a:off x="5131336" y="5065842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hlinkHover r:id="" action="ppaction://noaction">
              <a:snd r:embed="rId9" name="applause.wav"/>
            </a:hlinkHover>
          </p:cNvPr>
          <p:cNvSpPr/>
          <p:nvPr/>
        </p:nvSpPr>
        <p:spPr>
          <a:xfrm>
            <a:off x="6844024" y="5014977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矩形 8"/>
          <p:cNvSpPr/>
          <p:nvPr/>
        </p:nvSpPr>
        <p:spPr>
          <a:xfrm>
            <a:off x="2437007" y="459818"/>
            <a:ext cx="7383846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>
                <a:solidFill>
                  <a:srgbClr val="C21CC6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Bicicleta ?</a:t>
            </a:r>
            <a:endParaRPr lang="zh-CN" altLang="en-US" sz="2800" dirty="0">
              <a:solidFill>
                <a:srgbClr val="C21CC6"/>
              </a:solidFill>
              <a:highlight>
                <a:srgbClr val="FFFF00"/>
              </a:highlight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C993252-14A2-4BD6-934A-8560B63AD7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7882" y="4982307"/>
            <a:ext cx="877900" cy="847417"/>
          </a:xfrm>
          <a:prstGeom prst="rect">
            <a:avLst/>
          </a:prstGeom>
        </p:spPr>
      </p:pic>
      <p:pic>
        <p:nvPicPr>
          <p:cNvPr id="3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80A7553A-2DF5-4F5C-A933-3AB713784C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62718" y="5220124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E8E49EF-E037-4957-80E8-493392CB9B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059" y="2016491"/>
            <a:ext cx="1998106" cy="161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4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71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6" grpId="0" animBg="1"/>
      <p:bldP spid="12" grpId="0" animBg="1"/>
      <p:bldP spid="14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lego, juguete&#10;&#10;Descripción generada automáticamente">
            <a:extLst>
              <a:ext uri="{FF2B5EF4-FFF2-40B4-BE49-F238E27FC236}">
                <a16:creationId xmlns:a16="http://schemas.microsoft.com/office/drawing/2014/main" id="{555A5FA0-DF5B-409C-B41A-8A26D3E2EC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1" y="243839"/>
            <a:ext cx="11345534" cy="629558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9" name="applause.wav"/>
            </a:hlinkHover>
          </p:cNvPr>
          <p:cNvSpPr/>
          <p:nvPr/>
        </p:nvSpPr>
        <p:spPr>
          <a:xfrm>
            <a:off x="4063302" y="5026188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9" name="applause.wav"/>
            </a:hlinkHover>
          </p:cNvPr>
          <p:cNvSpPr/>
          <p:nvPr/>
        </p:nvSpPr>
        <p:spPr>
          <a:xfrm>
            <a:off x="5677588" y="502007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矩形 8"/>
          <p:cNvSpPr/>
          <p:nvPr/>
        </p:nvSpPr>
        <p:spPr>
          <a:xfrm>
            <a:off x="2132208" y="459818"/>
            <a:ext cx="7688645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>
                <a:solidFill>
                  <a:srgbClr val="C21CC6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Barco ?</a:t>
            </a:r>
            <a:endParaRPr lang="zh-CN" altLang="en-US" sz="2800" dirty="0">
              <a:solidFill>
                <a:srgbClr val="C21CC6"/>
              </a:solidFill>
              <a:highlight>
                <a:srgbClr val="FFFF00"/>
              </a:highlight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2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4CFC1A70-CD0E-421C-88A9-A5E10B38E4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21887" y="5247601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7C5BE2F-C19F-4B6D-8360-86E06AEEDF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122" b="94803" l="2523" r="93578">
                        <a14:foregroundMark x1="6193" y1="55735" x2="6193" y2="55735"/>
                        <a14:foregroundMark x1="7569" y1="57885" x2="7569" y2="57885"/>
                        <a14:foregroundMark x1="6193" y1="54659" x2="6193" y2="53584"/>
                        <a14:foregroundMark x1="6193" y1="53584" x2="6193" y2="53584"/>
                        <a14:foregroundMark x1="5046" y1="51434" x2="5046" y2="51434"/>
                        <a14:foregroundMark x1="5046" y1="52509" x2="5046" y2="51434"/>
                        <a14:foregroundMark x1="43578" y1="5735" x2="43578" y2="5735"/>
                        <a14:foregroundMark x1="43578" y1="4659" x2="44725" y2="5735"/>
                        <a14:foregroundMark x1="93578" y1="36559" x2="92202" y2="46057"/>
                        <a14:foregroundMark x1="72936" y1="83333" x2="35092" y2="94982"/>
                        <a14:foregroundMark x1="35092" y1="94982" x2="29358" y2="92832"/>
                        <a14:foregroundMark x1="2523" y1="56810" x2="36697" y2="35305"/>
                        <a14:foregroundMark x1="36697" y1="35305" x2="46101" y2="33333"/>
                        <a14:foregroundMark x1="46101" y1="33333" x2="46101" y2="33333"/>
                        <a14:foregroundMark x1="38303" y1="8961" x2="48624" y2="6810"/>
                        <a14:foregroundMark x1="37156" y1="6810" x2="52523" y2="10036"/>
                        <a14:foregroundMark x1="52523" y1="10036" x2="52523" y2="100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1241" y="1730346"/>
            <a:ext cx="1187200" cy="1435870"/>
          </a:xfrm>
          <a:prstGeom prst="rect">
            <a:avLst/>
          </a:prstGeom>
          <a:solidFill>
            <a:srgbClr val="92DDFF"/>
          </a:solidFill>
        </p:spPr>
      </p:pic>
    </p:spTree>
    <p:extLst>
      <p:ext uri="{BB962C8B-B14F-4D97-AF65-F5344CB8AC3E}">
        <p14:creationId xmlns:p14="http://schemas.microsoft.com/office/powerpoint/2010/main" val="133951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6" grpId="0" animBg="1"/>
      <p:bldP spid="12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4598344" y="5237409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6464099" y="522738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矩形 8"/>
          <p:cNvSpPr/>
          <p:nvPr/>
        </p:nvSpPr>
        <p:spPr>
          <a:xfrm>
            <a:off x="2554310" y="459818"/>
            <a:ext cx="6911620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>
                <a:solidFill>
                  <a:srgbClr val="C21CC6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avión?</a:t>
            </a:r>
            <a:endParaRPr lang="zh-CN" altLang="en-US" sz="2800" dirty="0">
              <a:solidFill>
                <a:srgbClr val="C21CC6"/>
              </a:solidFill>
              <a:highlight>
                <a:srgbClr val="FFFF00"/>
              </a:highlight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20" name="Imagen 1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1664" y="1411491"/>
            <a:ext cx="1343094" cy="131204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78E1494-915F-45CE-BCC4-F9565934E6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98371" y="1411491"/>
            <a:ext cx="6395258" cy="4048095"/>
          </a:xfrm>
          <a:prstGeom prst="rect">
            <a:avLst/>
          </a:prstGeom>
        </p:spPr>
      </p:pic>
      <p:pic>
        <p:nvPicPr>
          <p:cNvPr id="2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410B75EE-5B0E-4A99-809A-01189CD6CD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87911" y="54462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6" grpId="0" animBg="1"/>
      <p:bldP spid="12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lego&#10;&#10;Descripción generada automáticamente">
            <a:extLst>
              <a:ext uri="{FF2B5EF4-FFF2-40B4-BE49-F238E27FC236}">
                <a16:creationId xmlns:a16="http://schemas.microsoft.com/office/drawing/2014/main" id="{24763E9B-4B41-4642-898D-77CF32641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863" y="320040"/>
            <a:ext cx="7380537" cy="50159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9" name="applause.wav"/>
            </a:hlinkHover>
          </p:cNvPr>
          <p:cNvSpPr/>
          <p:nvPr/>
        </p:nvSpPr>
        <p:spPr>
          <a:xfrm>
            <a:off x="4888308" y="5336028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9" name="applause.wav"/>
            </a:hlinkHover>
          </p:cNvPr>
          <p:cNvSpPr/>
          <p:nvPr/>
        </p:nvSpPr>
        <p:spPr>
          <a:xfrm>
            <a:off x="6360632" y="5336027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矩形 8"/>
          <p:cNvSpPr/>
          <p:nvPr/>
        </p:nvSpPr>
        <p:spPr>
          <a:xfrm>
            <a:off x="2132208" y="459818"/>
            <a:ext cx="7688645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>
                <a:solidFill>
                  <a:srgbClr val="C21CC6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camión ?</a:t>
            </a:r>
            <a:endParaRPr lang="zh-CN" altLang="en-US" sz="2800" dirty="0">
              <a:solidFill>
                <a:srgbClr val="C21CC6"/>
              </a:solidFill>
              <a:highlight>
                <a:srgbClr val="FFFF00"/>
              </a:highlight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2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84C70888-83A5-42AA-B865-FD06CE5B69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57918" y="5449790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027EEC4-B3B2-4BA7-BEBB-49AAB47B83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5627" y="1826716"/>
            <a:ext cx="1341236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6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6" grpId="0" animBg="1"/>
      <p:bldP spid="12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12" name="Elipse 11">
            <a:hlinkHover r:id="" action="ppaction://noaction">
              <a:snd r:embed="rId8" name="applause.wav"/>
            </a:hlinkHover>
          </p:cNvPr>
          <p:cNvSpPr/>
          <p:nvPr/>
        </p:nvSpPr>
        <p:spPr>
          <a:xfrm>
            <a:off x="9757988" y="1839566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矩形 8"/>
          <p:cNvSpPr/>
          <p:nvPr/>
        </p:nvSpPr>
        <p:spPr>
          <a:xfrm>
            <a:off x="2132208" y="459818"/>
            <a:ext cx="7688645" cy="769063"/>
          </a:xfrm>
          <a:prstGeom prst="rect">
            <a:avLst/>
          </a:prstGeom>
          <a:solidFill>
            <a:srgbClr val="D5F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>
                <a:solidFill>
                  <a:srgbClr val="C21CC6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tractor ?</a:t>
            </a:r>
            <a:endParaRPr lang="zh-CN" altLang="en-US" sz="2800" dirty="0">
              <a:solidFill>
                <a:srgbClr val="C21CC6"/>
              </a:solidFill>
              <a:highlight>
                <a:srgbClr val="FFFF00"/>
              </a:highlight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sp>
        <p:nvSpPr>
          <p:cNvPr id="11" name="Elipse 10">
            <a:hlinkHover r:id="" action="ppaction://noaction">
              <a:snd r:embed="rId8" name="applause.wav"/>
            </a:hlinkHover>
            <a:extLst>
              <a:ext uri="{FF2B5EF4-FFF2-40B4-BE49-F238E27FC236}">
                <a16:creationId xmlns:a16="http://schemas.microsoft.com/office/drawing/2014/main" id="{8B9E2792-CF2D-4EF1-B14A-FB8FB4E9952F}"/>
              </a:ext>
            </a:extLst>
          </p:cNvPr>
          <p:cNvSpPr/>
          <p:nvPr/>
        </p:nvSpPr>
        <p:spPr>
          <a:xfrm>
            <a:off x="9842892" y="3154018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Imagen 12" descr="Imagen que contiene juguete, pequeño, sostener, hombre&#10;&#10;Descripción generada automáticamente">
            <a:extLst>
              <a:ext uri="{FF2B5EF4-FFF2-40B4-BE49-F238E27FC236}">
                <a16:creationId xmlns:a16="http://schemas.microsoft.com/office/drawing/2014/main" id="{52F363DC-4B63-47C4-B93F-09A352A170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332" y="1116433"/>
            <a:ext cx="6033473" cy="5421527"/>
          </a:xfrm>
          <a:prstGeom prst="rect">
            <a:avLst/>
          </a:prstGeom>
        </p:spPr>
      </p:pic>
      <p:pic>
        <p:nvPicPr>
          <p:cNvPr id="2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16AA5266-E6FF-42AE-8F37-F474B6E96E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7598" y="5362784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DD77905-5C3D-41FB-9422-105464D4B2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1664" y="2143441"/>
            <a:ext cx="1341236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5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 animBg="1"/>
      <p:bldP spid="17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3AD60E2-9ED5-432B-977D-1622E9C2F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799" y="1228880"/>
            <a:ext cx="6207121" cy="530907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26" name="Elipse 25">
            <a:hlinkHover r:id="" action="ppaction://noaction">
              <a:snd r:embed="rId9" name="applause.wav"/>
            </a:hlinkHover>
          </p:cNvPr>
          <p:cNvSpPr/>
          <p:nvPr/>
        </p:nvSpPr>
        <p:spPr>
          <a:xfrm>
            <a:off x="10017513" y="1647989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hlinkHover r:id="" action="ppaction://noaction">
              <a:snd r:embed="rId9" name="applause.wav"/>
            </a:hlinkHover>
          </p:cNvPr>
          <p:cNvSpPr/>
          <p:nvPr/>
        </p:nvSpPr>
        <p:spPr>
          <a:xfrm>
            <a:off x="10021246" y="2973059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hlinkHover r:id="" action="ppaction://noaction">
              <a:snd r:embed="rId9" name="applause.wav"/>
            </a:hlinkHover>
          </p:cNvPr>
          <p:cNvSpPr/>
          <p:nvPr/>
        </p:nvSpPr>
        <p:spPr>
          <a:xfrm>
            <a:off x="10017513" y="4366194"/>
            <a:ext cx="862884" cy="8371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矩形 8"/>
          <p:cNvSpPr/>
          <p:nvPr/>
        </p:nvSpPr>
        <p:spPr>
          <a:xfrm>
            <a:off x="2132208" y="459818"/>
            <a:ext cx="7688645" cy="7690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altLang="zh-CN" sz="2800" dirty="0">
                <a:solidFill>
                  <a:srgbClr val="C21CC6"/>
                </a:solidFill>
                <a:latin typeface="Comic Sans MS" panose="030F0702030302020204" pitchFamily="66" charset="0"/>
                <a:ea typeface="站酷快乐体2016修订版" panose="02010600030101010101" charset="-122"/>
                <a:cs typeface="Vani" panose="020B0502040204020203" pitchFamily="34" charset="0"/>
              </a:rPr>
              <a:t>¿Cuántas sílabas tiene la palabra carreta ?</a:t>
            </a:r>
            <a:endParaRPr lang="zh-CN" altLang="en-US" sz="2800" dirty="0">
              <a:solidFill>
                <a:srgbClr val="C21CC6"/>
              </a:solidFill>
              <a:latin typeface="Comic Sans MS" panose="030F0702030302020204" pitchFamily="66" charset="0"/>
              <a:ea typeface="站酷快乐体2016修订版" panose="02010600030101010101" charset="-122"/>
              <a:cs typeface="Vani" panose="020B0502040204020203" pitchFamily="34" charset="0"/>
            </a:endParaRPr>
          </a:p>
        </p:txBody>
      </p:sp>
      <p:pic>
        <p:nvPicPr>
          <p:cNvPr id="18" name="Imagen 17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39542" y="1647989"/>
            <a:ext cx="1585331" cy="1505485"/>
          </a:xfrm>
          <a:prstGeom prst="rect">
            <a:avLst/>
          </a:prstGeom>
        </p:spPr>
      </p:pic>
      <p:pic>
        <p:nvPicPr>
          <p:cNvPr id="2" name="Efecto de sonido, bien, win, ganador, acierto">
            <a:hlinkClick r:id="" action="ppaction://media"/>
            <a:extLst>
              <a:ext uri="{FF2B5EF4-FFF2-40B4-BE49-F238E27FC236}">
                <a16:creationId xmlns:a16="http://schemas.microsoft.com/office/drawing/2014/main" id="{E3AE06ED-21C8-4D15-9354-FD9E2FED14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1664" y="52183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3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7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6" grpId="0" animBg="1"/>
      <p:bldP spid="12" grpId="0" animBg="1"/>
      <p:bldP spid="14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B1C897C-5F37-49B4-AEB6-A57C2FC58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02" y="304800"/>
            <a:ext cx="11571796" cy="6248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0" name="椭圆 31"/>
          <p:cNvSpPr/>
          <p:nvPr/>
        </p:nvSpPr>
        <p:spPr>
          <a:xfrm flipH="1">
            <a:off x="2622550" y="2461895"/>
            <a:ext cx="6537325" cy="1438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 flipH="1">
            <a:off x="9309100" y="1196340"/>
            <a:ext cx="1471295" cy="1772920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800">
                <a:latin typeface="站酷快乐体2016修订版" panose="02010600030101010101" charset="-122"/>
                <a:ea typeface="站酷快乐体2016修订版" panose="0201060003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341" y="1664488"/>
            <a:ext cx="866974" cy="79751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166607" y="2871493"/>
            <a:ext cx="6026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>
                <a:latin typeface="Comic Sans MS" panose="030F0702030302020204" pitchFamily="66" charset="0"/>
              </a:rPr>
              <a:t>MUCHAS GRACIAS POR PARTICIPAR 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 animBg="1"/>
      <p:bldP spid="179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Office PowerPoint</Application>
  <PresentationFormat>Panorámica</PresentationFormat>
  <Paragraphs>20</Paragraphs>
  <Slides>23</Slides>
  <Notes>1</Notes>
  <HiddenSlides>0</HiddenSlides>
  <MMClips>9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Calibri</vt:lpstr>
      <vt:lpstr>Aharoni</vt:lpstr>
      <vt:lpstr>宋体</vt:lpstr>
      <vt:lpstr>站酷快乐体2016修订版</vt:lpstr>
      <vt:lpstr>Arial</vt:lpstr>
      <vt:lpstr>Comic Sans MS</vt:lpstr>
      <vt:lpstr>Office 主题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8</cp:revision>
  <dcterms:created xsi:type="dcterms:W3CDTF">2018-03-01T02:03:00Z</dcterms:created>
  <dcterms:modified xsi:type="dcterms:W3CDTF">2020-07-09T21:44:52Z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