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50" autoAdjust="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8981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9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335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336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6127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3896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580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586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795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6529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CD806-E0F2-4B66-A5DF-0001B84AE8B0}" type="datetimeFigureOut">
              <a:rPr lang="es-CL" smtClean="0"/>
              <a:t>02-07-2020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DD4CB-9505-4FAE-B81E-41CDF703CD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868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0" b="54639"/>
          <a:stretch/>
        </p:blipFill>
        <p:spPr bwMode="auto">
          <a:xfrm>
            <a:off x="251520" y="476672"/>
            <a:ext cx="7776864" cy="2419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245514" y="3356992"/>
            <a:ext cx="7422829" cy="249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700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68" y="-65946"/>
            <a:ext cx="8415284" cy="5549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t="38636" r="2805" b="33909"/>
          <a:stretch/>
        </p:blipFill>
        <p:spPr bwMode="auto">
          <a:xfrm>
            <a:off x="467544" y="2564904"/>
            <a:ext cx="7992888" cy="32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lipse"/>
          <p:cNvSpPr/>
          <p:nvPr/>
        </p:nvSpPr>
        <p:spPr>
          <a:xfrm>
            <a:off x="1364401" y="2708920"/>
            <a:ext cx="1220153" cy="10801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 smtClean="0">
                <a:solidFill>
                  <a:schemeClr val="tx1"/>
                </a:solidFill>
              </a:rPr>
              <a:t>3</a:t>
            </a:r>
            <a:endParaRPr lang="es-CL" sz="7200" dirty="0"/>
          </a:p>
        </p:txBody>
      </p:sp>
      <p:sp>
        <p:nvSpPr>
          <p:cNvPr id="5" name="4 Elipse"/>
          <p:cNvSpPr/>
          <p:nvPr/>
        </p:nvSpPr>
        <p:spPr>
          <a:xfrm>
            <a:off x="4932040" y="2708920"/>
            <a:ext cx="1224136" cy="12241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 smtClean="0">
                <a:solidFill>
                  <a:schemeClr val="tx1"/>
                </a:solidFill>
              </a:rPr>
              <a:t>5</a:t>
            </a:r>
            <a:endParaRPr lang="es-CL" sz="7200" dirty="0"/>
          </a:p>
        </p:txBody>
      </p:sp>
    </p:spTree>
    <p:extLst>
      <p:ext uri="{BB962C8B-B14F-4D97-AF65-F5344CB8AC3E}">
        <p14:creationId xmlns:p14="http://schemas.microsoft.com/office/powerpoint/2010/main" val="1954680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drumroll.wav"/>
          </p:stSnd>
        </p:sndAc>
      </p:transition>
    </mc:Choice>
    <mc:Fallback>
      <p:transition spd="slow">
        <p:circl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8500"/>
            <a:ext cx="2311390" cy="2311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" t="64818" r="6673" b="6223"/>
          <a:stretch/>
        </p:blipFill>
        <p:spPr bwMode="auto">
          <a:xfrm>
            <a:off x="827584" y="2060848"/>
            <a:ext cx="6684193" cy="302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Elipse"/>
          <p:cNvSpPr/>
          <p:nvPr/>
        </p:nvSpPr>
        <p:spPr>
          <a:xfrm>
            <a:off x="3237562" y="2369890"/>
            <a:ext cx="1080120" cy="115222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b="1" dirty="0">
                <a:solidFill>
                  <a:schemeClr val="tx1"/>
                </a:solidFill>
              </a:rPr>
              <a:t>8</a:t>
            </a:r>
            <a:endParaRPr lang="es-CL" sz="8000" b="1" dirty="0"/>
          </a:p>
        </p:txBody>
      </p:sp>
      <p:sp>
        <p:nvSpPr>
          <p:cNvPr id="6" name="5 Elipse"/>
          <p:cNvSpPr/>
          <p:nvPr/>
        </p:nvSpPr>
        <p:spPr>
          <a:xfrm>
            <a:off x="6156176" y="2311390"/>
            <a:ext cx="1262513" cy="11986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500" b="1" dirty="0" smtClean="0">
                <a:solidFill>
                  <a:schemeClr val="tx1"/>
                </a:solidFill>
              </a:rPr>
              <a:t>10</a:t>
            </a:r>
            <a:endParaRPr lang="es-CL" sz="5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38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3619"/>
            <a:ext cx="6840760" cy="605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4932040" y="1196752"/>
            <a:ext cx="432048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1</a:t>
            </a:r>
            <a:endParaRPr lang="es-CL" sz="4000" b="1" dirty="0">
              <a:solidFill>
                <a:schemeClr val="tx1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6753231" y="1376772"/>
            <a:ext cx="432048" cy="3240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2</a:t>
            </a:r>
            <a:endParaRPr lang="es-CL" sz="4000" b="1" dirty="0">
              <a:solidFill>
                <a:schemeClr val="tx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6228183" y="2780928"/>
            <a:ext cx="525047" cy="14401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3</a:t>
            </a:r>
            <a:endParaRPr lang="es-CL" sz="4000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155219" y="2924944"/>
            <a:ext cx="468052" cy="36004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4</a:t>
            </a:r>
            <a:endParaRPr lang="es-CL" sz="4000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195736" y="2924944"/>
            <a:ext cx="432048" cy="47762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5</a:t>
            </a:r>
            <a:endParaRPr lang="es-CL" sz="4000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627784" y="4365104"/>
            <a:ext cx="504056" cy="36004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6</a:t>
            </a:r>
            <a:endParaRPr lang="es-CL" sz="4000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752020" y="4215127"/>
            <a:ext cx="396044" cy="39604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7</a:t>
            </a:r>
            <a:endParaRPr lang="es-CL" sz="4000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670521" y="4365104"/>
            <a:ext cx="432049" cy="37104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8</a:t>
            </a:r>
            <a:endParaRPr lang="es-CL" sz="4000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4165105" y="5608864"/>
            <a:ext cx="468052" cy="36004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9</a:t>
            </a:r>
            <a:endParaRPr lang="es-CL" sz="4000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5724128" y="5470108"/>
            <a:ext cx="766578" cy="48262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 smtClean="0">
                <a:solidFill>
                  <a:schemeClr val="tx1"/>
                </a:solidFill>
              </a:rPr>
              <a:t>10</a:t>
            </a:r>
            <a:endParaRPr lang="es-CL" sz="4000" b="1" dirty="0">
              <a:solidFill>
                <a:schemeClr val="tx1"/>
              </a:solidFill>
            </a:endParaRPr>
          </a:p>
        </p:txBody>
      </p:sp>
      <p:pic>
        <p:nvPicPr>
          <p:cNvPr id="4100" name="Picture 4" descr="C:\Users\Carolina\Desktop\imagenes para plataforma\gifs-animados-estrellas-314411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724" y="43781"/>
            <a:ext cx="1331356" cy="133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514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arolina\Desktop\imagenes para plataforma\tenor (1)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365274" cy="608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197883"/>
      </p:ext>
    </p:extLst>
  </p:cSld>
  <p:clrMapOvr>
    <a:masterClrMapping/>
  </p:clrMapOvr>
  <p:transition spd="slow">
    <p:push dir="u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18" y="1600200"/>
            <a:ext cx="808236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91" y="188640"/>
            <a:ext cx="8535290" cy="130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099895"/>
      </p:ext>
    </p:extLst>
  </p:cSld>
  <p:clrMapOvr>
    <a:masterClrMapping/>
  </p:clrMapOvr>
  <p:transition spd="slow">
    <p:push dir="u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14</Words>
  <Application>Microsoft Office PowerPoint</Application>
  <PresentationFormat>Presentación en pantalla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13</cp:revision>
  <dcterms:created xsi:type="dcterms:W3CDTF">2020-07-02T04:13:49Z</dcterms:created>
  <dcterms:modified xsi:type="dcterms:W3CDTF">2020-07-02T19:57:58Z</dcterms:modified>
</cp:coreProperties>
</file>