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133" autoAdjust="0"/>
  </p:normalViewPr>
  <p:slideViewPr>
    <p:cSldViewPr snapToGrid="0">
      <p:cViewPr>
        <p:scale>
          <a:sx n="50" d="100"/>
          <a:sy n="50" d="100"/>
        </p:scale>
        <p:origin x="-110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06946E-DD68-4EC8-9896-005384C78D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1ADA57-5279-495D-B12E-2E766BD920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945E74-6D90-40DB-A289-F10CAE7B0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1CBD9-DD46-4AF1-A9E0-FF9508E6F934}" type="datetimeFigureOut">
              <a:rPr lang="es-CL" smtClean="0"/>
              <a:t>02-07-2020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FB8C7A-F809-4472-9DDF-DEFEDA866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5A1B72-3643-4C78-83DC-D698C86B3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EF1C-24AB-4FA1-9839-9FAA09FA14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67124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642308-0649-4F47-811B-C2B8D6A75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648D58-C94C-4800-AA77-AE31EA9D5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7B6377-2FE6-4D46-B19F-3C5DF99F7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1CBD9-DD46-4AF1-A9E0-FF9508E6F934}" type="datetimeFigureOut">
              <a:rPr lang="es-CL" smtClean="0"/>
              <a:t>02-07-2020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B6A530-590D-4F9B-B6C6-DBD449C24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2498F8-C64C-4BEC-B0FC-E0B55FE2D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EF1C-24AB-4FA1-9839-9FAA09FA14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069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E31B43-7FF6-47A9-890C-2FB68D04F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AB43F8-CDF2-4E4B-B498-8F4ACB11A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7EB3FEA-316C-46D8-A2C2-EC44CBC16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1CBD9-DD46-4AF1-A9E0-FF9508E6F934}" type="datetimeFigureOut">
              <a:rPr lang="es-CL" smtClean="0"/>
              <a:t>02-07-2020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363733-A9B1-4A76-A4A5-0C0227F3D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CE3BD3-E1F7-46B4-9AEE-D9D1BA9A7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EF1C-24AB-4FA1-9839-9FAA09FA14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86569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90435D-4F8B-4BF7-AE7F-32ACA7711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A09D97-3A92-49EB-A3AE-CC6EF30D5F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75F93F9-E289-4E73-A051-D03FD731FC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8F5DB1A-0E68-434A-9E08-DAE97FC97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1CBD9-DD46-4AF1-A9E0-FF9508E6F934}" type="datetimeFigureOut">
              <a:rPr lang="es-CL" smtClean="0"/>
              <a:t>02-07-2020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CA459C-28F0-441A-AB23-98497680D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1F00DD9-91B5-423F-907F-E84AA74B8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EF1C-24AB-4FA1-9839-9FAA09FA14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483878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AE1F48-316C-42C1-8D5B-9A8836491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614DE6B-94A6-4EDC-9F4C-C819C22958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636188B-7F46-4000-A194-86C15DDFC5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6B8FCF4-ABDF-498B-9730-91D410F4C0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477ADC7-36F5-4860-90E9-38A0715780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AFF46F2-F775-4585-93F7-6E21AF83F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1CBD9-DD46-4AF1-A9E0-FF9508E6F934}" type="datetimeFigureOut">
              <a:rPr lang="es-CL" smtClean="0"/>
              <a:t>02-07-2020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168AE50-09C7-4648-8A2D-7D1F61701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F73137F-E222-4356-97B5-00E4868A0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EF1C-24AB-4FA1-9839-9FAA09FA14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89990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DC824F-94D3-4B8A-AF43-BF4994506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2456CDF-1817-4E1B-8936-B0821571B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1CBD9-DD46-4AF1-A9E0-FF9508E6F934}" type="datetimeFigureOut">
              <a:rPr lang="es-CL" smtClean="0"/>
              <a:t>02-07-2020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C849802-8FD5-4E02-9260-C0535512A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40AE5F6-B873-4B78-9EFD-4D305C8FC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EF1C-24AB-4FA1-9839-9FAA09FA14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02730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F22E2F6-BD2A-4C28-AF80-680E9202C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1CBD9-DD46-4AF1-A9E0-FF9508E6F934}" type="datetimeFigureOut">
              <a:rPr lang="es-CL" smtClean="0"/>
              <a:t>02-07-2020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BF97877-4759-436F-9148-92D327A8D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89DA5DE-EC7B-4F47-A2E9-84641DC2D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EF1C-24AB-4FA1-9839-9FAA09FA14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0499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83EE26-0C8E-465D-B1AD-9FE063E00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03C7AC-D0E9-4346-981C-151FF1E16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87316F5-A5EB-43F6-B88D-6A86CD7815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3974676-9F34-41A0-A69D-28173B9B2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1CBD9-DD46-4AF1-A9E0-FF9508E6F934}" type="datetimeFigureOut">
              <a:rPr lang="es-CL" smtClean="0"/>
              <a:t>02-07-2020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E5663BC-B89C-46E4-B919-53C17A22A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25FB647-8D52-4066-8DBC-01ECC5F14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EF1C-24AB-4FA1-9839-9FAA09FA14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470865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987B93-B1E5-4600-84B2-740499B87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AAD41C1-89B3-4E64-8BA7-687F20B743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07C3485-63B5-4463-B6AB-5D199D8BBD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EA89BDB-B261-46EF-B73E-D0822D821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1CBD9-DD46-4AF1-A9E0-FF9508E6F934}" type="datetimeFigureOut">
              <a:rPr lang="es-CL" smtClean="0"/>
              <a:t>02-07-2020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2B398BB-A790-4C72-8EA7-AF0C47379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C6CAD02-8CDB-416F-9B0C-779AE8864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EF1C-24AB-4FA1-9839-9FAA09FA14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41026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B0A6EC-EDA4-49AF-B5EF-19A1796B5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815CBF-0122-401C-BF42-81CD86B41B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441BC2-DF0C-4853-B634-40DD16DAB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1CBD9-DD46-4AF1-A9E0-FF9508E6F934}" type="datetimeFigureOut">
              <a:rPr lang="es-CL" smtClean="0"/>
              <a:t>02-07-2020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D943D7-2EB8-4760-AB58-6F05046D6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9AC7B0-39BF-4BDD-BC0E-25D7B96F2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EF1C-24AB-4FA1-9839-9FAA09FA14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24229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730648B-B1ED-475C-B175-0C7C1FB775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FC8B54C-6D0E-4077-8644-45F4E420BF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FFBE88-7841-4E0C-A0B2-A4BAEC6D2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1CBD9-DD46-4AF1-A9E0-FF9508E6F934}" type="datetimeFigureOut">
              <a:rPr lang="es-CL" smtClean="0"/>
              <a:t>02-07-2020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AF71F0-E64F-4567-8C37-099A9D4A8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5220EA-0638-4FE3-A2B5-8C5CD0CE3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EF1C-24AB-4FA1-9839-9FAA09FA14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1198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53F3F5D-BF46-42A7-A87C-D15A39BA9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6F2DE0C-52C8-4FB9-9C28-04853CCB9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07914F-80DA-4132-B017-ED89F20BB6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1CBD9-DD46-4AF1-A9E0-FF9508E6F934}" type="datetimeFigureOut">
              <a:rPr lang="es-CL" smtClean="0"/>
              <a:t>02-07-2020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C0CC11-EBA4-475C-9CB7-DC0BE1CBAB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E9F654-9CB2-431F-BC54-BA3CCE0966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BEF1C-24AB-4FA1-9839-9FAA09FA14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81180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10" Type="http://schemas.openxmlformats.org/officeDocument/2006/relationships/image" Target="../media/image10.gif"/><Relationship Id="rId4" Type="http://schemas.openxmlformats.org/officeDocument/2006/relationships/image" Target="../media/image4.gif"/><Relationship Id="rId9" Type="http://schemas.openxmlformats.org/officeDocument/2006/relationships/image" Target="../media/image9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11.gif"/><Relationship Id="rId7" Type="http://schemas.openxmlformats.org/officeDocument/2006/relationships/image" Target="../media/image1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gif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Pantalla de video juego&#10;&#10;Descripción generada automáticamente">
            <a:extLst>
              <a:ext uri="{FF2B5EF4-FFF2-40B4-BE49-F238E27FC236}">
                <a16:creationId xmlns:a16="http://schemas.microsoft.com/office/drawing/2014/main" id="{2C72FB88-5C47-4125-8428-77BBD9A1EF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-182870"/>
            <a:ext cx="12191980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6CF8ADD-EC36-426A-9F6F-BA01E0B75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12295" y="5919536"/>
            <a:ext cx="12416590" cy="14253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="1" dirty="0" err="1">
                <a:solidFill>
                  <a:srgbClr val="FF0000"/>
                </a:solidFill>
                <a:latin typeface="Ligada 2.1 (Adrian M. C.)" panose="02000000000000000000" pitchFamily="50" charset="0"/>
              </a:rPr>
              <a:t>Secuencias</a:t>
            </a:r>
            <a:r>
              <a:rPr lang="en-US" sz="8000" b="1" dirty="0">
                <a:solidFill>
                  <a:srgbClr val="FF0000"/>
                </a:solidFill>
                <a:latin typeface="Ligada 2.1 (Adrian M. C.)" panose="02000000000000000000" pitchFamily="50" charset="0"/>
              </a:rPr>
              <a:t> </a:t>
            </a:r>
            <a:r>
              <a:rPr lang="en-US" sz="8000" b="1" dirty="0" err="1">
                <a:solidFill>
                  <a:srgbClr val="FF0000"/>
                </a:solidFill>
                <a:latin typeface="Ligada 2.1 (Adrian M. C.)" panose="02000000000000000000" pitchFamily="50" charset="0"/>
              </a:rPr>
              <a:t>Numéricas</a:t>
            </a:r>
            <a:endParaRPr lang="en-US" sz="8000" b="1" dirty="0">
              <a:solidFill>
                <a:srgbClr val="FF0000"/>
              </a:solidFill>
              <a:latin typeface="Ligada 2.1 (Adrian M. C.)" panose="02000000000000000000" pitchFamily="50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n 10" descr="Imagen que contiene agua, azul, vuelo, aire&#10;&#10;Descripción generada automáticamente">
            <a:extLst>
              <a:ext uri="{FF2B5EF4-FFF2-40B4-BE49-F238E27FC236}">
                <a16:creationId xmlns:a16="http://schemas.microsoft.com/office/drawing/2014/main" id="{FB3040AB-48BE-44A3-924D-5C2C8A593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252" y="-188241"/>
            <a:ext cx="8630653" cy="4070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256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>
        <p:sndAc>
          <p:stSnd>
            <p:snd r:embed="rId2" name="push.wav"/>
          </p:stSnd>
        </p:sndAc>
      </p:transition>
    </mc:Choice>
    <mc:Fallback>
      <p:transition spd="slow">
        <p:sndAc>
          <p:stSnd>
            <p:snd r:embed="rId2" name="pu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B2ACAB9F-81BC-4425-9291-B70E809CB5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711637C5-C1B2-483F-BA4B-6F4A4CBFA29D}"/>
              </a:ext>
            </a:extLst>
          </p:cNvPr>
          <p:cNvSpPr/>
          <p:nvPr/>
        </p:nvSpPr>
        <p:spPr>
          <a:xfrm>
            <a:off x="1379621" y="64156"/>
            <a:ext cx="9432757" cy="120032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outerShdw blurRad="50800" dist="38100" dir="16200000" rotWithShape="0">
              <a:prstClr val="black">
                <a:alpha val="40000"/>
              </a:prstClr>
            </a:outerShdw>
            <a:softEdge rad="0"/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7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latin typeface="Ligada 2.1 (Adrian M. C.)" panose="02000000000000000000" pitchFamily="50" charset="0"/>
              </a:rPr>
              <a:t>Repasemos Juntos..</a:t>
            </a:r>
            <a:endParaRPr lang="es-ES" sz="7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7030A0"/>
              </a:solidFill>
              <a:effectLst/>
              <a:latin typeface="Ligada 2.1 (Adrian M. C.)" panose="02000000000000000000" pitchFamily="50" charset="0"/>
            </a:endParaRPr>
          </a:p>
        </p:txBody>
      </p:sp>
      <p:pic>
        <p:nvPicPr>
          <p:cNvPr id="7" name="Imagen 6" descr="Imagen que contiene dibujo&#10;&#10;Descripción generada automáticamente">
            <a:extLst>
              <a:ext uri="{FF2B5EF4-FFF2-40B4-BE49-F238E27FC236}">
                <a16:creationId xmlns:a16="http://schemas.microsoft.com/office/drawing/2014/main" id="{613D99A0-2C20-40FF-9010-83B1209EAB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903" y="1779761"/>
            <a:ext cx="2092743" cy="2249403"/>
          </a:xfrm>
          <a:prstGeom prst="rect">
            <a:avLst/>
          </a:prstGeom>
        </p:spPr>
      </p:pic>
      <p:pic>
        <p:nvPicPr>
          <p:cNvPr id="10" name="Imagen 9" descr="Imagen que contiene dibujo&#10;&#10;Descripción generada automáticamente">
            <a:extLst>
              <a:ext uri="{FF2B5EF4-FFF2-40B4-BE49-F238E27FC236}">
                <a16:creationId xmlns:a16="http://schemas.microsoft.com/office/drawing/2014/main" id="{1D195A03-9F50-472C-8BAD-CDEC7F1D33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559" y="1876336"/>
            <a:ext cx="2019300" cy="2094247"/>
          </a:xfrm>
          <a:prstGeom prst="rect">
            <a:avLst/>
          </a:prstGeom>
        </p:spPr>
      </p:pic>
      <p:pic>
        <p:nvPicPr>
          <p:cNvPr id="12" name="Imagen 11" descr="Imagen que contiene dibujo, camiseta, sombrero, cuarto&#10;&#10;Descripción generada automáticamente">
            <a:extLst>
              <a:ext uri="{FF2B5EF4-FFF2-40B4-BE49-F238E27FC236}">
                <a16:creationId xmlns:a16="http://schemas.microsoft.com/office/drawing/2014/main" id="{8EEE0262-4934-4DAD-9747-004448D3AB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972" y="1824304"/>
            <a:ext cx="1861887" cy="2094247"/>
          </a:xfrm>
          <a:prstGeom prst="rect">
            <a:avLst/>
          </a:prstGeom>
        </p:spPr>
      </p:pic>
      <p:pic>
        <p:nvPicPr>
          <p:cNvPr id="14" name="Imagen 13" descr="Imagen que contiene dibujo&#10;&#10;Descripción generada automáticamente">
            <a:extLst>
              <a:ext uri="{FF2B5EF4-FFF2-40B4-BE49-F238E27FC236}">
                <a16:creationId xmlns:a16="http://schemas.microsoft.com/office/drawing/2014/main" id="{C599366D-9A51-4A4B-88C4-795B3A29E7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782" y="1770442"/>
            <a:ext cx="2092743" cy="2094246"/>
          </a:xfrm>
          <a:prstGeom prst="rect">
            <a:avLst/>
          </a:prstGeom>
        </p:spPr>
      </p:pic>
      <p:pic>
        <p:nvPicPr>
          <p:cNvPr id="16" name="Imagen 15" descr="Imagen que contiene dibujo, cuarto&#10;&#10;Descripción generada automáticamente">
            <a:extLst>
              <a:ext uri="{FF2B5EF4-FFF2-40B4-BE49-F238E27FC236}">
                <a16:creationId xmlns:a16="http://schemas.microsoft.com/office/drawing/2014/main" id="{47D29694-B9CB-4318-B32D-4FF269A04A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5518" y="1701304"/>
            <a:ext cx="2092743" cy="2094245"/>
          </a:xfrm>
          <a:prstGeom prst="rect">
            <a:avLst/>
          </a:prstGeom>
        </p:spPr>
      </p:pic>
      <p:pic>
        <p:nvPicPr>
          <p:cNvPr id="18" name="Imagen 17" descr="Imagen que contiene dibujo, camiseta, cuarto&#10;&#10;Descripción generada automáticamente">
            <a:extLst>
              <a:ext uri="{FF2B5EF4-FFF2-40B4-BE49-F238E27FC236}">
                <a16:creationId xmlns:a16="http://schemas.microsoft.com/office/drawing/2014/main" id="{4EB2FF92-9616-4CCC-A176-AC28AE4F0A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649" y="1764596"/>
            <a:ext cx="1957245" cy="1967663"/>
          </a:xfrm>
          <a:prstGeom prst="rect">
            <a:avLst/>
          </a:prstGeom>
        </p:spPr>
      </p:pic>
      <p:pic>
        <p:nvPicPr>
          <p:cNvPr id="6" name="Imagen 5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4ED3206B-769E-4A18-81F0-1875A2116B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21" y="4316328"/>
            <a:ext cx="952500" cy="952500"/>
          </a:xfrm>
          <a:prstGeom prst="rect">
            <a:avLst/>
          </a:prstGeom>
        </p:spPr>
      </p:pic>
      <p:pic>
        <p:nvPicPr>
          <p:cNvPr id="15" name="Imagen 14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A2BC526E-E960-41D9-A372-A597433ADB6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498" y="3970583"/>
            <a:ext cx="952500" cy="952500"/>
          </a:xfrm>
          <a:prstGeom prst="rect">
            <a:avLst/>
          </a:prstGeom>
        </p:spPr>
      </p:pic>
      <p:pic>
        <p:nvPicPr>
          <p:cNvPr id="17" name="Imagen 16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6C77677A-51F8-4D8E-AC46-33A1E08FC0F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498" y="4916465"/>
            <a:ext cx="952500" cy="952500"/>
          </a:xfrm>
          <a:prstGeom prst="rect">
            <a:avLst/>
          </a:prstGeom>
        </p:spPr>
      </p:pic>
      <p:pic>
        <p:nvPicPr>
          <p:cNvPr id="19" name="Imagen 18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83DDB5A2-FD6C-48B0-8157-03103C00714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782" y="3913259"/>
            <a:ext cx="952500" cy="952500"/>
          </a:xfrm>
          <a:prstGeom prst="rect">
            <a:avLst/>
          </a:prstGeom>
        </p:spPr>
      </p:pic>
      <p:pic>
        <p:nvPicPr>
          <p:cNvPr id="20" name="Imagen 19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86CF89C9-7E72-4696-87ED-C8C43421AA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782" y="4863764"/>
            <a:ext cx="952500" cy="952500"/>
          </a:xfrm>
          <a:prstGeom prst="rect">
            <a:avLst/>
          </a:prstGeom>
        </p:spPr>
      </p:pic>
      <p:pic>
        <p:nvPicPr>
          <p:cNvPr id="21" name="Imagen 20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F774B0B8-7BC4-4F05-BE97-7A466E9003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530" y="5838100"/>
            <a:ext cx="952500" cy="952500"/>
          </a:xfrm>
          <a:prstGeom prst="rect">
            <a:avLst/>
          </a:prstGeom>
        </p:spPr>
      </p:pic>
      <p:pic>
        <p:nvPicPr>
          <p:cNvPr id="22" name="Imagen 21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0AF756F6-E901-4555-BFB5-3A2795CB423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963" y="4139590"/>
            <a:ext cx="726636" cy="726636"/>
          </a:xfrm>
          <a:prstGeom prst="rect">
            <a:avLst/>
          </a:prstGeom>
        </p:spPr>
      </p:pic>
      <p:pic>
        <p:nvPicPr>
          <p:cNvPr id="23" name="Imagen 22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779BAAD1-7A09-48EA-8EBD-984F0B58420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27" y="4136036"/>
            <a:ext cx="726636" cy="726636"/>
          </a:xfrm>
          <a:prstGeom prst="rect">
            <a:avLst/>
          </a:prstGeom>
        </p:spPr>
      </p:pic>
      <p:pic>
        <p:nvPicPr>
          <p:cNvPr id="24" name="Imagen 23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3951F700-8254-4937-8775-FE528108629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066" y="4867508"/>
            <a:ext cx="726636" cy="726636"/>
          </a:xfrm>
          <a:prstGeom prst="rect">
            <a:avLst/>
          </a:prstGeom>
        </p:spPr>
      </p:pic>
      <p:pic>
        <p:nvPicPr>
          <p:cNvPr id="25" name="Imagen 24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E78A4850-0349-4DA5-843C-A376C75647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092" y="4867508"/>
            <a:ext cx="726636" cy="726636"/>
          </a:xfrm>
          <a:prstGeom prst="rect">
            <a:avLst/>
          </a:prstGeom>
        </p:spPr>
      </p:pic>
      <p:pic>
        <p:nvPicPr>
          <p:cNvPr id="26" name="Imagen 25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E8E49524-248A-4F08-86D8-90CC875E5C3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800" y="4026191"/>
            <a:ext cx="726636" cy="726636"/>
          </a:xfrm>
          <a:prstGeom prst="rect">
            <a:avLst/>
          </a:prstGeom>
        </p:spPr>
      </p:pic>
      <p:pic>
        <p:nvPicPr>
          <p:cNvPr id="27" name="Imagen 26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3861A8DA-1B12-43D9-8111-B7D227736AB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9807" y="4026191"/>
            <a:ext cx="726636" cy="726636"/>
          </a:xfrm>
          <a:prstGeom prst="rect">
            <a:avLst/>
          </a:prstGeom>
        </p:spPr>
      </p:pic>
      <p:pic>
        <p:nvPicPr>
          <p:cNvPr id="28" name="Imagen 27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3B1E6E9D-A105-458D-8CB8-C96E49147D4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710" y="4769632"/>
            <a:ext cx="726636" cy="726636"/>
          </a:xfrm>
          <a:prstGeom prst="rect">
            <a:avLst/>
          </a:prstGeom>
        </p:spPr>
      </p:pic>
      <p:pic>
        <p:nvPicPr>
          <p:cNvPr id="29" name="Imagen 28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8C4B525D-6D63-4FE1-B6F7-AE0CE70FAF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736" y="4769632"/>
            <a:ext cx="765707" cy="726636"/>
          </a:xfrm>
          <a:prstGeom prst="rect">
            <a:avLst/>
          </a:prstGeom>
        </p:spPr>
      </p:pic>
      <p:pic>
        <p:nvPicPr>
          <p:cNvPr id="30" name="Imagen 29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0762AD79-BF07-4218-9130-8774539A08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591" y="5513073"/>
            <a:ext cx="726636" cy="726636"/>
          </a:xfrm>
          <a:prstGeom prst="rect">
            <a:avLst/>
          </a:prstGeom>
        </p:spPr>
      </p:pic>
      <p:pic>
        <p:nvPicPr>
          <p:cNvPr id="31" name="Imagen 30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B4C64FF1-0232-45D7-9E04-B5ED701A815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320" y="4026191"/>
            <a:ext cx="726636" cy="726636"/>
          </a:xfrm>
          <a:prstGeom prst="rect">
            <a:avLst/>
          </a:prstGeom>
        </p:spPr>
      </p:pic>
      <p:pic>
        <p:nvPicPr>
          <p:cNvPr id="32" name="Imagen 31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75D1E2B5-9378-4248-B250-C392DCE86D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1956" y="4026191"/>
            <a:ext cx="726636" cy="726636"/>
          </a:xfrm>
          <a:prstGeom prst="rect">
            <a:avLst/>
          </a:prstGeom>
        </p:spPr>
      </p:pic>
      <p:pic>
        <p:nvPicPr>
          <p:cNvPr id="33" name="Imagen 32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45C75191-52A8-424D-B1C6-735564D784C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148" y="4752827"/>
            <a:ext cx="726636" cy="726636"/>
          </a:xfrm>
          <a:prstGeom prst="rect">
            <a:avLst/>
          </a:prstGeom>
        </p:spPr>
      </p:pic>
      <p:pic>
        <p:nvPicPr>
          <p:cNvPr id="34" name="Imagen 33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6FA75BC0-08A0-44D4-9531-DE90C765B36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834" y="4771771"/>
            <a:ext cx="726636" cy="726636"/>
          </a:xfrm>
          <a:prstGeom prst="rect">
            <a:avLst/>
          </a:prstGeom>
        </p:spPr>
      </p:pic>
      <p:pic>
        <p:nvPicPr>
          <p:cNvPr id="35" name="Imagen 34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5991BF96-7DB8-4BA8-B39A-467D8B06235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624" y="5479463"/>
            <a:ext cx="726636" cy="726636"/>
          </a:xfrm>
          <a:prstGeom prst="rect">
            <a:avLst/>
          </a:prstGeom>
        </p:spPr>
      </p:pic>
      <p:pic>
        <p:nvPicPr>
          <p:cNvPr id="36" name="Imagen 35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80418BD9-58C5-44DA-A0CB-173F66E3938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834" y="5469991"/>
            <a:ext cx="726636" cy="72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7249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  <p:sndAc>
          <p:stSnd>
            <p:snd r:embed="rId2" name="cashreg.wav"/>
          </p:stSnd>
        </p:sndAc>
      </p:transition>
    </mc:Choice>
    <mc:Fallback>
      <p:transition spd="slow">
        <p:fade/>
        <p:sndAc>
          <p:stSnd>
            <p:snd r:embed="rId2" name="cashreg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B089790-F4B6-46A7-BB28-7B74A9A9E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A191B90-62D1-4718-B891-6A3FC82DD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75C7078D-71B0-4197-9DF9-3AF19D15F6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"/>
          <a:stretch/>
        </p:blipFill>
        <p:spPr>
          <a:xfrm>
            <a:off x="-18231" y="-39169"/>
            <a:ext cx="12191980" cy="6936338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63A1050F-42B7-42F4-9436-314DB03DE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1" y="-1504"/>
            <a:ext cx="4527885" cy="2330553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3D407BF-2834-499F-A121-4FF4919FC7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C515C8-97E1-406F-BA1C-EB6AD75B0D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8DBBF75-CCF9-41BE-9004-7834D096B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DEBE2A-7C62-4E08-B6AC-3C744D2B2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B04806E-DE07-4370-8B2D-439E32B3A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6D2FDC8-0ECE-4F3D-BC43-B5B225668F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E79AFB9-7B8D-4C53-9DB3-E5AB8D887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2C94F38-99EB-4C61-AF5E-554B823A5B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8F14535-714F-4FC9-A597-27DDE229DB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6" name="Imagen 5" descr="Imagen que contiene dibujo, cuarto&#10;&#10;Descripción generada automáticamente">
            <a:extLst>
              <a:ext uri="{FF2B5EF4-FFF2-40B4-BE49-F238E27FC236}">
                <a16:creationId xmlns:a16="http://schemas.microsoft.com/office/drawing/2014/main" id="{DC1BDD9D-981C-4EAE-A0ED-E5A32D1461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582" y="1719449"/>
            <a:ext cx="2552246" cy="2271633"/>
          </a:xfrm>
          <a:prstGeom prst="rect">
            <a:avLst/>
          </a:prstGeom>
        </p:spPr>
      </p:pic>
      <p:pic>
        <p:nvPicPr>
          <p:cNvPr id="8" name="Imagen 7" descr="Imagen que contiene dibujo&#10;&#10;Descripción generada automáticamente">
            <a:extLst>
              <a:ext uri="{FF2B5EF4-FFF2-40B4-BE49-F238E27FC236}">
                <a16:creationId xmlns:a16="http://schemas.microsoft.com/office/drawing/2014/main" id="{63840D90-4A00-4C23-A513-FC423CDC11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46" y="1719449"/>
            <a:ext cx="2529230" cy="2199903"/>
          </a:xfrm>
          <a:prstGeom prst="rect">
            <a:avLst/>
          </a:prstGeom>
        </p:spPr>
      </p:pic>
      <p:pic>
        <p:nvPicPr>
          <p:cNvPr id="11" name="Imagen 10" descr="Imagen que contiene dibujo, cuarto&#10;&#10;Descripción generada automáticamente">
            <a:extLst>
              <a:ext uri="{FF2B5EF4-FFF2-40B4-BE49-F238E27FC236}">
                <a16:creationId xmlns:a16="http://schemas.microsoft.com/office/drawing/2014/main" id="{33B8C0B5-6202-4BB6-8E95-83EB81CEEC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740" y="1515339"/>
            <a:ext cx="2105731" cy="2303276"/>
          </a:xfrm>
          <a:prstGeom prst="rect">
            <a:avLst/>
          </a:prstGeom>
        </p:spPr>
      </p:pic>
      <p:pic>
        <p:nvPicPr>
          <p:cNvPr id="29" name="Imagen 28" descr="Imagen que contiene dibujo&#10;&#10;Descripción generada automáticamente">
            <a:extLst>
              <a:ext uri="{FF2B5EF4-FFF2-40B4-BE49-F238E27FC236}">
                <a16:creationId xmlns:a16="http://schemas.microsoft.com/office/drawing/2014/main" id="{A86F7D74-432E-458D-863D-CFCDA6C4CF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737" y="1349014"/>
            <a:ext cx="1741118" cy="2774164"/>
          </a:xfrm>
          <a:prstGeom prst="rect">
            <a:avLst/>
          </a:prstGeom>
        </p:spPr>
      </p:pic>
      <p:pic>
        <p:nvPicPr>
          <p:cNvPr id="17" name="Imagen 16" descr="Imagen que contiene dibujo&#10;&#10;Descripción generada automáticamente">
            <a:extLst>
              <a:ext uri="{FF2B5EF4-FFF2-40B4-BE49-F238E27FC236}">
                <a16:creationId xmlns:a16="http://schemas.microsoft.com/office/drawing/2014/main" id="{C2ADD380-13EF-4066-99F7-D18F547BCD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5326" y="1242816"/>
            <a:ext cx="1524000" cy="2848322"/>
          </a:xfrm>
          <a:prstGeom prst="rect">
            <a:avLst/>
          </a:prstGeom>
        </p:spPr>
      </p:pic>
      <p:pic>
        <p:nvPicPr>
          <p:cNvPr id="23" name="Imagen 22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C92B516F-C910-44EF-9EF1-DBECD8549C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27" y="3919352"/>
            <a:ext cx="726636" cy="726636"/>
          </a:xfrm>
          <a:prstGeom prst="rect">
            <a:avLst/>
          </a:prstGeom>
        </p:spPr>
      </p:pic>
      <p:pic>
        <p:nvPicPr>
          <p:cNvPr id="30" name="Imagen 29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113C98AD-CDAF-4C69-9D38-8F4C6D255B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75" y="3919352"/>
            <a:ext cx="726636" cy="726636"/>
          </a:xfrm>
          <a:prstGeom prst="rect">
            <a:avLst/>
          </a:prstGeom>
        </p:spPr>
      </p:pic>
      <p:pic>
        <p:nvPicPr>
          <p:cNvPr id="31" name="Imagen 30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99E17538-FC04-4772-B8CE-CD1497DBF0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27" y="4662040"/>
            <a:ext cx="726636" cy="726636"/>
          </a:xfrm>
          <a:prstGeom prst="rect">
            <a:avLst/>
          </a:prstGeom>
        </p:spPr>
      </p:pic>
      <p:pic>
        <p:nvPicPr>
          <p:cNvPr id="32" name="Imagen 31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0BD36FD0-1625-4995-9339-9933AAFCA8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75" y="4645988"/>
            <a:ext cx="726636" cy="749542"/>
          </a:xfrm>
          <a:prstGeom prst="rect">
            <a:avLst/>
          </a:prstGeom>
        </p:spPr>
      </p:pic>
      <p:pic>
        <p:nvPicPr>
          <p:cNvPr id="33" name="Imagen 32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5B004EDA-5363-4139-A9D0-72CB8EC648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27" y="5372624"/>
            <a:ext cx="726636" cy="726636"/>
          </a:xfrm>
          <a:prstGeom prst="rect">
            <a:avLst/>
          </a:prstGeom>
        </p:spPr>
      </p:pic>
      <p:pic>
        <p:nvPicPr>
          <p:cNvPr id="34" name="Imagen 33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974DF3BC-08A6-443B-984A-BD5CAEA64B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63" y="5380512"/>
            <a:ext cx="691448" cy="726636"/>
          </a:xfrm>
          <a:prstGeom prst="rect">
            <a:avLst/>
          </a:prstGeom>
        </p:spPr>
      </p:pic>
      <p:pic>
        <p:nvPicPr>
          <p:cNvPr id="35" name="Imagen 34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A31667EB-DFE0-410F-B996-ABC5A91886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01" y="6098088"/>
            <a:ext cx="726636" cy="654540"/>
          </a:xfrm>
          <a:prstGeom prst="rect">
            <a:avLst/>
          </a:prstGeom>
        </p:spPr>
      </p:pic>
      <p:pic>
        <p:nvPicPr>
          <p:cNvPr id="36" name="Imagen 35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DDD3AEE9-05B1-4C2B-BD5A-5F4234ADAE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46" y="3944576"/>
            <a:ext cx="755962" cy="726636"/>
          </a:xfrm>
          <a:prstGeom prst="rect">
            <a:avLst/>
          </a:prstGeom>
        </p:spPr>
      </p:pic>
      <p:pic>
        <p:nvPicPr>
          <p:cNvPr id="37" name="Imagen 36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17AA419F-6AD0-4A0C-8296-873786CA3B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008" y="3930597"/>
            <a:ext cx="726636" cy="726636"/>
          </a:xfrm>
          <a:prstGeom prst="rect">
            <a:avLst/>
          </a:prstGeom>
        </p:spPr>
      </p:pic>
      <p:pic>
        <p:nvPicPr>
          <p:cNvPr id="38" name="Imagen 37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8EE91347-B498-4F64-9342-8E9083B7AF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283" y="4645988"/>
            <a:ext cx="726636" cy="749542"/>
          </a:xfrm>
          <a:prstGeom prst="rect">
            <a:avLst/>
          </a:prstGeom>
        </p:spPr>
      </p:pic>
      <p:pic>
        <p:nvPicPr>
          <p:cNvPr id="39" name="Imagen 38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CB4B38DA-160A-4A33-9EA2-AD24125818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971" y="4657233"/>
            <a:ext cx="744910" cy="726636"/>
          </a:xfrm>
          <a:prstGeom prst="rect">
            <a:avLst/>
          </a:prstGeom>
        </p:spPr>
      </p:pic>
      <p:pic>
        <p:nvPicPr>
          <p:cNvPr id="40" name="Imagen 39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7649B226-87C7-439D-AF8B-A431D95942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335" y="5400646"/>
            <a:ext cx="726636" cy="726636"/>
          </a:xfrm>
          <a:prstGeom prst="rect">
            <a:avLst/>
          </a:prstGeom>
        </p:spPr>
      </p:pic>
      <p:pic>
        <p:nvPicPr>
          <p:cNvPr id="41" name="Imagen 40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432EA4D2-A7FB-4538-89C5-49F4D06885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008" y="5400646"/>
            <a:ext cx="726636" cy="726636"/>
          </a:xfrm>
          <a:prstGeom prst="rect">
            <a:avLst/>
          </a:prstGeom>
        </p:spPr>
      </p:pic>
      <p:pic>
        <p:nvPicPr>
          <p:cNvPr id="42" name="Imagen 41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1A224545-D248-4479-8D76-54E193F899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283" y="6098088"/>
            <a:ext cx="726636" cy="726636"/>
          </a:xfrm>
          <a:prstGeom prst="rect">
            <a:avLst/>
          </a:prstGeom>
        </p:spPr>
      </p:pic>
      <p:pic>
        <p:nvPicPr>
          <p:cNvPr id="43" name="Imagen 42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B3BCBBFC-42BB-48F2-9D89-DDD9DC76A4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971" y="6128786"/>
            <a:ext cx="726636" cy="691976"/>
          </a:xfrm>
          <a:prstGeom prst="rect">
            <a:avLst/>
          </a:prstGeom>
        </p:spPr>
      </p:pic>
      <p:pic>
        <p:nvPicPr>
          <p:cNvPr id="44" name="Imagen 43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A368A1B1-4D61-4FBE-B11B-13B0E5F462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449" y="3851100"/>
            <a:ext cx="726636" cy="726636"/>
          </a:xfrm>
          <a:prstGeom prst="rect">
            <a:avLst/>
          </a:prstGeom>
        </p:spPr>
      </p:pic>
      <p:pic>
        <p:nvPicPr>
          <p:cNvPr id="45" name="Imagen 44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1D6E13AF-939A-42F6-B158-C822EDC53D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604" y="3851100"/>
            <a:ext cx="726636" cy="726636"/>
          </a:xfrm>
          <a:prstGeom prst="rect">
            <a:avLst/>
          </a:prstGeom>
        </p:spPr>
      </p:pic>
      <p:pic>
        <p:nvPicPr>
          <p:cNvPr id="46" name="Imagen 45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87419ECE-0E6D-4E37-85B6-6408D25A50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373" y="3866691"/>
            <a:ext cx="726636" cy="726636"/>
          </a:xfrm>
          <a:prstGeom prst="rect">
            <a:avLst/>
          </a:prstGeom>
        </p:spPr>
      </p:pic>
      <p:pic>
        <p:nvPicPr>
          <p:cNvPr id="47" name="Imagen 46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4C1EDBC9-A4C4-4CFE-B5BD-3A4A4C592A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835" y="4577736"/>
            <a:ext cx="726636" cy="726636"/>
          </a:xfrm>
          <a:prstGeom prst="rect">
            <a:avLst/>
          </a:prstGeom>
        </p:spPr>
      </p:pic>
      <p:pic>
        <p:nvPicPr>
          <p:cNvPr id="48" name="Imagen 47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02083E66-8308-458B-BFBE-6411B0BB05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708" y="4593327"/>
            <a:ext cx="726636" cy="709859"/>
          </a:xfrm>
          <a:prstGeom prst="rect">
            <a:avLst/>
          </a:prstGeom>
        </p:spPr>
      </p:pic>
      <p:pic>
        <p:nvPicPr>
          <p:cNvPr id="49" name="Imagen 48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FC6BA2A2-FBE9-49E9-8AA6-B6F40CD600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685" y="4596134"/>
            <a:ext cx="726636" cy="726636"/>
          </a:xfrm>
          <a:prstGeom prst="rect">
            <a:avLst/>
          </a:prstGeom>
        </p:spPr>
      </p:pic>
      <p:pic>
        <p:nvPicPr>
          <p:cNvPr id="50" name="Imagen 49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1E87825C-54F5-4BE3-A77E-E21FDBE4A3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035" y="5265662"/>
            <a:ext cx="726636" cy="782680"/>
          </a:xfrm>
          <a:prstGeom prst="rect">
            <a:avLst/>
          </a:prstGeom>
        </p:spPr>
      </p:pic>
      <p:pic>
        <p:nvPicPr>
          <p:cNvPr id="51" name="Imagen 50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F4766612-3661-4BAC-BB10-360E4BD10C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456" y="5321706"/>
            <a:ext cx="726636" cy="726636"/>
          </a:xfrm>
          <a:prstGeom prst="rect">
            <a:avLst/>
          </a:prstGeom>
        </p:spPr>
      </p:pic>
      <p:pic>
        <p:nvPicPr>
          <p:cNvPr id="52" name="Imagen 51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1F314DE1-CD09-4E0E-95BE-36C112A75F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671" y="5330754"/>
            <a:ext cx="726636" cy="726636"/>
          </a:xfrm>
          <a:prstGeom prst="rect">
            <a:avLst/>
          </a:prstGeom>
        </p:spPr>
      </p:pic>
      <p:pic>
        <p:nvPicPr>
          <p:cNvPr id="53" name="Imagen 52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21BFBBEB-C459-40E2-9E83-E84F78A422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408" y="4293915"/>
            <a:ext cx="726636" cy="726636"/>
          </a:xfrm>
          <a:prstGeom prst="rect">
            <a:avLst/>
          </a:prstGeom>
        </p:spPr>
      </p:pic>
      <p:pic>
        <p:nvPicPr>
          <p:cNvPr id="54" name="Imagen 53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D23FFD55-4BAE-49D7-9D1A-DF87F40901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1349" y="4288723"/>
            <a:ext cx="726636" cy="726636"/>
          </a:xfrm>
          <a:prstGeom prst="rect">
            <a:avLst/>
          </a:prstGeom>
        </p:spPr>
      </p:pic>
      <p:pic>
        <p:nvPicPr>
          <p:cNvPr id="55" name="Imagen 54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CFA82424-E24C-4AC2-AB14-41E404E849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359" y="4293631"/>
            <a:ext cx="726636" cy="726636"/>
          </a:xfrm>
          <a:prstGeom prst="rect">
            <a:avLst/>
          </a:prstGeom>
        </p:spPr>
      </p:pic>
      <p:pic>
        <p:nvPicPr>
          <p:cNvPr id="56" name="Imagen 55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19522B2C-CBB3-4B6B-BD14-D086C1B4B4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312" y="4293631"/>
            <a:ext cx="726636" cy="726636"/>
          </a:xfrm>
          <a:prstGeom prst="rect">
            <a:avLst/>
          </a:prstGeom>
        </p:spPr>
      </p:pic>
      <p:pic>
        <p:nvPicPr>
          <p:cNvPr id="57" name="Imagen 56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F9FDC0C2-C1AF-4080-B61B-9620283AB3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408" y="5022056"/>
            <a:ext cx="726636" cy="726636"/>
          </a:xfrm>
          <a:prstGeom prst="rect">
            <a:avLst/>
          </a:prstGeom>
        </p:spPr>
      </p:pic>
      <p:pic>
        <p:nvPicPr>
          <p:cNvPr id="58" name="Imagen 57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E2B773CC-5856-47BF-B0F1-85747096EC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948" y="5032212"/>
            <a:ext cx="726636" cy="726636"/>
          </a:xfrm>
          <a:prstGeom prst="rect">
            <a:avLst/>
          </a:prstGeom>
        </p:spPr>
      </p:pic>
      <p:pic>
        <p:nvPicPr>
          <p:cNvPr id="59" name="Imagen 58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4C8088B0-A280-46EF-AA34-9B8462AAAF0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110" y="5033301"/>
            <a:ext cx="726636" cy="726636"/>
          </a:xfrm>
          <a:prstGeom prst="rect">
            <a:avLst/>
          </a:prstGeom>
        </p:spPr>
      </p:pic>
      <p:pic>
        <p:nvPicPr>
          <p:cNvPr id="60" name="Imagen 59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B890A9D0-A2F3-4155-9929-E366BAB2E3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1416" y="5033652"/>
            <a:ext cx="726636" cy="726636"/>
          </a:xfrm>
          <a:prstGeom prst="rect">
            <a:avLst/>
          </a:prstGeom>
        </p:spPr>
      </p:pic>
      <p:pic>
        <p:nvPicPr>
          <p:cNvPr id="61" name="Imagen 60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D4119C63-CD34-44EE-83D4-274268B252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2744" y="5756302"/>
            <a:ext cx="726636" cy="726636"/>
          </a:xfrm>
          <a:prstGeom prst="rect">
            <a:avLst/>
          </a:prstGeom>
        </p:spPr>
      </p:pic>
      <p:pic>
        <p:nvPicPr>
          <p:cNvPr id="62" name="Imagen 61" descr="Imagen que contiene lámpara, competencia de atletismo, dibujo&#10;&#10;Descripción generada automáticamente">
            <a:extLst>
              <a:ext uri="{FF2B5EF4-FFF2-40B4-BE49-F238E27FC236}">
                <a16:creationId xmlns:a16="http://schemas.microsoft.com/office/drawing/2014/main" id="{C1904BD5-B0FA-499F-BD7B-0A836E8558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5456" y="5753762"/>
            <a:ext cx="726636" cy="72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61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D5038A-A60E-46BB-9D5D-60387FA0B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0575EE4-7468-4A89-B8A8-7C81E33C79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45220" cy="685800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1FE5A8BB-3383-4F46-B634-BAC6B660DAA2}"/>
              </a:ext>
            </a:extLst>
          </p:cNvPr>
          <p:cNvSpPr txBox="1"/>
          <p:nvPr/>
        </p:nvSpPr>
        <p:spPr>
          <a:xfrm>
            <a:off x="495842" y="73799"/>
            <a:ext cx="11253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rgbClr val="0070C0"/>
                </a:solidFill>
                <a:latin typeface="Ligada 2.1 (Adrian M. C.)" panose="02000000000000000000" pitchFamily="50" charset="0"/>
              </a:rPr>
              <a:t>Ahora trabajaremos en la pág. 36 Texto del Párvulo. Completemos juntos…! </a:t>
            </a:r>
          </a:p>
        </p:txBody>
      </p:sp>
    </p:spTree>
    <p:extLst>
      <p:ext uri="{BB962C8B-B14F-4D97-AF65-F5344CB8AC3E}">
        <p14:creationId xmlns:p14="http://schemas.microsoft.com/office/powerpoint/2010/main" val="2186454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type.wav"/>
          </p:stSnd>
        </p:sndAc>
      </p:transition>
    </mc:Choice>
    <mc:Fallback>
      <p:transition spd="slow">
        <p:sndAc>
          <p:stSnd>
            <p:snd r:embed="rId2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Pantalla de video juego&#10;&#10;Descripción generada automáticamente">
            <a:extLst>
              <a:ext uri="{FF2B5EF4-FFF2-40B4-BE49-F238E27FC236}">
                <a16:creationId xmlns:a16="http://schemas.microsoft.com/office/drawing/2014/main" id="{B73E2839-0B24-4459-82BE-E42BED49BC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-3028" y="0"/>
            <a:ext cx="12191980" cy="685671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6B270C3-C40F-4F22-84AA-B72F76865A1D}"/>
              </a:ext>
            </a:extLst>
          </p:cNvPr>
          <p:cNvSpPr txBox="1"/>
          <p:nvPr/>
        </p:nvSpPr>
        <p:spPr>
          <a:xfrm>
            <a:off x="3048" y="1310714"/>
            <a:ext cx="121889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b="1" dirty="0">
                <a:solidFill>
                  <a:srgbClr val="0070C0"/>
                </a:solidFill>
                <a:latin typeface="Ligada 2.1 (Adrian M. C.)" panose="02000000000000000000" pitchFamily="50" charset="0"/>
              </a:rPr>
              <a:t>Puedes recortar tu tabla numérica, pegarla sobre una cartulina y colocarla en tu rincón de estudios…!!</a:t>
            </a:r>
          </a:p>
        </p:txBody>
      </p:sp>
      <p:pic>
        <p:nvPicPr>
          <p:cNvPr id="6" name="Imagen 5" descr="Imagen que contiene pasto, grupo, café, diferente&#10;&#10;Descripción generada automáticamente">
            <a:extLst>
              <a:ext uri="{FF2B5EF4-FFF2-40B4-BE49-F238E27FC236}">
                <a16:creationId xmlns:a16="http://schemas.microsoft.com/office/drawing/2014/main" id="{AEF06378-25E0-44AE-87B0-1052F64427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09074"/>
            <a:ext cx="7988968" cy="384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494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>
        <p:sndAc>
          <p:stSnd>
            <p:snd r:embed="rId2" name="applause.wav"/>
          </p:stSnd>
        </p:sndAc>
      </p:transition>
    </mc:Choice>
    <mc:Fallback>
      <p:transition spd="slow"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37</Words>
  <Application>Microsoft Office PowerPoint</Application>
  <PresentationFormat>Panorámica</PresentationFormat>
  <Paragraphs>4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Ligada 2.1 (Adrian M. C.)</vt:lpstr>
      <vt:lpstr>Tema de Office</vt:lpstr>
      <vt:lpstr>Secuencias Numéricas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Secuencias Numéricas</dc:title>
  <dc:creator>Cristina Contreras</dc:creator>
  <cp:lastModifiedBy>Cristina Contreras</cp:lastModifiedBy>
  <cp:revision>15</cp:revision>
  <dcterms:created xsi:type="dcterms:W3CDTF">2020-07-02T14:50:59Z</dcterms:created>
  <dcterms:modified xsi:type="dcterms:W3CDTF">2020-07-02T19:01:43Z</dcterms:modified>
</cp:coreProperties>
</file>