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6" r:id="rId3"/>
    <p:sldId id="261" r:id="rId4"/>
    <p:sldId id="283" r:id="rId5"/>
    <p:sldId id="287" r:id="rId6"/>
    <p:sldId id="288" r:id="rId7"/>
    <p:sldId id="290" r:id="rId8"/>
    <p:sldId id="289" r:id="rId9"/>
    <p:sldId id="291" r:id="rId10"/>
    <p:sldId id="269" r:id="rId11"/>
    <p:sldId id="267" r:id="rId12"/>
    <p:sldId id="270" r:id="rId13"/>
    <p:sldId id="266" r:id="rId14"/>
    <p:sldId id="271" r:id="rId15"/>
    <p:sldId id="292" r:id="rId16"/>
    <p:sldId id="273" r:id="rId17"/>
    <p:sldId id="275" r:id="rId18"/>
    <p:sldId id="276" r:id="rId19"/>
    <p:sldId id="274" r:id="rId20"/>
    <p:sldId id="277" r:id="rId21"/>
    <p:sldId id="284" r:id="rId2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E527"/>
    <a:srgbClr val="FF00FF"/>
    <a:srgbClr val="0EFF2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67"/>
    <p:restoredTop sz="94624"/>
  </p:normalViewPr>
  <p:slideViewPr>
    <p:cSldViewPr snapToGrid="0" snapToObjects="1">
      <p:cViewPr varScale="1">
        <p:scale>
          <a:sx n="93" d="100"/>
          <a:sy n="93" d="100"/>
        </p:scale>
        <p:origin x="216" y="4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9BA7E5-C6BC-FD4A-81F2-D4659AAFF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2C4EE26-1BB1-0249-956E-BE2E58DAE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43F52F-321E-1741-911D-F76CB7B3F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94EC72-F9FD-8244-91E8-E704215EE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F3E92E-0751-9B46-8A96-EE6AC456A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9839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28B42A-9CBD-7943-B25C-5DCDA5980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F1963E-620B-FC41-BC83-28D0D7AB8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9C8973-ACA1-4148-B650-57FE0DBD8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B9FA6C-A5D2-9545-BCDD-84F21F200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822578-944D-F047-85B6-D0CDBE284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7802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4E7A9-2378-6B4C-9347-5FCFB3BE4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7A94A7-9703-CF49-8F09-BC51EF7DE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CE4592-8C2C-D644-9868-6BD9C2990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7E023-D415-DE4E-9ECC-4C54BDD2A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1159F6-C522-6A4C-B0F7-9019599AD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8866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50B4B-4667-1845-B0D8-41DACAEA5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C8D668-ED87-0048-9EF1-320B4A67F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190977-FB4C-544C-B6B9-78CE7DBA4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37C0CA-32DF-7549-8E51-E866D51F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BD1BAF-CE25-9E46-A5BF-F8D0AD6B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039FAE-A9DE-E644-AB70-AB27F0956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1645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589E3-6C22-6949-8502-C08E1D2AC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C075C9-F351-6748-951A-E96D8CCD6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356583-2D0D-4C4A-94A2-EA69B016A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3567BC6-BB0B-6B46-AE40-4ACEA0269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262FB61-F161-5047-8AA2-CF62CC2A3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835A6D-E5FD-4E40-9806-D61910AB3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883FF1-DB72-8E4E-9DDB-0964BDED8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BE98D00-4DCD-B649-8615-0F463E04E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9607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3EEDC-4AAC-DD40-ADB7-D95C05192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DB23EC-4DF2-F24C-B45D-EBF42EE19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E01EA22-0B43-8747-8A8D-C58A263A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5ACB560-408A-F741-8874-68257FF6B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452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30946EA-8382-394D-9DC4-1E8A8C0CF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3FD14B3-6610-024D-96FD-D4F2929C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E569400-76AC-BD40-A20F-7DA9E497D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078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7BEBF-F27E-B34A-893F-E3F4B701E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F1DE3B-1FF5-F443-8EFE-97EF00D3B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9DE3D8-D7A0-F547-A88A-80E64C4D0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6434D0-51DD-D544-922C-ABEEB1F10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038D6-4F92-C143-993E-8D1812457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B3CADD-A421-E641-B72D-3461B9B4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9758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DFBED-473A-C94D-90DE-B1DBDDD3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4EB0165-96B9-8847-8A4C-08E6AF8C0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63B003-BE0E-FF45-9487-7154EC3C7E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86B138-DE89-D34B-9F5A-FDC2F1E99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D3CAD-DEA8-9C4F-9401-94CD1D9BB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640955-C67A-CE49-B7DA-E9BAF64A3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3653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A017C4-93C2-174E-B520-E4D599B7D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882E2F-5D39-D54D-957B-0A2FA6B49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103E51-F021-0449-A4E4-9966E6D63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ADDE37-8418-6643-806E-7881E1219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7C5D7E-9288-5C49-B4EA-4FF4480E0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1723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965FB23-972C-5C4F-8471-0746721D6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B51057-E523-024F-AC1B-2AFB0316A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D26E29-9D2F-CA49-A5A3-37B3D25D2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429C84-45DD-484D-AA46-F2FD0ED2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95A892-C505-5F42-BB66-0F062BB7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7771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AC1B1B-6782-C449-A7B6-2DD15D16D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553ECA-4FAF-ED48-8396-E80ABC0E3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C08BD5-9BBB-A94C-BC6A-C9C56BA54D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2919B-D265-9148-A227-173BF0CBB3E5}" type="datetimeFigureOut">
              <a:rPr lang="es-CL" smtClean="0"/>
              <a:t>21-07-20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58CF12-9994-F742-99A0-570AF7B47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0F82B9-B2F5-4242-8F3B-D3BF0534E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653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microsoft.com/office/2007/relationships/hdphoto" Target="../media/hdphoto4.wdp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3.png"/><Relationship Id="rId18" Type="http://schemas.microsoft.com/office/2007/relationships/hdphoto" Target="../media/hdphoto1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microsoft.com/office/2007/relationships/hdphoto" Target="../media/hdphoto10.wdp"/><Relationship Id="rId17" Type="http://schemas.openxmlformats.org/officeDocument/2006/relationships/image" Target="../media/image15.png"/><Relationship Id="rId2" Type="http://schemas.openxmlformats.org/officeDocument/2006/relationships/image" Target="../media/image7.png"/><Relationship Id="rId16" Type="http://schemas.microsoft.com/office/2007/relationships/hdphoto" Target="../media/hdphoto12.wdp"/><Relationship Id="rId1" Type="http://schemas.openxmlformats.org/officeDocument/2006/relationships/slideLayout" Target="../slideLayouts/slideLayout6.xml"/><Relationship Id="rId6" Type="http://schemas.microsoft.com/office/2007/relationships/hdphoto" Target="../media/hdphoto7.wdp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11.png"/><Relationship Id="rId14" Type="http://schemas.microsoft.com/office/2007/relationships/hdphoto" Target="../media/hdphoto1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18.png"/><Relationship Id="rId3" Type="http://schemas.openxmlformats.org/officeDocument/2006/relationships/slide" Target="slide6.xml"/><Relationship Id="rId7" Type="http://schemas.openxmlformats.org/officeDocument/2006/relationships/image" Target="../media/image15.png"/><Relationship Id="rId12" Type="http://schemas.openxmlformats.org/officeDocument/2006/relationships/slide" Target="slide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8.xml"/><Relationship Id="rId11" Type="http://schemas.microsoft.com/office/2007/relationships/hdphoto" Target="../media/hdphoto15.wdp"/><Relationship Id="rId5" Type="http://schemas.microsoft.com/office/2007/relationships/hdphoto" Target="../media/hdphoto11.wdp"/><Relationship Id="rId15" Type="http://schemas.openxmlformats.org/officeDocument/2006/relationships/slide" Target="slide9.xml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slide" Target="slide5.xml"/><Relationship Id="rId14" Type="http://schemas.microsoft.com/office/2007/relationships/hdphoto" Target="../media/hdphoto16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png"/><Relationship Id="rId5" Type="http://schemas.openxmlformats.org/officeDocument/2006/relationships/image" Target="../media/image22.png"/><Relationship Id="rId4" Type="http://schemas.openxmlformats.org/officeDocument/2006/relationships/image" Target="../media/image19.tiff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1.png"/><Relationship Id="rId5" Type="http://schemas.openxmlformats.org/officeDocument/2006/relationships/image" Target="../media/image23.png"/><Relationship Id="rId4" Type="http://schemas.openxmlformats.org/officeDocument/2006/relationships/image" Target="../media/image1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19.tif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4.wdp"/><Relationship Id="rId5" Type="http://schemas.openxmlformats.org/officeDocument/2006/relationships/image" Target="../media/image15.png"/><Relationship Id="rId10" Type="http://schemas.microsoft.com/office/2007/relationships/hdphoto" Target="../media/hdphoto20.wdp"/><Relationship Id="rId4" Type="http://schemas.microsoft.com/office/2007/relationships/hdphoto" Target="../media/hdphoto18.wdp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3.mp3"/><Relationship Id="rId7" Type="http://schemas.openxmlformats.org/officeDocument/2006/relationships/image" Target="../media/image2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tiff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3.mp3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6.mp3"/><Relationship Id="rId7" Type="http://schemas.openxmlformats.org/officeDocument/2006/relationships/image" Target="../media/image2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tiff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6.mp3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6.mp3"/><Relationship Id="rId7" Type="http://schemas.openxmlformats.org/officeDocument/2006/relationships/image" Target="../media/image3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9.tiff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6.mp3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5.mp3"/><Relationship Id="rId7" Type="http://schemas.openxmlformats.org/officeDocument/2006/relationships/image" Target="../media/image2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tiff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6.mp3"/><Relationship Id="rId7" Type="http://schemas.openxmlformats.org/officeDocument/2006/relationships/image" Target="../media/image3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9.tiff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6.mp3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32.png"/><Relationship Id="rId7" Type="http://schemas.openxmlformats.org/officeDocument/2006/relationships/image" Target="../media/image17.png"/><Relationship Id="rId12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2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microsoft.com/office/2007/relationships/hdphoto" Target="../media/hdphoto24.wdp"/><Relationship Id="rId4" Type="http://schemas.microsoft.com/office/2007/relationships/hdphoto" Target="../media/hdphoto21.wdp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1.wdp"/><Relationship Id="rId5" Type="http://schemas.openxmlformats.org/officeDocument/2006/relationships/image" Target="../media/image32.png"/><Relationship Id="rId10" Type="http://schemas.openxmlformats.org/officeDocument/2006/relationships/image" Target="../media/image21.png"/><Relationship Id="rId4" Type="http://schemas.openxmlformats.org/officeDocument/2006/relationships/image" Target="../media/image19.tiff"/><Relationship Id="rId9" Type="http://schemas.openxmlformats.org/officeDocument/2006/relationships/image" Target="../media/image34.gif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7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26.wdp"/><Relationship Id="rId5" Type="http://schemas.openxmlformats.org/officeDocument/2006/relationships/image" Target="../media/image35.png"/><Relationship Id="rId10" Type="http://schemas.openxmlformats.org/officeDocument/2006/relationships/image" Target="../media/image21.png"/><Relationship Id="rId4" Type="http://schemas.openxmlformats.org/officeDocument/2006/relationships/image" Target="../media/image19.tiff"/><Relationship Id="rId9" Type="http://schemas.openxmlformats.org/officeDocument/2006/relationships/image" Target="../media/image36.gif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microsoft.com/office/2007/relationships/hdphoto" Target="../media/hdphoto28.wdp"/><Relationship Id="rId5" Type="http://schemas.openxmlformats.org/officeDocument/2006/relationships/image" Target="../media/image32.png"/><Relationship Id="rId10" Type="http://schemas.openxmlformats.org/officeDocument/2006/relationships/image" Target="../media/image21.png"/><Relationship Id="rId4" Type="http://schemas.openxmlformats.org/officeDocument/2006/relationships/image" Target="../media/image19.tiff"/><Relationship Id="rId9" Type="http://schemas.openxmlformats.org/officeDocument/2006/relationships/image" Target="../media/image38.gif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9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microsoft.com/office/2007/relationships/hdphoto" Target="../media/hdphoto30.wdp"/><Relationship Id="rId5" Type="http://schemas.openxmlformats.org/officeDocument/2006/relationships/image" Target="../media/image32.png"/><Relationship Id="rId10" Type="http://schemas.openxmlformats.org/officeDocument/2006/relationships/image" Target="../media/image21.png"/><Relationship Id="rId4" Type="http://schemas.openxmlformats.org/officeDocument/2006/relationships/image" Target="../media/image19.tiff"/><Relationship Id="rId9" Type="http://schemas.openxmlformats.org/officeDocument/2006/relationships/image" Target="../media/image40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microsoft.com/office/2007/relationships/hdphoto" Target="../media/hdphoto28.wdp"/><Relationship Id="rId5" Type="http://schemas.openxmlformats.org/officeDocument/2006/relationships/image" Target="../media/image32.png"/><Relationship Id="rId10" Type="http://schemas.openxmlformats.org/officeDocument/2006/relationships/image" Target="../media/image38.gif"/><Relationship Id="rId4" Type="http://schemas.openxmlformats.org/officeDocument/2006/relationships/image" Target="../media/image19.tiff"/><Relationship Id="rId9" Type="http://schemas.microsoft.com/office/2007/relationships/hdphoto" Target="../media/hdphoto3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33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B7885B9-77A9-884F-BBF3-FCEFDB31E6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2446" y1="44922" x2="32446" y2="44922"/>
                        <a14:foregroundMark x1="32139" y1="51367" x2="32139" y2="51367"/>
                        <a14:foregroundMark x1="67554" y1="48633" x2="67554" y2="48633"/>
                        <a14:foregroundMark x1="68373" y1="48633" x2="68373" y2="48633"/>
                        <a14:foregroundMark x1="66018" y1="51074" x2="66018" y2="51074"/>
                        <a14:foregroundMark x1="60901" y1="58789" x2="60901" y2="58789"/>
                        <a14:foregroundMark x1="37052" y1="64648" x2="37052" y2="64648"/>
                        <a14:foregroundMark x1="45855" y1="56836" x2="45855" y2="56836"/>
                        <a14:foregroundMark x1="40123" y1="55078" x2="40123" y2="55078"/>
                        <a14:foregroundMark x1="54350" y1="57813" x2="54350" y2="57813"/>
                        <a14:foregroundMark x1="35005" y1="58008" x2="35005" y2="58008"/>
                        <a14:foregroundMark x1="37052" y1="64648" x2="37052" y2="64648"/>
                        <a14:foregroundMark x1="37052" y1="64648" x2="35722" y2="62500"/>
                        <a14:foregroundMark x1="41453" y1="72070" x2="42477" y2="69922"/>
                        <a14:foregroundMark x1="37871" y1="83984" x2="37871" y2="83984"/>
                        <a14:foregroundMark x1="50768" y1="83984" x2="52815" y2="84180"/>
                        <a14:foregroundMark x1="48209" y1="72559" x2="48209" y2="72559"/>
                        <a14:foregroundMark x1="50563" y1="80762" x2="50563" y2="78320"/>
                        <a14:foregroundMark x1="38895" y1="80762" x2="40635" y2="77539"/>
                        <a14:foregroundMark x1="48721" y1="70898" x2="48721" y2="70898"/>
                        <a14:foregroundMark x1="45855" y1="62695" x2="45855" y2="54590"/>
                      </a14:backgroundRemoval>
                    </a14:imgEffect>
                  </a14:imgLayer>
                </a14:imgProps>
              </a:ext>
            </a:extLst>
          </a:blip>
          <a:srcRect l="29296" t="14939" r="21146" b="11976"/>
          <a:stretch/>
        </p:blipFill>
        <p:spPr>
          <a:xfrm flipH="1">
            <a:off x="-516633" y="1905681"/>
            <a:ext cx="3379640" cy="49523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766254A-7D55-5145-B84B-7A14C4DE6A7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9099" y1="55273" x2="35517" y2="46387"/>
                        <a14:foregroundMark x1="35517" y1="40723" x2="39816" y2="33984"/>
                        <a14:foregroundMark x1="39816" y1="33984" x2="42989" y2="31641"/>
                        <a14:foregroundMark x1="68066" y1="24219" x2="68066" y2="24219"/>
                        <a14:foregroundMark x1="27533" y1="23730" x2="27533" y2="23730"/>
                        <a14:foregroundMark x1="25896" y1="50879" x2="25896" y2="50879"/>
                        <a14:foregroundMark x1="70215" y1="55273" x2="70215" y2="55273"/>
                        <a14:foregroundMark x1="54657" y1="44727" x2="55476" y2="42969"/>
                        <a14:foregroundMark x1="43296" y1="44922" x2="45036" y2="42188"/>
                        <a14:foregroundMark x1="41760" y1="67383" x2="42989" y2="62695"/>
                      </a14:backgroundRemoval>
                    </a14:imgEffect>
                  </a14:imgLayer>
                </a14:imgProps>
              </a:ext>
            </a:extLst>
          </a:blip>
          <a:srcRect l="9606" t="20865" r="9910" b="16667"/>
          <a:stretch/>
        </p:blipFill>
        <p:spPr>
          <a:xfrm>
            <a:off x="1652387" y="1839051"/>
            <a:ext cx="6087638" cy="495231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109A0FC-F270-5A41-840C-E97316390D9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31458" y1="50091" x2="34375" y2="45155"/>
                        <a14:foregroundMark x1="34375" y1="45155" x2="36354" y2="39671"/>
                        <a14:foregroundMark x1="16667" y1="51554" x2="19792" y2="52102"/>
                        <a14:foregroundMark x1="27396" y1="81901" x2="27396" y2="81901"/>
                        <a14:foregroundMark x1="27500" y1="79525" x2="29271" y2="72761"/>
                        <a14:foregroundMark x1="29271" y1="72761" x2="29479" y2="69470"/>
                        <a14:foregroundMark x1="31042" y1="78428" x2="32813" y2="67642"/>
                        <a14:foregroundMark x1="32813" y1="67642" x2="31042" y2="75503"/>
                        <a14:foregroundMark x1="66979" y1="63254" x2="68854" y2="53748"/>
                        <a14:foregroundMark x1="68854" y1="53748" x2="69583" y2="52285"/>
                        <a14:foregroundMark x1="72500" y1="56307" x2="80417" y2="57952"/>
                        <a14:foregroundMark x1="67604" y1="52651" x2="62708" y2="45155"/>
                        <a14:foregroundMark x1="62813" y1="83912" x2="64792" y2="82450"/>
                        <a14:foregroundMark x1="70833" y1="84644" x2="73125" y2="82998"/>
                        <a14:foregroundMark x1="69375" y1="72395" x2="66563" y2="67093"/>
                        <a14:foregroundMark x1="66563" y1="67093" x2="65729" y2="67093"/>
                        <a14:foregroundMark x1="64896" y1="80256" x2="66042" y2="73857"/>
                        <a14:foregroundMark x1="72083" y1="81718" x2="71146" y2="76782"/>
                      </a14:backgroundRemoval>
                    </a14:imgEffect>
                  </a14:imgLayer>
                </a14:imgProps>
              </a:ext>
            </a:extLst>
          </a:blip>
          <a:srcRect l="11733" t="15309" r="61325" b="15555"/>
          <a:stretch/>
        </p:blipFill>
        <p:spPr>
          <a:xfrm>
            <a:off x="5657776" y="1839051"/>
            <a:ext cx="3432602" cy="501894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1C79B9B-1B18-444A-8AC7-55213309230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1458" y1="50091" x2="34375" y2="45155"/>
                        <a14:foregroundMark x1="34375" y1="45155" x2="36354" y2="39671"/>
                        <a14:foregroundMark x1="16667" y1="51554" x2="19792" y2="52102"/>
                        <a14:foregroundMark x1="27396" y1="81901" x2="27396" y2="81901"/>
                        <a14:foregroundMark x1="27500" y1="79525" x2="29271" y2="72761"/>
                        <a14:foregroundMark x1="29271" y1="72761" x2="29479" y2="69470"/>
                        <a14:foregroundMark x1="31042" y1="78428" x2="32813" y2="67642"/>
                        <a14:foregroundMark x1="32813" y1="67642" x2="31042" y2="75503"/>
                        <a14:foregroundMark x1="66979" y1="63254" x2="68854" y2="53748"/>
                        <a14:foregroundMark x1="68854" y1="53748" x2="69583" y2="52285"/>
                        <a14:foregroundMark x1="72500" y1="56307" x2="80417" y2="57952"/>
                        <a14:foregroundMark x1="67604" y1="52651" x2="62708" y2="45155"/>
                        <a14:foregroundMark x1="62813" y1="83912" x2="64792" y2="82450"/>
                        <a14:foregroundMark x1="70833" y1="84644" x2="73125" y2="82998"/>
                        <a14:foregroundMark x1="69375" y1="72395" x2="66563" y2="67093"/>
                        <a14:foregroundMark x1="66563" y1="67093" x2="65729" y2="67093"/>
                        <a14:foregroundMark x1="64896" y1="80256" x2="66042" y2="73857"/>
                        <a14:foregroundMark x1="72083" y1="81718" x2="71146" y2="76782"/>
                      </a14:backgroundRemoval>
                    </a14:imgEffect>
                  </a14:imgLayer>
                </a14:imgProps>
              </a:ext>
            </a:extLst>
          </a:blip>
          <a:srcRect l="60270" t="15309" r="14125" b="15555"/>
          <a:stretch/>
        </p:blipFill>
        <p:spPr>
          <a:xfrm flipH="1">
            <a:off x="8898461" y="1905680"/>
            <a:ext cx="3091728" cy="4812619"/>
          </a:xfrm>
          <a:prstGeom prst="rect">
            <a:avLst/>
          </a:prstGeom>
        </p:spPr>
      </p:pic>
      <p:sp>
        <p:nvSpPr>
          <p:cNvPr id="19" name="Título 16">
            <a:extLst>
              <a:ext uri="{FF2B5EF4-FFF2-40B4-BE49-F238E27FC236}">
                <a16:creationId xmlns:a16="http://schemas.microsoft.com/office/drawing/2014/main" id="{D2DC3984-7A03-2848-AB86-C6547E6DD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4355" y="1035179"/>
            <a:ext cx="12643801" cy="1325563"/>
          </a:xfrm>
        </p:spPr>
        <p:txBody>
          <a:bodyPr>
            <a:prstTxWarp prst="textArchUp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CL" sz="13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Las emociones </a:t>
            </a:r>
          </a:p>
        </p:txBody>
      </p:sp>
      <p:sp>
        <p:nvSpPr>
          <p:cNvPr id="21" name="Título 16">
            <a:extLst>
              <a:ext uri="{FF2B5EF4-FFF2-40B4-BE49-F238E27FC236}">
                <a16:creationId xmlns:a16="http://schemas.microsoft.com/office/drawing/2014/main" id="{D2DC3984-7A03-2848-AB86-C6547E6DD718}"/>
              </a:ext>
            </a:extLst>
          </p:cNvPr>
          <p:cNvSpPr txBox="1">
            <a:spLocks/>
          </p:cNvSpPr>
          <p:nvPr/>
        </p:nvSpPr>
        <p:spPr>
          <a:xfrm>
            <a:off x="0" y="1176269"/>
            <a:ext cx="12643801" cy="1325563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13000" b="1" dirty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Las emociones </a:t>
            </a:r>
          </a:p>
        </p:txBody>
      </p:sp>
      <p:pic>
        <p:nvPicPr>
          <p:cNvPr id="3" name="y2mate.com - Descarga Efecto De Sonido De ZELDA OOT_ Fanfarria De Consigue Corazón_fcbT7FS2nX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54091" y="54412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12" b="75871" l="532" r="98759">
                        <a14:foregroundMark x1="16312" y1="68781" x2="64716" y2="70647"/>
                        <a14:foregroundMark x1="13830" y1="74129" x2="66844" y2="74378"/>
                        <a14:foregroundMark x1="11702" y1="74378" x2="19858" y2="74751"/>
                      </a14:backgroundRemoval>
                    </a14:imgEffect>
                  </a14:imgLayer>
                </a14:imgProps>
              </a:ext>
            </a:extLst>
          </a:blip>
          <a:srcRect l="3484" b="26521"/>
          <a:stretch/>
        </p:blipFill>
        <p:spPr>
          <a:xfrm>
            <a:off x="221763" y="-161246"/>
            <a:ext cx="6854535" cy="7019246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636645" y="262239"/>
            <a:ext cx="55553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  <a:latin typeface="Comic Sans MS"/>
                <a:cs typeface="Comic Sans MS"/>
              </a:rPr>
              <a:t>LAS EMOCIONES VIVEN DENTRO DE CADA PERSONA</a:t>
            </a:r>
          </a:p>
          <a:p>
            <a:pPr algn="ctr"/>
            <a:r>
              <a:rPr lang="es-ES" sz="2800" b="1" dirty="0">
                <a:solidFill>
                  <a:srgbClr val="FF0000"/>
                </a:solidFill>
                <a:latin typeface="Comic Sans MS"/>
                <a:cs typeface="Comic Sans MS"/>
              </a:rPr>
              <a:t>Y NOS ACOMPAÑAN TODOS LO DIAS.</a:t>
            </a:r>
          </a:p>
        </p:txBody>
      </p:sp>
    </p:spTree>
    <p:extLst>
      <p:ext uri="{BB962C8B-B14F-4D97-AF65-F5344CB8AC3E}">
        <p14:creationId xmlns:p14="http://schemas.microsoft.com/office/powerpoint/2010/main" val="220135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alphaModFix amt="7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1" b="89803" l="9929" r="81738"/>
                    </a14:imgEffect>
                  </a14:imgLayer>
                </a14:imgProps>
              </a:ext>
            </a:extLst>
          </a:blip>
          <a:srcRect l="13590" t="19145" r="18909" b="24049"/>
          <a:stretch/>
        </p:blipFill>
        <p:spPr>
          <a:xfrm>
            <a:off x="-127285" y="3557496"/>
            <a:ext cx="3187139" cy="330050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185" b="91662" l="4489" r="96400">
                        <a14:foregroundMark x1="9467" y1="22954" x2="14044" y2="29446"/>
                      </a14:backgroundRemoval>
                    </a14:imgEffect>
                  </a14:imgLayer>
                </a14:imgProps>
              </a:ext>
            </a:extLst>
          </a:blip>
          <a:srcRect l="4143" t="16948" r="3819"/>
          <a:stretch/>
        </p:blipFill>
        <p:spPr>
          <a:xfrm>
            <a:off x="5731516" y="3122285"/>
            <a:ext cx="4021622" cy="492071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2154" b="91108" l="8800" r="90133">
                        <a14:foregroundMark x1="15733" y1="54615" x2="16178" y2="55446"/>
                        <a14:foregroundMark x1="15556" y1="59446" x2="15556" y2="59446"/>
                        <a14:foregroundMark x1="13644" y1="59354" x2="12622" y2="61262"/>
                        <a14:foregroundMark x1="83067" y1="53785" x2="83422" y2="54954"/>
                        <a14:foregroundMark x1="86667" y1="58954" x2="87600" y2="61046"/>
                      </a14:backgroundRemoval>
                    </a14:imgEffect>
                  </a14:imgLayer>
                </a14:imgProps>
              </a:ext>
            </a:extLst>
          </a:blip>
          <a:srcRect l="10058" t="11612" r="9692" b="18253"/>
          <a:stretch/>
        </p:blipFill>
        <p:spPr>
          <a:xfrm>
            <a:off x="9381103" y="3375732"/>
            <a:ext cx="2810897" cy="348226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34578" y1="17846" x2="38044" y2="21938"/>
                        <a14:foregroundMark x1="50444" y1="16800" x2="50444" y2="20585"/>
                        <a14:foregroundMark x1="64800" y1="18185" x2="61333" y2="23323"/>
                        <a14:foregroundMark x1="29467" y1="53138" x2="31689" y2="54708"/>
                        <a14:foregroundMark x1="65644" y1="54985" x2="71022" y2="54000"/>
                      </a14:backgroundRemoval>
                    </a14:imgEffect>
                  </a14:imgLayer>
                </a14:imgProps>
              </a:ext>
            </a:extLst>
          </a:blip>
          <a:srcRect t="12184" b="15931"/>
          <a:stretch/>
        </p:blipFill>
        <p:spPr>
          <a:xfrm>
            <a:off x="2623462" y="2971355"/>
            <a:ext cx="3743112" cy="38866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83" b="93802" l="2594" r="99424"/>
                    </a14:imgEffect>
                  </a14:imgLayer>
                </a14:imgProps>
              </a:ext>
            </a:extLst>
          </a:blip>
          <a:srcRect t="17789" b="5696"/>
          <a:stretch/>
        </p:blipFill>
        <p:spPr>
          <a:xfrm>
            <a:off x="228644" y="1189190"/>
            <a:ext cx="2394818" cy="236830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655" b="98525" l="887" r="98227">
                        <a14:foregroundMark x1="54965" y1="27876" x2="61702" y2="33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7858" y="1165370"/>
            <a:ext cx="1838708" cy="221036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270" b="95768" l="9752" r="89894">
                        <a14:foregroundMark x1="48227" y1="29624" x2="52305" y2="31975"/>
                      </a14:backgroundRemoval>
                    </a14:imgEffect>
                  </a14:imgLayer>
                </a14:imgProps>
              </a:ext>
            </a:extLst>
          </a:blip>
          <a:srcRect l="13363" t="7347" r="15142" b="4776"/>
          <a:stretch/>
        </p:blipFill>
        <p:spPr>
          <a:xfrm>
            <a:off x="9995063" y="1267189"/>
            <a:ext cx="1516524" cy="2108543"/>
          </a:xfrm>
          <a:prstGeom prst="rect">
            <a:avLst/>
          </a:prstGeom>
        </p:spPr>
      </p:pic>
      <p:sp>
        <p:nvSpPr>
          <p:cNvPr id="18" name="Título 2">
            <a:extLst>
              <a:ext uri="{FF2B5EF4-FFF2-40B4-BE49-F238E27FC236}">
                <a16:creationId xmlns:a16="http://schemas.microsoft.com/office/drawing/2014/main" id="{F86FC9CC-8D93-BF4A-BA3A-45289F08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7285" y="526408"/>
            <a:ext cx="12548304" cy="1325563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pPr algn="ctr"/>
            <a:r>
              <a:rPr lang="es-CL" sz="6000" b="1" dirty="0">
                <a:solidFill>
                  <a:srgbClr val="00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/>
                <a:cs typeface="Comic Sans MS"/>
              </a:rPr>
              <a:t>Recordemos algunas emociones </a:t>
            </a:r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F86FC9CC-8D93-BF4A-BA3A-45289F08FFB9}"/>
              </a:ext>
            </a:extLst>
          </p:cNvPr>
          <p:cNvSpPr txBox="1">
            <a:spLocks/>
          </p:cNvSpPr>
          <p:nvPr/>
        </p:nvSpPr>
        <p:spPr>
          <a:xfrm>
            <a:off x="-49220" y="580387"/>
            <a:ext cx="12548304" cy="1325563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6000" b="1" dirty="0">
                <a:solidFill>
                  <a:srgbClr val="0000FF"/>
                </a:solidFill>
                <a:latin typeface="Comic Sans MS"/>
                <a:cs typeface="Comic Sans MS"/>
              </a:rPr>
              <a:t>Recordemos algunas emociones 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37" b="99235" l="4433" r="89894">
                        <a14:backgroundMark x1="28546" y1="7322" x2="28546" y2="18251"/>
                        <a14:backgroundMark x1="9397" y1="7104" x2="17730" y2="19126"/>
                        <a14:backgroundMark x1="11879" y1="2951" x2="6206" y2="2951"/>
                        <a14:backgroundMark x1="15957" y1="2951" x2="33865" y2="1749"/>
                        <a14:backgroundMark x1="36525" y1="2404" x2="43972" y2="6448"/>
                        <a14:backgroundMark x1="43617" y1="9727" x2="44326" y2="111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7428" y="848902"/>
            <a:ext cx="1951064" cy="212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27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19" name="Imagen 1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55" b="98525" l="887" r="98227">
                        <a14:foregroundMark x1="54965" y1="27876" x2="61702" y2="33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96445"/>
            <a:ext cx="3401216" cy="4088696"/>
          </a:xfrm>
          <a:prstGeom prst="rect">
            <a:avLst/>
          </a:prstGeom>
        </p:spPr>
      </p:pic>
      <p:pic>
        <p:nvPicPr>
          <p:cNvPr id="21" name="Imagen 2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7" b="99235" l="4433" r="89894">
                        <a14:backgroundMark x1="28546" y1="7322" x2="28546" y2="18251"/>
                        <a14:backgroundMark x1="9397" y1="7104" x2="17730" y2="19126"/>
                        <a14:backgroundMark x1="11879" y1="2951" x2="6206" y2="2951"/>
                        <a14:backgroundMark x1="15957" y1="2951" x2="33865" y2="1749"/>
                        <a14:backgroundMark x1="36525" y1="2404" x2="43972" y2="6448"/>
                        <a14:backgroundMark x1="43617" y1="9727" x2="44326" y2="111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5663" y="2808698"/>
            <a:ext cx="3346625" cy="3972135"/>
          </a:xfrm>
          <a:prstGeom prst="rect">
            <a:avLst/>
          </a:prstGeom>
        </p:spPr>
      </p:pic>
      <p:pic>
        <p:nvPicPr>
          <p:cNvPr id="10" name="Imagen 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420" b="99189" l="9752" r="898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8528" y="3011704"/>
            <a:ext cx="2996377" cy="3769129"/>
          </a:xfrm>
          <a:prstGeom prst="rect">
            <a:avLst/>
          </a:prstGeom>
        </p:spPr>
      </p:pic>
      <p:pic>
        <p:nvPicPr>
          <p:cNvPr id="22" name="Imagen 21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4965" r="89894">
                        <a14:foregroundMark x1="42199" y1="33750" x2="46454" y2="33750"/>
                        <a14:foregroundMark x1="66312" y1="32361" x2="69681" y2="32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12499" y="1696445"/>
            <a:ext cx="3079501" cy="4094656"/>
          </a:xfrm>
          <a:prstGeom prst="rect">
            <a:avLst/>
          </a:prstGeom>
        </p:spPr>
      </p:pic>
      <p:sp>
        <p:nvSpPr>
          <p:cNvPr id="25" name="Título 2">
            <a:extLst>
              <a:ext uri="{FF2B5EF4-FFF2-40B4-BE49-F238E27FC236}">
                <a16:creationId xmlns:a16="http://schemas.microsoft.com/office/drawing/2014/main" id="{F86FC9CC-8D93-BF4A-BA3A-45289F08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69" y="229792"/>
            <a:ext cx="11847731" cy="1325563"/>
          </a:xfrm>
        </p:spPr>
        <p:txBody>
          <a:bodyPr>
            <a:prstTxWarp prst="textArchDown">
              <a:avLst/>
            </a:prstTxWarp>
            <a:noAutofit/>
          </a:bodyPr>
          <a:lstStyle/>
          <a:p>
            <a:r>
              <a:rPr lang="es-CL" sz="6600" b="1" dirty="0">
                <a:latin typeface="Comic Sans MS"/>
                <a:cs typeface="Comic Sans MS"/>
              </a:rPr>
              <a:t>JUGAMOS CON LAS EMOCIONES</a:t>
            </a:r>
          </a:p>
        </p:txBody>
      </p:sp>
      <p:sp>
        <p:nvSpPr>
          <p:cNvPr id="27" name="Título 2">
            <a:extLst>
              <a:ext uri="{FF2B5EF4-FFF2-40B4-BE49-F238E27FC236}">
                <a16:creationId xmlns:a16="http://schemas.microsoft.com/office/drawing/2014/main" id="{F86FC9CC-8D93-BF4A-BA3A-45289F08FFB9}"/>
              </a:ext>
            </a:extLst>
          </p:cNvPr>
          <p:cNvSpPr txBox="1">
            <a:spLocks/>
          </p:cNvSpPr>
          <p:nvPr/>
        </p:nvSpPr>
        <p:spPr>
          <a:xfrm>
            <a:off x="344269" y="370882"/>
            <a:ext cx="11847731" cy="1325563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Down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600" b="1">
                <a:solidFill>
                  <a:srgbClr val="FFFF00"/>
                </a:solidFill>
                <a:latin typeface="Comic Sans MS"/>
                <a:cs typeface="Comic Sans MS"/>
              </a:rPr>
              <a:t>JUGAMOS CON LAS EMOCIONES</a:t>
            </a:r>
            <a:endParaRPr lang="es-CL" sz="6600" b="1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sp>
        <p:nvSpPr>
          <p:cNvPr id="28" name="Elipse 27">
            <a:hlinkClick r:id="rId15" action="ppaction://hlinksldjump"/>
          </p:cNvPr>
          <p:cNvSpPr/>
          <p:nvPr/>
        </p:nvSpPr>
        <p:spPr>
          <a:xfrm>
            <a:off x="11007576" y="5791101"/>
            <a:ext cx="1043301" cy="106689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3313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81FFA5B-2B67-D04C-ABEE-79741825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6600" b="1" dirty="0">
                <a:solidFill>
                  <a:srgbClr val="0CE527"/>
                </a:solidFill>
                <a:latin typeface="Comic Sans MS"/>
                <a:cs typeface="Comic Sans MS"/>
              </a:rPr>
              <a:t>Contenta - contento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ED6DB6-2668-BA45-8C3C-861605716BA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0100" y="1337732"/>
            <a:ext cx="10553700" cy="5350935"/>
          </a:xfrm>
          <a:prstGeom prst="rect">
            <a:avLst/>
          </a:prstGeom>
        </p:spPr>
      </p:pic>
      <p:pic>
        <p:nvPicPr>
          <p:cNvPr id="7" name="risa.mp3" descr="risa.mp3">
            <a:hlinkClick r:id="" action="ppaction://media"/>
            <a:extLst>
              <a:ext uri="{FF2B5EF4-FFF2-40B4-BE49-F238E27FC236}">
                <a16:creationId xmlns:a16="http://schemas.microsoft.com/office/drawing/2014/main" id="{60A38A04-E158-8F48-A5E2-94422618F9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61067" y="6349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5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168EF10-D98A-E144-9E72-9D0158BF416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3450" y="1447800"/>
            <a:ext cx="9817100" cy="54102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3FF5FDFB-4846-0E46-B9BC-27DFE4363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7200" b="1" dirty="0">
                <a:solidFill>
                  <a:srgbClr val="FF0000"/>
                </a:solidFill>
                <a:latin typeface="Comic Sans MS"/>
                <a:cs typeface="Comic Sans MS"/>
              </a:rPr>
              <a:t>Enojada - Enojado </a:t>
            </a:r>
          </a:p>
        </p:txBody>
      </p:sp>
      <p:pic>
        <p:nvPicPr>
          <p:cNvPr id="5" name="angry-angry" descr="angry-angry">
            <a:hlinkClick r:id="" action="ppaction://media"/>
            <a:extLst>
              <a:ext uri="{FF2B5EF4-FFF2-40B4-BE49-F238E27FC236}">
                <a16:creationId xmlns:a16="http://schemas.microsoft.com/office/drawing/2014/main" id="{F95FF6E5-80E8-534C-A584-1049FBABB5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6071" y="61994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1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9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BAE96A8-E6C3-B74B-B94A-B251992762D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350" y="1334028"/>
            <a:ext cx="10655300" cy="5256743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9A1B26D0-B5E7-664C-B22F-A4B03B204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6600" b="1" dirty="0">
                <a:solidFill>
                  <a:srgbClr val="0000FF"/>
                </a:solidFill>
                <a:latin typeface="Comic Sans MS"/>
                <a:cs typeface="Comic Sans MS"/>
              </a:rPr>
              <a:t>Triste </a:t>
            </a:r>
          </a:p>
        </p:txBody>
      </p:sp>
      <p:pic>
        <p:nvPicPr>
          <p:cNvPr id="5" name="llanto" descr="llanto">
            <a:hlinkClick r:id="" action="ppaction://media"/>
            <a:extLst>
              <a:ext uri="{FF2B5EF4-FFF2-40B4-BE49-F238E27FC236}">
                <a16:creationId xmlns:a16="http://schemas.microsoft.com/office/drawing/2014/main" id="{F7E24CFA-3BFA-2843-B38A-789963F375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46338" y="464607"/>
            <a:ext cx="8128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2908B0D-C5BD-1C4D-B750-CA0E6BD350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53606" t="13437" r="19728" b="56563"/>
          <a:stretch/>
        </p:blipFill>
        <p:spPr>
          <a:xfrm>
            <a:off x="4216400" y="3962400"/>
            <a:ext cx="880533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5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7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621653D-2520-3D4D-A3D9-1D685B353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200" y="1063625"/>
            <a:ext cx="10515600" cy="5794375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9AF37DAE-9860-8543-B20B-26D3C8FF4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422400"/>
          </a:xfrm>
        </p:spPr>
        <p:txBody>
          <a:bodyPr>
            <a:normAutofit/>
          </a:bodyPr>
          <a:lstStyle/>
          <a:p>
            <a:pPr algn="ctr"/>
            <a:r>
              <a:rPr lang="es-CL" sz="6600" b="1" dirty="0">
                <a:solidFill>
                  <a:srgbClr val="FF00FF"/>
                </a:solidFill>
                <a:latin typeface="Comic Sans MS"/>
                <a:cs typeface="Comic Sans MS"/>
              </a:rPr>
              <a:t>Asustado - Asustada </a:t>
            </a:r>
          </a:p>
        </p:txBody>
      </p:sp>
      <p:pic>
        <p:nvPicPr>
          <p:cNvPr id="5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DB22A89E-FEBC-3B44-A38E-3A132AF68C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" y="2920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8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55" b="98525" l="887" r="98227">
                        <a14:foregroundMark x1="54965" y1="27876" x2="61702" y2="33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96445"/>
            <a:ext cx="3401216" cy="408869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7" b="99235" l="4433" r="89894">
                        <a14:backgroundMark x1="28546" y1="7322" x2="28546" y2="18251"/>
                        <a14:backgroundMark x1="9397" y1="7104" x2="17730" y2="19126"/>
                        <a14:backgroundMark x1="11879" y1="2951" x2="6206" y2="2951"/>
                        <a14:backgroundMark x1="15957" y1="2951" x2="33865" y2="1749"/>
                        <a14:backgroundMark x1="36525" y1="2404" x2="43972" y2="6448"/>
                        <a14:backgroundMark x1="43617" y1="9727" x2="44326" y2="111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5663" y="2808698"/>
            <a:ext cx="3346625" cy="397213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20" b="99189" l="9752" r="898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8528" y="3011704"/>
            <a:ext cx="2996377" cy="376912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4965" r="89894">
                        <a14:foregroundMark x1="42199" y1="33750" x2="46454" y2="33750"/>
                        <a14:foregroundMark x1="66312" y1="32361" x2="69681" y2="32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12499" y="1696445"/>
            <a:ext cx="3079501" cy="4094656"/>
          </a:xfrm>
          <a:prstGeom prst="rect">
            <a:avLst/>
          </a:prstGeom>
        </p:spPr>
      </p:pic>
      <p:sp>
        <p:nvSpPr>
          <p:cNvPr id="25" name="Título 2">
            <a:extLst>
              <a:ext uri="{FF2B5EF4-FFF2-40B4-BE49-F238E27FC236}">
                <a16:creationId xmlns:a16="http://schemas.microsoft.com/office/drawing/2014/main" id="{F86FC9CC-8D93-BF4A-BA3A-45289F08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69" y="229792"/>
            <a:ext cx="11847731" cy="1325563"/>
          </a:xfrm>
        </p:spPr>
        <p:txBody>
          <a:bodyPr>
            <a:prstTxWarp prst="textArchDown">
              <a:avLst/>
            </a:prstTxWarp>
            <a:noAutofit/>
          </a:bodyPr>
          <a:lstStyle/>
          <a:p>
            <a:r>
              <a:rPr lang="es-CL" sz="6600" b="1" dirty="0">
                <a:latin typeface="Comic Sans MS"/>
                <a:cs typeface="Comic Sans MS"/>
              </a:rPr>
              <a:t>IDENTIFICA LA EXPRESIÓN</a:t>
            </a:r>
          </a:p>
        </p:txBody>
      </p:sp>
      <p:sp>
        <p:nvSpPr>
          <p:cNvPr id="27" name="Título 2">
            <a:extLst>
              <a:ext uri="{FF2B5EF4-FFF2-40B4-BE49-F238E27FC236}">
                <a16:creationId xmlns:a16="http://schemas.microsoft.com/office/drawing/2014/main" id="{F86FC9CC-8D93-BF4A-BA3A-45289F08FFB9}"/>
              </a:ext>
            </a:extLst>
          </p:cNvPr>
          <p:cNvSpPr txBox="1">
            <a:spLocks/>
          </p:cNvSpPr>
          <p:nvPr/>
        </p:nvSpPr>
        <p:spPr>
          <a:xfrm>
            <a:off x="344269" y="376601"/>
            <a:ext cx="11847731" cy="1325563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Down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600" b="1" dirty="0">
                <a:solidFill>
                  <a:srgbClr val="FFFF00"/>
                </a:solidFill>
                <a:latin typeface="Comic Sans MS"/>
                <a:cs typeface="Comic Sans MS"/>
              </a:rPr>
              <a:t>IDENTIFICA LA EXPRESIÓN</a:t>
            </a:r>
          </a:p>
        </p:txBody>
      </p:sp>
    </p:spTree>
    <p:extLst>
      <p:ext uri="{BB962C8B-B14F-4D97-AF65-F5344CB8AC3E}">
        <p14:creationId xmlns:p14="http://schemas.microsoft.com/office/powerpoint/2010/main" val="2073962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11113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43A844-DAE5-794A-80AD-6FFFCED3C64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461" r="18718" b="43704"/>
          <a:stretch/>
        </p:blipFill>
        <p:spPr>
          <a:xfrm>
            <a:off x="1865947" y="1168401"/>
            <a:ext cx="8016180" cy="423333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39E36A0-6203-9642-AD53-44265DE53BC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667" t="67493" r="9206"/>
          <a:stretch/>
        </p:blipFill>
        <p:spPr>
          <a:xfrm>
            <a:off x="2224904" y="5191375"/>
            <a:ext cx="7298266" cy="1761067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98A7CB2E-1204-0C4C-B4AD-EFA843CDB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55" y="1651771"/>
            <a:ext cx="11802369" cy="363806"/>
          </a:xfrm>
        </p:spPr>
        <p:txBody>
          <a:bodyPr>
            <a:prstTxWarp prst="textArchUp">
              <a:avLst/>
            </a:prstTxWarp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CL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¿Qué expresión tiene la niña?</a:t>
            </a:r>
            <a:br>
              <a:rPr lang="es-CL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</a:br>
            <a:endParaRPr lang="es-CL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E0A457F-C90C-A842-B5AC-5E7091B10E8C}"/>
              </a:ext>
            </a:extLst>
          </p:cNvPr>
          <p:cNvSpPr/>
          <p:nvPr/>
        </p:nvSpPr>
        <p:spPr>
          <a:xfrm>
            <a:off x="5718439" y="5343774"/>
            <a:ext cx="1642533" cy="145626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2BB56D54-2366-7D49-8203-71FA0C1CA4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74037" y="5554132"/>
            <a:ext cx="812800" cy="812800"/>
          </a:xfrm>
          <a:prstGeom prst="rect">
            <a:avLst/>
          </a:prstGeom>
        </p:spPr>
      </p:pic>
      <p:pic>
        <p:nvPicPr>
          <p:cNvPr id="9" name="angry-angry" descr="angry-angry">
            <a:hlinkClick r:id="" action="ppaction://media"/>
            <a:extLst>
              <a:ext uri="{FF2B5EF4-FFF2-40B4-BE49-F238E27FC236}">
                <a16:creationId xmlns:a16="http://schemas.microsoft.com/office/drawing/2014/main" id="{7ADB8DFE-3FCC-464B-876D-80E87C9AB38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30516" y="1651771"/>
            <a:ext cx="3043521" cy="304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1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8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938" y="11113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4940914-9CE9-0544-B6A4-BADB4F5C3D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321" r="22725" b="45679"/>
          <a:stretch/>
        </p:blipFill>
        <p:spPr>
          <a:xfrm>
            <a:off x="2212567" y="1066799"/>
            <a:ext cx="7989765" cy="37253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1A93C31-8DEF-F944-A1F9-A63DD1A0308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9877"/>
          <a:stretch/>
        </p:blipFill>
        <p:spPr>
          <a:xfrm>
            <a:off x="1989666" y="4792132"/>
            <a:ext cx="8212667" cy="2065867"/>
          </a:xfrm>
          <a:prstGeom prst="rect">
            <a:avLst/>
          </a:prstGeom>
        </p:spPr>
      </p:pic>
      <p:pic>
        <p:nvPicPr>
          <p:cNvPr id="7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38891B63-0E90-C244-99D9-C1592C85C3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38" y="11113"/>
            <a:ext cx="812800" cy="81280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12152162-C691-EB49-8C43-D413BBAD2E7F}"/>
              </a:ext>
            </a:extLst>
          </p:cNvPr>
          <p:cNvSpPr/>
          <p:nvPr/>
        </p:nvSpPr>
        <p:spPr>
          <a:xfrm>
            <a:off x="7840133" y="4961465"/>
            <a:ext cx="1845733" cy="17271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88BBA9A6-DDDE-A041-B984-4FB23F75E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26" y="1480422"/>
            <a:ext cx="11620925" cy="701673"/>
          </a:xfrm>
        </p:spPr>
        <p:txBody>
          <a:bodyPr>
            <a:prstTxWarp prst="textArchUp">
              <a:avLst/>
            </a:prstTxWarp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CL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¿Qué expresión tiene el niño?</a:t>
            </a:r>
            <a:br>
              <a:rPr lang="es-CL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</a:br>
            <a:endParaRPr lang="es-CL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0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8740AB5C-BA24-3F44-8195-C4CB555149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40133" y="547502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DF9CD28-BE29-894C-87A1-F44122E1FD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670" r="17420" b="45926"/>
          <a:stretch/>
        </p:blipFill>
        <p:spPr>
          <a:xfrm>
            <a:off x="2459090" y="1083731"/>
            <a:ext cx="7459825" cy="3708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A40A692-94BF-AD41-AF80-D8B6A63CF1A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9877"/>
          <a:stretch/>
        </p:blipFill>
        <p:spPr>
          <a:xfrm>
            <a:off x="1989666" y="4792132"/>
            <a:ext cx="8212667" cy="2065867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FF5E063B-AE7E-D749-929A-4E935D460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00" y="1528318"/>
            <a:ext cx="11353800" cy="884533"/>
          </a:xfrm>
        </p:spPr>
        <p:txBody>
          <a:bodyPr>
            <a:prstTxWarp prst="textArchUp">
              <a:avLst/>
            </a:prstTxWarp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CL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¿Qué expresión tiene el niño?</a:t>
            </a:r>
            <a:br>
              <a:rPr lang="es-CL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</a:br>
            <a:endParaRPr lang="es-CL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9C812E9-96ED-2B4E-8379-57B2E8D781CC}"/>
              </a:ext>
            </a:extLst>
          </p:cNvPr>
          <p:cNvSpPr/>
          <p:nvPr/>
        </p:nvSpPr>
        <p:spPr>
          <a:xfrm>
            <a:off x="6095999" y="5021380"/>
            <a:ext cx="1655647" cy="16073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angry-angry" descr="angry-angry">
            <a:hlinkClick r:id="" action="ppaction://media"/>
            <a:extLst>
              <a:ext uri="{FF2B5EF4-FFF2-40B4-BE49-F238E27FC236}">
                <a16:creationId xmlns:a16="http://schemas.microsoft.com/office/drawing/2014/main" id="{FB12BF3D-DA0E-5446-814D-F95BEAD341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400" y="0"/>
            <a:ext cx="812800" cy="812800"/>
          </a:xfrm>
          <a:prstGeom prst="rect">
            <a:avLst/>
          </a:prstGeom>
        </p:spPr>
      </p:pic>
      <p:pic>
        <p:nvPicPr>
          <p:cNvPr id="10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2AD0B1A5-07F7-CD4C-8A87-E02FF2869F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29865" y="55107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6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9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280F801-E589-9D46-AD22-9907E2DB487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9877"/>
          <a:stretch/>
        </p:blipFill>
        <p:spPr>
          <a:xfrm>
            <a:off x="1989666" y="4792132"/>
            <a:ext cx="8212667" cy="20658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D53A801-03C6-7840-BAA5-579043727A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984" r="17727" b="43188"/>
          <a:stretch/>
        </p:blipFill>
        <p:spPr>
          <a:xfrm>
            <a:off x="2455682" y="1112797"/>
            <a:ext cx="7604356" cy="3896139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C2E00E1-1E05-4049-950D-FC7D7B4390C3}"/>
              </a:ext>
            </a:extLst>
          </p:cNvPr>
          <p:cNvSpPr/>
          <p:nvPr/>
        </p:nvSpPr>
        <p:spPr>
          <a:xfrm>
            <a:off x="438671" y="558799"/>
            <a:ext cx="10989733" cy="1107996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CL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¿</a:t>
            </a:r>
            <a:r>
              <a:rPr lang="es-CL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pple Chancery" panose="03020702040506060504" pitchFamily="66" charset="-79"/>
              </a:rPr>
              <a:t>Qué expresión tiene el niño?</a:t>
            </a:r>
            <a:endParaRPr lang="es-CL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E74EF4A-1830-E347-A4CC-65839E55636D}"/>
              </a:ext>
            </a:extLst>
          </p:cNvPr>
          <p:cNvSpPr/>
          <p:nvPr/>
        </p:nvSpPr>
        <p:spPr>
          <a:xfrm>
            <a:off x="7981839" y="5098231"/>
            <a:ext cx="1655647" cy="16073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3064ECFB-126E-7447-82DB-D47B8D428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69039" y="5535726"/>
            <a:ext cx="812800" cy="812800"/>
          </a:xfrm>
          <a:prstGeom prst="rect">
            <a:avLst/>
          </a:prstGeom>
        </p:spPr>
      </p:pic>
      <p:pic>
        <p:nvPicPr>
          <p:cNvPr id="11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962D61EB-475D-8840-87AA-EBA0F2B07A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2400" y="29999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0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EF465C4-5950-514C-B0C0-5D4B8385561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59" r="18523" b="44198"/>
          <a:stretch/>
        </p:blipFill>
        <p:spPr>
          <a:xfrm>
            <a:off x="2616201" y="965199"/>
            <a:ext cx="7181752" cy="38269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55572A5-8551-1F45-B100-56E37D6148D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9877"/>
          <a:stretch/>
        </p:blipFill>
        <p:spPr>
          <a:xfrm>
            <a:off x="1989666" y="4792132"/>
            <a:ext cx="8212667" cy="2065867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A43A2447-44CD-7848-BFD5-04B84A9B8129}"/>
              </a:ext>
            </a:extLst>
          </p:cNvPr>
          <p:cNvSpPr/>
          <p:nvPr/>
        </p:nvSpPr>
        <p:spPr>
          <a:xfrm>
            <a:off x="2817172" y="5089117"/>
            <a:ext cx="1655647" cy="16073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31E0F80-D8BB-824B-9EFD-1CA85A78C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34" y="519700"/>
            <a:ext cx="11633200" cy="1529175"/>
          </a:xfrm>
        </p:spPr>
        <p:txBody>
          <a:bodyPr>
            <a:prstTxWarp prst="textArchUp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CL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¿Qué expresión tiene el niño?</a:t>
            </a:r>
          </a:p>
        </p:txBody>
      </p:sp>
      <p:pic>
        <p:nvPicPr>
          <p:cNvPr id="9" name="risa.mp3" descr="risa.mp3">
            <a:hlinkClick r:id="" action="ppaction://media"/>
            <a:extLst>
              <a:ext uri="{FF2B5EF4-FFF2-40B4-BE49-F238E27FC236}">
                <a16:creationId xmlns:a16="http://schemas.microsoft.com/office/drawing/2014/main" id="{C7AF1A05-A7AC-2E4D-B7F9-AFE15FBC00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8800" y="519700"/>
            <a:ext cx="812800" cy="812800"/>
          </a:xfrm>
          <a:prstGeom prst="rect">
            <a:avLst/>
          </a:prstGeom>
        </p:spPr>
      </p:pic>
      <p:pic>
        <p:nvPicPr>
          <p:cNvPr id="10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609ACD1C-91B7-7243-9B3B-3EF3DBE8A6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53469" y="54186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2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2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" name="Título 2">
            <a:extLst>
              <a:ext uri="{FF2B5EF4-FFF2-40B4-BE49-F238E27FC236}">
                <a16:creationId xmlns:a16="http://schemas.microsoft.com/office/drawing/2014/main" id="{F86FC9CC-8D93-BF4A-BA3A-45289F08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69" y="229792"/>
            <a:ext cx="11847731" cy="1325563"/>
          </a:xfrm>
        </p:spPr>
        <p:txBody>
          <a:bodyPr>
            <a:prstTxWarp prst="textArchDown">
              <a:avLst/>
            </a:prstTxWarp>
            <a:noAutofit/>
          </a:bodyPr>
          <a:lstStyle/>
          <a:p>
            <a:pPr algn="ctr"/>
            <a:r>
              <a:rPr lang="es-CL" sz="6600" b="1" dirty="0">
                <a:latin typeface="Comic Sans MS"/>
                <a:cs typeface="Comic Sans MS"/>
              </a:rPr>
              <a:t>ASOCIA LA EMOCIÓN</a:t>
            </a:r>
          </a:p>
        </p:txBody>
      </p:sp>
      <p:sp>
        <p:nvSpPr>
          <p:cNvPr id="27" name="Título 2">
            <a:extLst>
              <a:ext uri="{FF2B5EF4-FFF2-40B4-BE49-F238E27FC236}">
                <a16:creationId xmlns:a16="http://schemas.microsoft.com/office/drawing/2014/main" id="{F86FC9CC-8D93-BF4A-BA3A-45289F08FFB9}"/>
              </a:ext>
            </a:extLst>
          </p:cNvPr>
          <p:cNvSpPr txBox="1">
            <a:spLocks/>
          </p:cNvSpPr>
          <p:nvPr/>
        </p:nvSpPr>
        <p:spPr>
          <a:xfrm>
            <a:off x="344269" y="40312"/>
            <a:ext cx="11847731" cy="1325563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Down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6600" b="1" dirty="0">
                <a:solidFill>
                  <a:srgbClr val="FFFF00"/>
                </a:solidFill>
                <a:latin typeface="Comic Sans MS"/>
                <a:cs typeface="Comic Sans MS"/>
              </a:rPr>
              <a:t>ASOCIA LA EMOCIÓN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AC69344-3C2E-9243-9345-D72A2A2F2B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215348" y="2808698"/>
            <a:ext cx="2996572" cy="4132614"/>
          </a:xfrm>
          <a:prstGeom prst="rect">
            <a:avLst/>
          </a:prstGeom>
        </p:spPr>
      </p:pic>
      <p:sp>
        <p:nvSpPr>
          <p:cNvPr id="11" name="Nube 10">
            <a:extLst>
              <a:ext uri="{FF2B5EF4-FFF2-40B4-BE49-F238E27FC236}">
                <a16:creationId xmlns:a16="http://schemas.microsoft.com/office/drawing/2014/main" id="{53394E3F-9829-A04A-8F27-5585BEE30C0F}"/>
              </a:ext>
            </a:extLst>
          </p:cNvPr>
          <p:cNvSpPr/>
          <p:nvPr/>
        </p:nvSpPr>
        <p:spPr>
          <a:xfrm>
            <a:off x="3327363" y="1696445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7" b="99235" l="4433" r="89894">
                        <a14:backgroundMark x1="28546" y1="7322" x2="28546" y2="18251"/>
                        <a14:backgroundMark x1="9397" y1="7104" x2="17730" y2="19126"/>
                        <a14:backgroundMark x1="11879" y1="2951" x2="6206" y2="2951"/>
                        <a14:backgroundMark x1="15957" y1="2951" x2="33865" y2="1749"/>
                        <a14:backgroundMark x1="36525" y1="2404" x2="43972" y2="6448"/>
                        <a14:backgroundMark x1="43617" y1="9727" x2="44326" y2="111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1612" y="3151779"/>
            <a:ext cx="1794277" cy="212964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20" b="99189" l="9752" r="898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1114" y="1938314"/>
            <a:ext cx="2040574" cy="256682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55" b="98525" l="887" r="98227">
                        <a14:foregroundMark x1="54965" y1="27876" x2="61702" y2="33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4750" y="2180183"/>
            <a:ext cx="1687582" cy="202868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4965" r="89894">
                        <a14:foregroundMark x1="42199" y1="33750" x2="46454" y2="33750"/>
                        <a14:foregroundMark x1="66312" y1="32361" x2="69681" y2="32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5889" y="4216600"/>
            <a:ext cx="1366443" cy="199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62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3885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30EAD4-3FF5-C943-8491-FC33925B68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0" y="2701501"/>
            <a:ext cx="2996572" cy="4132614"/>
          </a:xfrm>
          <a:prstGeom prst="rect">
            <a:avLst/>
          </a:prstGeom>
        </p:spPr>
      </p:pic>
      <p:sp>
        <p:nvSpPr>
          <p:cNvPr id="14" name="Nube 13">
            <a:extLst>
              <a:ext uri="{FF2B5EF4-FFF2-40B4-BE49-F238E27FC236}">
                <a16:creationId xmlns:a16="http://schemas.microsoft.com/office/drawing/2014/main" id="{61535D58-91B2-E74A-B61A-060DF2C03ECE}"/>
              </a:ext>
            </a:extLst>
          </p:cNvPr>
          <p:cNvSpPr/>
          <p:nvPr/>
        </p:nvSpPr>
        <p:spPr>
          <a:xfrm>
            <a:off x="2154048" y="-87966"/>
            <a:ext cx="4982732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5235EE9-A9C3-664B-81A1-AEF2FB6ED3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87" b="87179" l="10000" r="90000"/>
                    </a14:imgEffect>
                  </a14:imgLayer>
                </a14:imgProps>
              </a:ext>
            </a:extLst>
          </a:blip>
          <a:srcRect l="18880" t="14322" r="26445" b="15947"/>
          <a:stretch/>
        </p:blipFill>
        <p:spPr>
          <a:xfrm>
            <a:off x="2503636" y="544885"/>
            <a:ext cx="3840127" cy="338522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DD47127-2390-7F4C-ACD4-E7F877BB8A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3763" y="3606743"/>
            <a:ext cx="5782593" cy="3251257"/>
          </a:xfrm>
          <a:prstGeom prst="rect">
            <a:avLst/>
          </a:prstGeom>
        </p:spPr>
      </p:pic>
      <p:pic>
        <p:nvPicPr>
          <p:cNvPr id="17" name="angry-angry" descr="angry-angry">
            <a:hlinkClick r:id="" action="ppaction://media"/>
            <a:extLst>
              <a:ext uri="{FF2B5EF4-FFF2-40B4-BE49-F238E27FC236}">
                <a16:creationId xmlns:a16="http://schemas.microsoft.com/office/drawing/2014/main" id="{B00CDCF9-8701-2240-BD0F-E548D8230D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763" y="111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5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Nube 4">
            <a:extLst>
              <a:ext uri="{FF2B5EF4-FFF2-40B4-BE49-F238E27FC236}">
                <a16:creationId xmlns:a16="http://schemas.microsoft.com/office/drawing/2014/main" id="{CF0136A7-4B72-9440-B613-8ACA17FA179F}"/>
              </a:ext>
            </a:extLst>
          </p:cNvPr>
          <p:cNvSpPr/>
          <p:nvPr/>
        </p:nvSpPr>
        <p:spPr>
          <a:xfrm>
            <a:off x="3015328" y="0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C535AB1-A23A-D742-96DD-29D9F1DA90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4751" t="14154" r="18429" b="16718"/>
          <a:stretch/>
        </p:blipFill>
        <p:spPr>
          <a:xfrm>
            <a:off x="4112004" y="457161"/>
            <a:ext cx="4504267" cy="348151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909AD42-C980-A04E-BD76-F9EB52B44B7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0" y="1926660"/>
            <a:ext cx="3575731" cy="493134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DB44D0F-1CC5-C546-A8E8-076885AD38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28504" y="3938671"/>
            <a:ext cx="5005844" cy="2815787"/>
          </a:xfrm>
          <a:prstGeom prst="rect">
            <a:avLst/>
          </a:prstGeom>
        </p:spPr>
      </p:pic>
      <p:pic>
        <p:nvPicPr>
          <p:cNvPr id="15" name="risa.mp3" descr="risa.mp3">
            <a:hlinkClick r:id="" action="ppaction://media"/>
            <a:extLst>
              <a:ext uri="{FF2B5EF4-FFF2-40B4-BE49-F238E27FC236}">
                <a16:creationId xmlns:a16="http://schemas.microsoft.com/office/drawing/2014/main" id="{ACC3680C-5402-C44F-BACB-7D29EF2B84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61067" y="6349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8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4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1EBFDBB-3E99-2C4C-9E53-81F06A215D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-368525" y="2092281"/>
            <a:ext cx="3575731" cy="4931340"/>
          </a:xfrm>
          <a:prstGeom prst="rect">
            <a:avLst/>
          </a:prstGeom>
        </p:spPr>
      </p:pic>
      <p:sp>
        <p:nvSpPr>
          <p:cNvPr id="6" name="Nube 5">
            <a:extLst>
              <a:ext uri="{FF2B5EF4-FFF2-40B4-BE49-F238E27FC236}">
                <a16:creationId xmlns:a16="http://schemas.microsoft.com/office/drawing/2014/main" id="{3F51560F-DAF5-2749-AD38-0DFBF860917A}"/>
              </a:ext>
            </a:extLst>
          </p:cNvPr>
          <p:cNvSpPr/>
          <p:nvPr/>
        </p:nvSpPr>
        <p:spPr>
          <a:xfrm>
            <a:off x="2930797" y="-83404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70411CA-023E-884E-9675-87833213FF1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0196" t="7975" r="22392" b="17003"/>
          <a:stretch/>
        </p:blipFill>
        <p:spPr>
          <a:xfrm>
            <a:off x="4419599" y="474133"/>
            <a:ext cx="3894667" cy="342053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AD5637C-0C4D-A043-9BE8-46712EDB66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9732" y="3894666"/>
            <a:ext cx="5374859" cy="2870200"/>
          </a:xfrm>
          <a:prstGeom prst="rect">
            <a:avLst/>
          </a:prstGeom>
        </p:spPr>
      </p:pic>
      <p:pic>
        <p:nvPicPr>
          <p:cNvPr id="14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EE95526E-0A69-294E-8A6E-4B8BBF729C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20738" y="28943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6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733423-F006-3A48-874A-3303C13B4D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-160508" y="1991878"/>
            <a:ext cx="3575731" cy="4931340"/>
          </a:xfrm>
          <a:prstGeom prst="rect">
            <a:avLst/>
          </a:prstGeom>
        </p:spPr>
      </p:pic>
      <p:sp>
        <p:nvSpPr>
          <p:cNvPr id="5" name="Nube 4">
            <a:extLst>
              <a:ext uri="{FF2B5EF4-FFF2-40B4-BE49-F238E27FC236}">
                <a16:creationId xmlns:a16="http://schemas.microsoft.com/office/drawing/2014/main" id="{84B37CF6-B552-AA44-98DA-F61E423DBCBE}"/>
              </a:ext>
            </a:extLst>
          </p:cNvPr>
          <p:cNvSpPr/>
          <p:nvPr/>
        </p:nvSpPr>
        <p:spPr>
          <a:xfrm>
            <a:off x="2728390" y="0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984E9A7-6AE4-734D-8142-D892031806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1810" t="15506" r="21047" b="17426"/>
          <a:stretch/>
        </p:blipFill>
        <p:spPr>
          <a:xfrm>
            <a:off x="3727366" y="450289"/>
            <a:ext cx="3819124" cy="3429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D979E9B-8E89-4B4A-811D-48BD030430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2450" y="3498271"/>
            <a:ext cx="5599550" cy="3359730"/>
          </a:xfrm>
          <a:prstGeom prst="rect">
            <a:avLst/>
          </a:prstGeom>
        </p:spPr>
      </p:pic>
      <p:pic>
        <p:nvPicPr>
          <p:cNvPr id="16" name="llanto" descr="llanto">
            <a:hlinkClick r:id="" action="ppaction://media"/>
            <a:extLst>
              <a:ext uri="{FF2B5EF4-FFF2-40B4-BE49-F238E27FC236}">
                <a16:creationId xmlns:a16="http://schemas.microsoft.com/office/drawing/2014/main" id="{7B79E278-7493-ED4A-B1DA-64AFC86C5D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50241" y="1831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5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74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5" name="Nube 4">
            <a:extLst>
              <a:ext uri="{FF2B5EF4-FFF2-40B4-BE49-F238E27FC236}">
                <a16:creationId xmlns:a16="http://schemas.microsoft.com/office/drawing/2014/main" id="{58509DEA-2E10-CB41-A761-6BD7B377B8A0}"/>
              </a:ext>
            </a:extLst>
          </p:cNvPr>
          <p:cNvSpPr/>
          <p:nvPr/>
        </p:nvSpPr>
        <p:spPr>
          <a:xfrm>
            <a:off x="2990626" y="0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CE838A2-C7A6-234E-8576-12D851012C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-334091" y="1926660"/>
            <a:ext cx="3575731" cy="4931340"/>
          </a:xfrm>
          <a:prstGeom prst="rect">
            <a:avLst/>
          </a:prstGeom>
        </p:spPr>
      </p:pic>
      <p:pic>
        <p:nvPicPr>
          <p:cNvPr id="14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E56C8909-7E4D-5C45-8AC6-4B4431D66E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38" y="11113"/>
            <a:ext cx="812800" cy="8128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88" b="100000" l="1479" r="89941">
                        <a14:foregroundMark x1="43195" y1="44675" x2="37870" y2="52663"/>
                        <a14:foregroundMark x1="60059" y1="33432" x2="60059" y2="405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5587" y="414867"/>
            <a:ext cx="4292600" cy="4292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BFE4B9F-F93B-4F4D-AA1C-33EBF9D111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0261" y="3608650"/>
            <a:ext cx="5560427" cy="311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2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apecio 4"/>
          <p:cNvSpPr/>
          <p:nvPr/>
        </p:nvSpPr>
        <p:spPr>
          <a:xfrm>
            <a:off x="2315186" y="3402312"/>
            <a:ext cx="3793068" cy="3437467"/>
          </a:xfrm>
          <a:prstGeom prst="trapezoid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" name="Agrupar 8"/>
          <p:cNvGrpSpPr/>
          <p:nvPr/>
        </p:nvGrpSpPr>
        <p:grpSpPr>
          <a:xfrm>
            <a:off x="9155451" y="4944534"/>
            <a:ext cx="2490075" cy="1523999"/>
            <a:chOff x="6480576" y="5199686"/>
            <a:chExt cx="1867556" cy="1523999"/>
          </a:xfrm>
        </p:grpSpPr>
        <p:sp>
          <p:nvSpPr>
            <p:cNvPr id="7" name="Elipse 6"/>
            <p:cNvSpPr/>
            <p:nvPr/>
          </p:nvSpPr>
          <p:spPr>
            <a:xfrm>
              <a:off x="6480576" y="5199686"/>
              <a:ext cx="1867556" cy="1523999"/>
            </a:xfrm>
            <a:prstGeom prst="ellipse">
              <a:avLst/>
            </a:prstGeom>
            <a:scene3d>
              <a:camera prst="orthographicFront"/>
              <a:lightRig rig="soft" dir="tl">
                <a:rot lat="0" lon="0" rev="0"/>
              </a:lightRig>
            </a:scene3d>
            <a:sp3d>
              <a:bevelT prst="angle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es-ES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6648183" y="5630911"/>
              <a:ext cx="1513682" cy="58477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_tradnl" sz="3200" b="1" dirty="0">
                  <a:ln w="12700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PULSAR</a:t>
              </a:r>
              <a:endParaRPr lang="es-ES_tradnl" sz="3200" b="1" cap="none" spc="0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pic>
        <p:nvPicPr>
          <p:cNvPr id="14" name="Imagen 13" descr="giph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95333">
            <a:off x="6835443" y="2028"/>
            <a:ext cx="3321803" cy="2491352"/>
          </a:xfrm>
          <a:prstGeom prst="rect">
            <a:avLst/>
          </a:prstGeom>
        </p:spPr>
      </p:pic>
      <p:grpSp>
        <p:nvGrpSpPr>
          <p:cNvPr id="19" name="Agrupar 18"/>
          <p:cNvGrpSpPr/>
          <p:nvPr/>
        </p:nvGrpSpPr>
        <p:grpSpPr>
          <a:xfrm>
            <a:off x="1248914" y="607805"/>
            <a:ext cx="5854145" cy="5352730"/>
            <a:chOff x="343648" y="134471"/>
            <a:chExt cx="6095999" cy="5931647"/>
          </a:xfrm>
        </p:grpSpPr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648" y="134471"/>
              <a:ext cx="6095999" cy="5931647"/>
            </a:xfrm>
            <a:prstGeom prst="rect">
              <a:avLst/>
            </a:prstGeom>
          </p:spPr>
        </p:pic>
        <p:pic>
          <p:nvPicPr>
            <p:cNvPr id="17" name="Imagen 16" descr="Captura de pantalla 2020-07-13 a las 22.57.38.png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4314" r="97908">
                          <a14:foregroundMark x1="26536" y1="61662" x2="46405" y2="90233"/>
                          <a14:foregroundMark x1="60261" y1="52915" x2="82484" y2="78426"/>
                          <a14:foregroundMark x1="75556" y1="51895" x2="90719" y2="51020"/>
                          <a14:foregroundMark x1="58301" y1="41691" x2="66797" y2="8601"/>
                          <a14:foregroundMark x1="61176" y1="5977" x2="59739" y2="18076"/>
                          <a14:foregroundMark x1="82484" y1="16472" x2="90719" y2="28426"/>
                          <a14:foregroundMark x1="68889" y1="22157" x2="66275" y2="22157"/>
                          <a14:foregroundMark x1="17778" y1="63265" x2="17778" y2="73761"/>
                          <a14:foregroundMark x1="33987" y1="57872" x2="48627" y2="56268"/>
                          <a14:foregroundMark x1="37647" y1="92420" x2="39346" y2="94315"/>
                          <a14:foregroundMark x1="80523" y1="61079" x2="80523" y2="642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648" y="582706"/>
              <a:ext cx="5767294" cy="5065059"/>
            </a:xfrm>
            <a:prstGeom prst="rect">
              <a:avLst/>
            </a:prstGeom>
          </p:spPr>
        </p:pic>
        <p:sp>
          <p:nvSpPr>
            <p:cNvPr id="18" name="Elipse 17"/>
            <p:cNvSpPr/>
            <p:nvPr/>
          </p:nvSpPr>
          <p:spPr>
            <a:xfrm>
              <a:off x="2839998" y="2523067"/>
              <a:ext cx="1060953" cy="1022125"/>
            </a:xfrm>
            <a:prstGeom prst="ellipse">
              <a:avLst/>
            </a:prstGeom>
            <a:effectLst>
              <a:glow rad="139700">
                <a:schemeClr val="accent4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F0000"/>
                </a:solidFill>
              </a:endParaRPr>
            </a:p>
          </p:txBody>
        </p:sp>
      </p:grpSp>
      <p:sp>
        <p:nvSpPr>
          <p:cNvPr id="20" name="Rectángulo redondeado 19"/>
          <p:cNvSpPr/>
          <p:nvPr/>
        </p:nvSpPr>
        <p:spPr>
          <a:xfrm>
            <a:off x="1812863" y="6230472"/>
            <a:ext cx="4801099" cy="627529"/>
          </a:xfrm>
          <a:prstGeom prst="round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7880305" y="2740592"/>
            <a:ext cx="4233684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 w="11430"/>
                <a:solidFill>
                  <a:srgbClr val="FF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DIBUJAMOS LA EMOCIÓN</a:t>
            </a:r>
          </a:p>
        </p:txBody>
      </p:sp>
    </p:spTree>
    <p:extLst>
      <p:ext uri="{BB962C8B-B14F-4D97-AF65-F5344CB8AC3E}">
        <p14:creationId xmlns:p14="http://schemas.microsoft.com/office/powerpoint/2010/main" val="19378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3262</TotalTime>
  <Words>96</Words>
  <Application>Microsoft Macintosh PowerPoint</Application>
  <PresentationFormat>Panorámica</PresentationFormat>
  <Paragraphs>23</Paragraphs>
  <Slides>21</Slides>
  <Notes>0</Notes>
  <HiddenSlides>0</HiddenSlides>
  <MMClips>20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Comic Sans MS</vt:lpstr>
      <vt:lpstr>Tema de Office</vt:lpstr>
      <vt:lpstr>Las emociones </vt:lpstr>
      <vt:lpstr>Presentación de PowerPoint</vt:lpstr>
      <vt:lpstr>Recordemos algunas emociones </vt:lpstr>
      <vt:lpstr>JUGAMOS CON LAS EMOCIONES</vt:lpstr>
      <vt:lpstr>Contenta - contento </vt:lpstr>
      <vt:lpstr>Enojada - Enojado </vt:lpstr>
      <vt:lpstr>Triste </vt:lpstr>
      <vt:lpstr>Asustado - Asustada </vt:lpstr>
      <vt:lpstr>IDENTIFICA LA EXPRESIÓN</vt:lpstr>
      <vt:lpstr>¿Qué expresión tiene la niña? </vt:lpstr>
      <vt:lpstr>¿Qué expresión tiene el niño? </vt:lpstr>
      <vt:lpstr>¿Qué expresión tiene el niño? </vt:lpstr>
      <vt:lpstr>Presentación de PowerPoint</vt:lpstr>
      <vt:lpstr>¿Qué expresión tiene el niño?</vt:lpstr>
      <vt:lpstr>ASOCIA LA EMOCIÓN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katy.menaf@gmail.com</cp:lastModifiedBy>
  <cp:revision>51</cp:revision>
  <dcterms:created xsi:type="dcterms:W3CDTF">2020-07-11T17:53:29Z</dcterms:created>
  <dcterms:modified xsi:type="dcterms:W3CDTF">2020-07-21T03:06:38Z</dcterms:modified>
</cp:coreProperties>
</file>