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mp4" ContentType="video/unknown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3" r:id="rId3"/>
    <p:sldId id="257" r:id="rId4"/>
    <p:sldId id="263" r:id="rId5"/>
    <p:sldId id="264" r:id="rId6"/>
    <p:sldId id="265" r:id="rId7"/>
    <p:sldId id="266" r:id="rId8"/>
    <p:sldId id="262" r:id="rId9"/>
    <p:sldId id="258" r:id="rId10"/>
    <p:sldId id="260" r:id="rId11"/>
    <p:sldId id="261" r:id="rId12"/>
    <p:sldId id="259" r:id="rId13"/>
    <p:sldId id="272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15FF"/>
    <a:srgbClr val="3AE9FF"/>
    <a:srgbClr val="CCFF25"/>
    <a:srgbClr val="9BFF43"/>
    <a:srgbClr val="FF06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8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9791-4F9E-0F40-8C1F-F9F118BCAE72}" type="datetimeFigureOut">
              <a:rPr lang="es-ES" smtClean="0"/>
              <a:t>01-07-20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419E-1F33-6D4F-A12D-7AEBB2D0CA9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9803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9791-4F9E-0F40-8C1F-F9F118BCAE72}" type="datetimeFigureOut">
              <a:rPr lang="es-ES" smtClean="0"/>
              <a:t>01-07-20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419E-1F33-6D4F-A12D-7AEBB2D0CA9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988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9791-4F9E-0F40-8C1F-F9F118BCAE72}" type="datetimeFigureOut">
              <a:rPr lang="es-ES" smtClean="0"/>
              <a:t>01-07-20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419E-1F33-6D4F-A12D-7AEBB2D0CA9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975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9791-4F9E-0F40-8C1F-F9F118BCAE72}" type="datetimeFigureOut">
              <a:rPr lang="es-ES" smtClean="0"/>
              <a:t>01-07-20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419E-1F33-6D4F-A12D-7AEBB2D0CA9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36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9791-4F9E-0F40-8C1F-F9F118BCAE72}" type="datetimeFigureOut">
              <a:rPr lang="es-ES" smtClean="0"/>
              <a:t>01-07-20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419E-1F33-6D4F-A12D-7AEBB2D0CA9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5828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9791-4F9E-0F40-8C1F-F9F118BCAE72}" type="datetimeFigureOut">
              <a:rPr lang="es-ES" smtClean="0"/>
              <a:t>01-07-20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419E-1F33-6D4F-A12D-7AEBB2D0CA9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3920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9791-4F9E-0F40-8C1F-F9F118BCAE72}" type="datetimeFigureOut">
              <a:rPr lang="es-ES" smtClean="0"/>
              <a:t>01-07-20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419E-1F33-6D4F-A12D-7AEBB2D0CA9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1004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9791-4F9E-0F40-8C1F-F9F118BCAE72}" type="datetimeFigureOut">
              <a:rPr lang="es-ES" smtClean="0"/>
              <a:t>01-07-20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419E-1F33-6D4F-A12D-7AEBB2D0CA9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663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9791-4F9E-0F40-8C1F-F9F118BCAE72}" type="datetimeFigureOut">
              <a:rPr lang="es-ES" smtClean="0"/>
              <a:t>01-07-20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419E-1F33-6D4F-A12D-7AEBB2D0CA9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8525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9791-4F9E-0F40-8C1F-F9F118BCAE72}" type="datetimeFigureOut">
              <a:rPr lang="es-ES" smtClean="0"/>
              <a:t>01-07-20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419E-1F33-6D4F-A12D-7AEBB2D0CA9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889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9791-4F9E-0F40-8C1F-F9F118BCAE72}" type="datetimeFigureOut">
              <a:rPr lang="es-ES" smtClean="0"/>
              <a:t>01-07-20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419E-1F33-6D4F-A12D-7AEBB2D0CA9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5762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F9791-4F9E-0F40-8C1F-F9F118BCAE72}" type="datetimeFigureOut">
              <a:rPr lang="es-ES" smtClean="0"/>
              <a:t>01-07-20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B419E-1F33-6D4F-A12D-7AEBB2D0CA9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1158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1.wdp"/><Relationship Id="rId5" Type="http://schemas.openxmlformats.org/officeDocument/2006/relationships/image" Target="../media/image7.png"/><Relationship Id="rId6" Type="http://schemas.microsoft.com/office/2007/relationships/hdphoto" Target="../media/hdphoto2.wdp"/><Relationship Id="rId7" Type="http://schemas.openxmlformats.org/officeDocument/2006/relationships/image" Target="../media/image8.png"/><Relationship Id="rId8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microsoft.com/office/2007/relationships/hdphoto" Target="../media/hdphoto6.wdp"/><Relationship Id="rId5" Type="http://schemas.openxmlformats.org/officeDocument/2006/relationships/image" Target="../media/image15.png"/><Relationship Id="rId6" Type="http://schemas.microsoft.com/office/2007/relationships/hdphoto" Target="../media/hdphoto7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5" Type="http://schemas.microsoft.com/office/2007/relationships/hdphoto" Target="../media/hdphoto8.wdp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5" Type="http://schemas.microsoft.com/office/2007/relationships/hdphoto" Target="../media/hdphoto9.wdp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5" Type="http://schemas.microsoft.com/office/2007/relationships/hdphoto" Target="../media/hdphoto10.wdp"/><Relationship Id="rId6" Type="http://schemas.openxmlformats.org/officeDocument/2006/relationships/image" Target="../media/image22.png"/><Relationship Id="rId7" Type="http://schemas.microsoft.com/office/2007/relationships/hdphoto" Target="../media/hdphoto11.wdp"/><Relationship Id="rId8" Type="http://schemas.openxmlformats.org/officeDocument/2006/relationships/image" Target="../media/image19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5" Type="http://schemas.microsoft.com/office/2007/relationships/hdphoto" Target="../media/hdphoto12.wdp"/><Relationship Id="rId6" Type="http://schemas.openxmlformats.org/officeDocument/2006/relationships/image" Target="../media/image24.png"/><Relationship Id="rId7" Type="http://schemas.microsoft.com/office/2007/relationships/hdphoto" Target="../media/hdphoto11.wdp"/><Relationship Id="rId8" Type="http://schemas.openxmlformats.org/officeDocument/2006/relationships/image" Target="../media/image19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4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4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4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"/>
            <a:ext cx="9144000" cy="67437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419218" y="4486494"/>
            <a:ext cx="600401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DICTADO DE VOCALES</a:t>
            </a:r>
            <a:endParaRPr lang="es-ES_tradnl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6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0202" y="121301"/>
            <a:ext cx="1818549" cy="159998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38685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a Canción de las Vocales - A E I O U - Educación Infantil - Pre-escolar - #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9144000" cy="61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90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9BFF43"/>
          </a:fgClr>
          <a:bgClr>
            <a:srgbClr val="CCFF25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3268" b="5946"/>
          <a:stretch/>
        </p:blipFill>
        <p:spPr>
          <a:xfrm>
            <a:off x="657100" y="0"/>
            <a:ext cx="7329801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026530" y="644242"/>
            <a:ext cx="6518982" cy="2811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000" b="1" i="1" dirty="0" smtClean="0">
                <a:solidFill>
                  <a:srgbClr val="FFFF00"/>
                </a:solidFill>
                <a:latin typeface="Arial Black"/>
                <a:cs typeface="Arial Black"/>
              </a:rPr>
              <a:t>ANTES RECORDEMOS </a:t>
            </a:r>
          </a:p>
          <a:p>
            <a:pPr algn="ctr">
              <a:lnSpc>
                <a:spcPct val="150000"/>
              </a:lnSpc>
            </a:pPr>
            <a:r>
              <a:rPr lang="es-ES" sz="4000" b="1" i="1" dirty="0" smtClean="0">
                <a:solidFill>
                  <a:srgbClr val="FFFF00"/>
                </a:solidFill>
                <a:latin typeface="Arial Black"/>
                <a:cs typeface="Arial Black"/>
              </a:rPr>
              <a:t>COMO SE ESCRIBEN </a:t>
            </a:r>
          </a:p>
          <a:p>
            <a:pPr algn="ctr">
              <a:lnSpc>
                <a:spcPct val="150000"/>
              </a:lnSpc>
            </a:pPr>
            <a:r>
              <a:rPr lang="es-ES" sz="4000" b="1" i="1" dirty="0" smtClean="0">
                <a:solidFill>
                  <a:srgbClr val="FFFF00"/>
                </a:solidFill>
                <a:latin typeface="Arial Black"/>
                <a:cs typeface="Arial Black"/>
              </a:rPr>
              <a:t>LAS VOCALES</a:t>
            </a:r>
            <a:endParaRPr lang="es-ES" sz="4000" b="1" i="1" dirty="0">
              <a:solidFill>
                <a:srgbClr val="FFFF00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611862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0"/>
            <a:ext cx="9046549" cy="685800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09" b="98747" l="532" r="9698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592" y="765243"/>
            <a:ext cx="3476175" cy="491841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7450" t="23823" r="20837" b="21624"/>
          <a:stretch/>
        </p:blipFill>
        <p:spPr>
          <a:xfrm>
            <a:off x="4574973" y="2625896"/>
            <a:ext cx="2992386" cy="34007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275480" y="5194886"/>
            <a:ext cx="1201957" cy="129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03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92 0.05442 L 0.17509 -0.66698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0" y="-360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509 -0.66698 L 0.31338 -0.0597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6" y="30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76 -0.33789 L 0.24432 -0.33789 " pathEditMode="relative" ptsTypes="AA">
                                      <p:cBhvr>
                                        <p:cTn id="14" dur="3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1 -0.39356 C 0.64198 -0.40166 0.63244 -0.40375 0.6222 -0.40838 C 0.61995 -0.40954 0.61561 -0.41139 0.61561 -0.41139 C 0.60312 -0.41047 0.59063 -0.41023 0.57832 -0.40838 C 0.5634 -0.40653 0.57901 -0.40583 0.56722 -0.39657 C 0.56392 -0.39425 0.55976 -0.39495 0.55629 -0.39356 C 0.55213 -0.3924 0.53755 -0.38545 0.53634 -0.38475 C 0.53409 -0.38383 0.52975 -0.38197 0.52975 -0.38197 C 0.5268 -0.37804 0.52212 -0.37549 0.5209 -0.37016 C 0.51795 -0.35858 0.51414 -0.35256 0.50772 -0.34352 C 0.50685 -0.33982 0.50668 -0.33565 0.50546 -0.33194 C 0.50304 -0.32569 0.49679 -0.31433 0.49679 -0.31433 C 0.49124 -0.28584 0.49835 -0.31526 0.4902 -0.2965 C 0.48899 -0.29395 0.48881 -0.29071 0.48794 -0.2877 C 0.48656 -0.28376 0.485 -0.27982 0.48343 -0.27588 C 0.48066 -0.26986 0.47476 -0.25828 0.47476 -0.25828 C 0.47389 -0.25457 0.47355 -0.2504 0.47251 -0.2467 C 0.47129 -0.24345 0.46817 -0.24137 0.46817 -0.23766 C 0.46748 -0.21033 0.46904 -0.18299 0.47025 -0.15543 C 0.47043 -0.14894 0.47355 -0.10099 0.4791 -0.09358 C 0.48274 -0.08872 0.48517 -0.0813 0.4902 -0.07899 C 0.50252 -0.07343 0.51795 -0.06949 0.52975 -0.06138 C 0.5327 -0.05953 0.5353 -0.05675 0.5386 -0.05536 C 0.54311 -0.05351 0.56982 -0.05003 0.57155 -0.04957 C 0.61284 -0.05559 0.60763 -0.05165 0.63556 -0.07597 C 0.63816 -0.08756 0.64111 -0.09011 0.64874 -0.09659 C 0.65239 -0.11628 0.65603 -0.13574 0.65967 -0.15543 C 0.66175 -0.18346 0.66262 -0.21079 0.66852 -0.23766 C 0.6706 -0.25967 0.67337 -0.28075 0.67511 -0.30252 C 0.67441 -0.3368 0.67459 -0.37132 0.67303 -0.40537 C 0.67268 -0.40954 0.67077 -0.39773 0.67077 -0.39356 C 0.67077 -0.328 0.67112 -0.26245 0.67303 -0.19666 C 0.67407 -0.15543 0.68291 -0.11559 0.69055 -0.07597 C 0.69332 -0.06138 0.69332 -0.04007 0.70165 -0.02895 " pathEditMode="relative" ptsTypes="fffffffffffffffffffffffffffffffffA">
                                      <p:cBhvr>
                                        <p:cTn id="18" dur="5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50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9005" y="410081"/>
            <a:ext cx="4273415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1300" b="1" dirty="0">
                <a:solidFill>
                  <a:srgbClr val="00FFFF"/>
                </a:solidFill>
                <a:latin typeface="Arial"/>
                <a:cs typeface="Arial"/>
              </a:rPr>
              <a:t>E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549449" y="-605167"/>
            <a:ext cx="427341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dirty="0">
                <a:solidFill>
                  <a:srgbClr val="00FFFF"/>
                </a:solidFill>
                <a:cs typeface="Cooper Black"/>
              </a:rPr>
              <a:t>e</a:t>
            </a:r>
            <a:endParaRPr lang="es-ES" sz="41300" b="1" dirty="0">
              <a:solidFill>
                <a:srgbClr val="00FFFF"/>
              </a:solidFill>
              <a:cs typeface="Cooper Black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44" b="90000" l="4222" r="94000">
                        <a14:foregroundMark x1="36444" y1="35778" x2="36889" y2="50222"/>
                        <a14:foregroundMark x1="64000" y1="40889" x2="64000" y2="56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10585" y="5796261"/>
            <a:ext cx="1581835" cy="158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8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563 -0.66551 L -0.26181 -0.1617 " pathEditMode="relative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58 -0.66551 L 0.00936 -0.665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58 -0.41348 L 0.00936 -0.4134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76 -0.16168 L 0.00919 -0.1614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093 -0.33773 C 0.25104 -0.33958 0.30855 -0.34259 0.36848 -0.34791 C 0.36727 -0.36664 0.36518 -0.39533 0.35684 -0.41221 C 0.35198 -0.42193 0.34746 -0.43234 0.34138 -0.44043 C 0.33756 -0.44576 0.32992 -0.45593 0.32992 -0.45593 C 0.32679 -0.46842 0.32106 -0.47028 0.31445 -0.47907 C 0.30577 -0.49063 0.31602 -0.48439 0.30472 -0.48924 C 0.29656 -0.49688 0.29169 -0.49757 0.28162 -0.49965 C 0.25643 -0.51076 0.27397 -0.5052 0.22759 -0.5022 C 0.22133 -0.49965 0.21821 -0.4948 0.21213 -0.49202 C 0.20709 -0.48531 0.20101 -0.48161 0.19666 -0.47398 C 0.19006 -0.46264 0.18746 -0.45177 0.1812 -0.44043 C 0.17686 -0.41777 0.1673 -0.39857 0.16192 -0.37613 C 0.1574 -0.31182 0.14124 -0.21929 0.16956 -0.16794 C 0.17217 -0.15822 0.17338 -0.1536 0.1812 -0.15013 C 0.18381 -0.14666 0.19006 -0.13694 0.19475 -0.13463 C 0.20014 -0.13208 0.21299 -0.12885 0.21977 -0.12699 C 0.26129 -0.12838 0.29899 -0.12052 0.33565 -0.14481 C 0.34138 -0.1529 0.35111 -0.15799 0.35876 -0.16285 C 0.36223 -0.1758 0.36345 -0.16933 0.3704 -0.17835 " pathEditMode="relative" ptsTypes="fffffffffffffffffffA">
                                      <p:cBhvr>
                                        <p:cTn id="22" dur="5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506030" y="-430377"/>
            <a:ext cx="1699114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I</a:t>
            </a:r>
            <a:endParaRPr lang="es-ES" sz="4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/>
              <a:cs typeface="Comic Sans MS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864092" y="-430377"/>
            <a:ext cx="2267037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i</a:t>
            </a:r>
            <a:endParaRPr lang="es-ES" sz="4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22" b="93889" l="4194" r="96452">
                        <a14:foregroundMark x1="62258" y1="36667" x2="67419" y2="46111"/>
                        <a14:foregroundMark x1="67419" y1="76111" x2="72581" y2="76111"/>
                        <a14:foregroundMark x1="65806" y1="6667" x2="69677" y2="7222"/>
                        <a14:foregroundMark x1="82903" y1="87222" x2="82903" y2="87222"/>
                        <a14:backgroundMark x1="71613" y1="6667" x2="64194" y2="6667"/>
                        <a14:backgroundMark x1="67742" y1="76111" x2="72258" y2="76111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97375" y="2857323"/>
            <a:ext cx="1254122" cy="142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496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29 -0.28122 L 0.43903 -0.26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31" y="9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601 -0.2611 L 0.33194 0.27636 " pathEditMode="relative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313 0.30134 L 0.42913 0.27891 " pathEditMode="relative" ptsTypes="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369 -0.09228 L 0.64226 0.34019 " pathEditMode="relative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268 -0.31244 C 0.66766 -0.31244 0.67991 -0.29163 0.67991 -0.26573 C 0.67991 -0.23983 0.66766 -0.21878 0.65268 -0.21878 C 0.6377 -0.21878 0.62558 -0.23983 0.62558 -0.26573 C 0.62558 -0.29163 0.6377 -0.31244 0.65268 -0.31244 Z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31281" y="0"/>
            <a:ext cx="4509413" cy="67403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4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O</a:t>
            </a:r>
            <a:endParaRPr lang="es-ES" sz="432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40694" y="872830"/>
            <a:ext cx="4827651" cy="56323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36000" dirty="0" smtClean="0">
                <a:ln w="11430"/>
                <a:solidFill>
                  <a:schemeClr val="accent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O</a:t>
            </a:r>
            <a:endParaRPr lang="es-ES" sz="36000" dirty="0">
              <a:ln w="11430"/>
              <a:solidFill>
                <a:schemeClr val="accent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15" name="Forma libre 14"/>
          <p:cNvSpPr/>
          <p:nvPr/>
        </p:nvSpPr>
        <p:spPr>
          <a:xfrm>
            <a:off x="1099882" y="2127665"/>
            <a:ext cx="2866568" cy="3077137"/>
          </a:xfrm>
          <a:custGeom>
            <a:avLst/>
            <a:gdLst>
              <a:gd name="connsiteX0" fmla="*/ 1491590 w 3036198"/>
              <a:gd name="connsiteY0" fmla="*/ 0 h 3077137"/>
              <a:gd name="connsiteX1" fmla="*/ 2862308 w 3036198"/>
              <a:gd name="connsiteY1" fmla="*/ 564362 h 3077137"/>
              <a:gd name="connsiteX2" fmla="*/ 2801835 w 3036198"/>
              <a:gd name="connsiteY2" fmla="*/ 2660562 h 3077137"/>
              <a:gd name="connsiteX3" fmla="*/ 907019 w 3036198"/>
              <a:gd name="connsiteY3" fmla="*/ 3003210 h 3077137"/>
              <a:gd name="connsiteX4" fmla="*/ 20084 w 3036198"/>
              <a:gd name="connsiteY4" fmla="*/ 1693085 h 3077137"/>
              <a:gd name="connsiteX5" fmla="*/ 382921 w 3036198"/>
              <a:gd name="connsiteY5" fmla="*/ 403116 h 3077137"/>
              <a:gd name="connsiteX6" fmla="*/ 1451275 w 3036198"/>
              <a:gd name="connsiteY6" fmla="*/ 60468 h 3077137"/>
              <a:gd name="connsiteX7" fmla="*/ 1451275 w 3036198"/>
              <a:gd name="connsiteY7" fmla="*/ 80623 h 3077137"/>
              <a:gd name="connsiteX8" fmla="*/ 1431117 w 3036198"/>
              <a:gd name="connsiteY8" fmla="*/ 80623 h 3077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6198" h="3077137">
                <a:moveTo>
                  <a:pt x="1491590" y="0"/>
                </a:moveTo>
                <a:cubicBezTo>
                  <a:pt x="2067762" y="60467"/>
                  <a:pt x="2643934" y="120935"/>
                  <a:pt x="2862308" y="564362"/>
                </a:cubicBezTo>
                <a:cubicBezTo>
                  <a:pt x="3080682" y="1007789"/>
                  <a:pt x="3127716" y="2254087"/>
                  <a:pt x="2801835" y="2660562"/>
                </a:cubicBezTo>
                <a:cubicBezTo>
                  <a:pt x="2475954" y="3067037"/>
                  <a:pt x="1370644" y="3164456"/>
                  <a:pt x="907019" y="3003210"/>
                </a:cubicBezTo>
                <a:cubicBezTo>
                  <a:pt x="443394" y="2841964"/>
                  <a:pt x="107434" y="2126434"/>
                  <a:pt x="20084" y="1693085"/>
                </a:cubicBezTo>
                <a:cubicBezTo>
                  <a:pt x="-67266" y="1259736"/>
                  <a:pt x="144389" y="675219"/>
                  <a:pt x="382921" y="403116"/>
                </a:cubicBezTo>
                <a:cubicBezTo>
                  <a:pt x="621453" y="131013"/>
                  <a:pt x="1273216" y="114217"/>
                  <a:pt x="1451275" y="60468"/>
                </a:cubicBezTo>
                <a:cubicBezTo>
                  <a:pt x="1629334" y="6719"/>
                  <a:pt x="1454635" y="77264"/>
                  <a:pt x="1451275" y="80623"/>
                </a:cubicBezTo>
                <a:cubicBezTo>
                  <a:pt x="1447915" y="83982"/>
                  <a:pt x="1431117" y="80623"/>
                  <a:pt x="1431117" y="80623"/>
                </a:cubicBezTo>
              </a:path>
            </a:pathLst>
          </a:custGeom>
          <a:ln w="127000" cmpd="sng">
            <a:solidFill>
              <a:srgbClr val="FF66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7EBB25"/>
              </a:solidFill>
            </a:endParaRPr>
          </a:p>
        </p:txBody>
      </p:sp>
      <p:sp>
        <p:nvSpPr>
          <p:cNvPr id="18" name="Forma libre 17"/>
          <p:cNvSpPr/>
          <p:nvPr/>
        </p:nvSpPr>
        <p:spPr>
          <a:xfrm>
            <a:off x="5390559" y="2477426"/>
            <a:ext cx="2530559" cy="2791860"/>
          </a:xfrm>
          <a:custGeom>
            <a:avLst/>
            <a:gdLst>
              <a:gd name="connsiteX0" fmla="*/ 1288128 w 2530559"/>
              <a:gd name="connsiteY0" fmla="*/ 0 h 2791860"/>
              <a:gd name="connsiteX1" fmla="*/ 1915234 w 2530559"/>
              <a:gd name="connsiteY1" fmla="*/ 156799 h 2791860"/>
              <a:gd name="connsiteX2" fmla="*/ 2495308 w 2530559"/>
              <a:gd name="connsiteY2" fmla="*/ 862395 h 2791860"/>
              <a:gd name="connsiteX3" fmla="*/ 2416920 w 2530559"/>
              <a:gd name="connsiteY3" fmla="*/ 1928628 h 2791860"/>
              <a:gd name="connsiteX4" fmla="*/ 2009300 w 2530559"/>
              <a:gd name="connsiteY4" fmla="*/ 2540145 h 2791860"/>
              <a:gd name="connsiteX5" fmla="*/ 1319483 w 2530559"/>
              <a:gd name="connsiteY5" fmla="*/ 2791023 h 2791860"/>
              <a:gd name="connsiteX6" fmla="*/ 598310 w 2530559"/>
              <a:gd name="connsiteY6" fmla="*/ 2602864 h 2791860"/>
              <a:gd name="connsiteX7" fmla="*/ 143658 w 2530559"/>
              <a:gd name="connsiteY7" fmla="*/ 2132467 h 2791860"/>
              <a:gd name="connsiteX8" fmla="*/ 2559 w 2530559"/>
              <a:gd name="connsiteY8" fmla="*/ 1223032 h 2791860"/>
              <a:gd name="connsiteX9" fmla="*/ 237724 w 2530559"/>
              <a:gd name="connsiteY9" fmla="*/ 470397 h 2791860"/>
              <a:gd name="connsiteX10" fmla="*/ 770765 w 2530559"/>
              <a:gd name="connsiteY10" fmla="*/ 78399 h 2791860"/>
              <a:gd name="connsiteX11" fmla="*/ 770765 w 2530559"/>
              <a:gd name="connsiteY11" fmla="*/ 78399 h 2791860"/>
              <a:gd name="connsiteX12" fmla="*/ 770765 w 2530559"/>
              <a:gd name="connsiteY12" fmla="*/ 78399 h 2791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30559" h="2791860">
                <a:moveTo>
                  <a:pt x="1288128" y="0"/>
                </a:moveTo>
                <a:cubicBezTo>
                  <a:pt x="1501082" y="6533"/>
                  <a:pt x="1714037" y="13067"/>
                  <a:pt x="1915234" y="156799"/>
                </a:cubicBezTo>
                <a:cubicBezTo>
                  <a:pt x="2116431" y="300532"/>
                  <a:pt x="2411694" y="567090"/>
                  <a:pt x="2495308" y="862395"/>
                </a:cubicBezTo>
                <a:cubicBezTo>
                  <a:pt x="2578922" y="1157700"/>
                  <a:pt x="2497921" y="1649003"/>
                  <a:pt x="2416920" y="1928628"/>
                </a:cubicBezTo>
                <a:cubicBezTo>
                  <a:pt x="2335919" y="2208253"/>
                  <a:pt x="2192206" y="2396413"/>
                  <a:pt x="2009300" y="2540145"/>
                </a:cubicBezTo>
                <a:cubicBezTo>
                  <a:pt x="1826394" y="2683878"/>
                  <a:pt x="1554648" y="2780570"/>
                  <a:pt x="1319483" y="2791023"/>
                </a:cubicBezTo>
                <a:cubicBezTo>
                  <a:pt x="1084318" y="2801476"/>
                  <a:pt x="794281" y="2712623"/>
                  <a:pt x="598310" y="2602864"/>
                </a:cubicBezTo>
                <a:cubicBezTo>
                  <a:pt x="402339" y="2493105"/>
                  <a:pt x="242950" y="2362439"/>
                  <a:pt x="143658" y="2132467"/>
                </a:cubicBezTo>
                <a:cubicBezTo>
                  <a:pt x="44366" y="1902495"/>
                  <a:pt x="-13119" y="1500044"/>
                  <a:pt x="2559" y="1223032"/>
                </a:cubicBezTo>
                <a:cubicBezTo>
                  <a:pt x="18237" y="946020"/>
                  <a:pt x="109690" y="661169"/>
                  <a:pt x="237724" y="470397"/>
                </a:cubicBezTo>
                <a:cubicBezTo>
                  <a:pt x="365758" y="279625"/>
                  <a:pt x="770765" y="78399"/>
                  <a:pt x="770765" y="78399"/>
                </a:cubicBezTo>
                <a:lnTo>
                  <a:pt x="770765" y="78399"/>
                </a:lnTo>
                <a:lnTo>
                  <a:pt x="770765" y="78399"/>
                </a:lnTo>
              </a:path>
            </a:pathLst>
          </a:custGeom>
          <a:ln w="127000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4362" y1="79211" x2="19858" y2="94234"/>
                        <a14:foregroundMark x1="68440" y1="79211" x2="68972" y2="95448"/>
                        <a14:foregroundMark x1="17553" y1="68589" x2="53191" y2="84370"/>
                        <a14:foregroundMark x1="50000" y1="72534" x2="51418" y2="86343"/>
                        <a14:foregroundMark x1="25532" y1="42033" x2="35638" y2="42033"/>
                        <a14:foregroundMark x1="57801" y1="44310" x2="60638" y2="53869"/>
                        <a14:foregroundMark x1="39894" y1="47951" x2="45922" y2="51138"/>
                        <a14:foregroundMark x1="21277" y1="38088" x2="24113" y2="44006"/>
                        <a14:foregroundMark x1="18085" y1="3642" x2="18085" y2="10774"/>
                        <a14:foregroundMark x1="25887" y1="7132" x2="25532" y2="13050"/>
                        <a14:foregroundMark x1="84220" y1="20941" x2="89362" y2="40061"/>
                        <a14:foregroundMark x1="14362" y1="22914" x2="39894" y2="13050"/>
                        <a14:foregroundMark x1="6915" y1="17906" x2="12589" y2="17906"/>
                        <a14:foregroundMark x1="5142" y1="18209" x2="13475" y2="30501"/>
                        <a14:foregroundMark x1="15248" y1="26100" x2="23582" y2="23824"/>
                        <a14:foregroundMark x1="13475" y1="14719" x2="20390" y2="19879"/>
                        <a14:foregroundMark x1="37943" y1="3642" x2="45390" y2="17906"/>
                        <a14:backgroundMark x1="89362" y1="49469" x2="91667" y2="88771"/>
                        <a14:backgroundMark x1="66135" y1="70865" x2="70922" y2="70865"/>
                        <a14:backgroundMark x1="57801" y1="4704" x2="89362" y2="9863"/>
                        <a14:backgroundMark x1="6560" y1="3945" x2="2305" y2="12291"/>
                        <a14:backgroundMark x1="3191" y1="26555" x2="3191" y2="56601"/>
                        <a14:backgroundMark x1="1773" y1="90288" x2="5142" y2="95448"/>
                        <a14:backgroundMark x1="30142" y1="96662" x2="38475" y2="98331"/>
                        <a14:backgroundMark x1="56028" y1="96662" x2="61170" y2="9909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4375" y="1351774"/>
            <a:ext cx="1328080" cy="1551781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2168" y1="40116" x2="32168" y2="43314"/>
                        <a14:foregroundMark x1="54895" y1="47093" x2="54895" y2="52907"/>
                        <a14:foregroundMark x1="11189" y1="81105" x2="17483" y2="92442"/>
                        <a14:foregroundMark x1="68531" y1="79651" x2="68881" y2="93314"/>
                        <a14:foregroundMark x1="30769" y1="68605" x2="45105" y2="89244"/>
                        <a14:foregroundMark x1="5245" y1="81686" x2="11888" y2="91860"/>
                        <a14:foregroundMark x1="82867" y1="29942" x2="89510" y2="39244"/>
                        <a14:foregroundMark x1="85664" y1="23256" x2="94406" y2="37500"/>
                        <a14:foregroundMark x1="28671" y1="4651" x2="17483" y2="16279"/>
                        <a14:foregroundMark x1="19231" y1="4070" x2="11888" y2="15988"/>
                        <a14:foregroundMark x1="38811" y1="49128" x2="45105" y2="50291"/>
                        <a14:foregroundMark x1="27622" y1="68895" x2="33916" y2="88081"/>
                        <a14:foregroundMark x1="50350" y1="71802" x2="48951" y2="91570"/>
                        <a14:foregroundMark x1="32168" y1="92733" x2="45455" y2="92733"/>
                        <a14:foregroundMark x1="26573" y1="36047" x2="26573" y2="46221"/>
                        <a14:foregroundMark x1="58741" y1="45640" x2="61538" y2="58430"/>
                        <a14:foregroundMark x1="22378" y1="34884" x2="22028" y2="44186"/>
                        <a14:foregroundMark x1="64336" y1="79651" x2="64336" y2="93895"/>
                        <a14:foregroundMark x1="57343" y1="76163" x2="55245" y2="84884"/>
                        <a14:foregroundMark x1="20979" y1="74709" x2="24825" y2="78198"/>
                        <a14:backgroundMark x1="3497" y1="15407" x2="3846" y2="56686"/>
                        <a14:backgroundMark x1="9441" y1="55523" x2="11888" y2="68314"/>
                        <a14:backgroundMark x1="84615" y1="68314" x2="90210" y2="88953"/>
                        <a14:backgroundMark x1="64685" y1="72384" x2="71678" y2="72093"/>
                        <a14:backgroundMark x1="48252" y1="6977" x2="86364" y2="11628"/>
                        <a14:backgroundMark x1="2797" y1="97093" x2="1049" y2="96221"/>
                        <a14:backgroundMark x1="23776" y1="97674" x2="41259" y2="99128"/>
                        <a14:backgroundMark x1="52098" y1="97965" x2="58392" y2="982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4028" y="625804"/>
            <a:ext cx="1605050" cy="193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54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68 0.02061 C 0.07667 0.02061 0.14623 0.13782 0.14623 0.28306 C 0.14623 0.42784 0.07667 0.54574 -0.00868 0.54574 C -0.09419 0.54574 -0.1634 0.42784 -0.1634 0.28306 C -0.1634 0.13782 -0.09419 0.02061 -0.00868 0.02061 Z " pathEditMode="relative" rAng="0" ptsTypes="fffff">
                                      <p:cBhvr>
                                        <p:cTn id="9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4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217E-8 0.03198 C 0.06895 0.03198 0.12504 0.11886 0.12504 0.22637 C 0.12504 0.33341 0.06895 0.42076 6.25217E-8 0.42076 C -0.06895 0.42076 -0.12504 0.33341 -0.12504 0.22637 C -0.12504 0.11886 -0.06895 0.03198 6.25217E-8 0.03198 Z " pathEditMode="relative" rAng="0" ptsTypes="fffff">
                                      <p:cBhvr>
                                        <p:cTn id="16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4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193" t="1706" r="424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85069" y="5080307"/>
            <a:ext cx="7903357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s-E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Comenzamos el dictado</a:t>
            </a:r>
            <a:endParaRPr lang="es-E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482692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6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20493783">
            <a:off x="-34747" y="1836168"/>
            <a:ext cx="6852656" cy="4340601"/>
          </a:xfrm>
        </p:spPr>
        <p:txBody>
          <a:bodyPr>
            <a:prstTxWarp prst="textArchUp">
              <a:avLst/>
            </a:prstTxWarp>
            <a:noAutofit/>
          </a:bodyPr>
          <a:lstStyle/>
          <a:p>
            <a:r>
              <a:rPr lang="es-ES" sz="3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/>
                <a:cs typeface="Comic Sans MS"/>
              </a:rPr>
              <a:t>Aa</a:t>
            </a:r>
            <a:endParaRPr lang="es-ES" sz="3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7764" y1="54628" x2="18143" y2="42185"/>
                        <a14:foregroundMark x1="30380" y1="32473" x2="47046" y2="37026"/>
                        <a14:foregroundMark x1="68565" y1="32473" x2="84810" y2="35508"/>
                        <a14:foregroundMark x1="89662" y1="39454" x2="87342" y2="49165"/>
                        <a14:foregroundMark x1="83122" y1="49165" x2="61603" y2="49165"/>
                        <a14:foregroundMark x1="82489" y1="52352" x2="64135" y2="51138"/>
                        <a14:foregroundMark x1="75738" y1="54628" x2="66878" y2="54628"/>
                        <a14:foregroundMark x1="59916" y1="47344" x2="62236" y2="33384"/>
                        <a14:foregroundMark x1="25527" y1="39302" x2="27637" y2="34143"/>
                        <a14:foregroundMark x1="37553" y1="49924" x2="52110" y2="48558"/>
                        <a14:foregroundMark x1="49578" y1="45827" x2="49578" y2="41426"/>
                        <a14:foregroundMark x1="47679" y1="51442" x2="44304" y2="55387"/>
                        <a14:foregroundMark x1="36076" y1="55842" x2="23207" y2="51897"/>
                        <a14:foregroundMark x1="4219" y1="76935" x2="14135" y2="81335"/>
                        <a14:foregroundMark x1="4008" y1="79666" x2="9072" y2="81942"/>
                        <a14:foregroundMark x1="11392" y1="79211" x2="16878" y2="699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59179">
            <a:off x="463839" y="3501218"/>
            <a:ext cx="2463884" cy="342552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33701" y="1991019"/>
            <a:ext cx="4866981" cy="4866981"/>
          </a:xfrm>
          <a:prstGeom prst="rect">
            <a:avLst/>
          </a:prstGeom>
        </p:spPr>
      </p:pic>
      <p:pic>
        <p:nvPicPr>
          <p:cNvPr id="8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71172" y="57381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568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51 0.29101 C -0.11533 0.32298 -0.04516 0.35449 -0.01389 0.3202 C 0.01772 0.28661 -0.01771 0.14388 0.00278 0.08897 C 0.02328 0.03406 0.06184 -0.01946 0.10874 -0.0088 C 0.15564 0.00208 0.22946 0.10959 0.28435 0.15222 C 0.33924 0.19509 0.39326 0.24954 0.4379 0.24768 C 0.48237 0.2456 0.54508 0.18582 0.55116 0.14018 C 0.55724 0.0943 0.5027 0.02711 0.47421 -0.02804 C 0.44607 -0.08318 0.38493 -0.13647 0.38093 -0.19138 C 0.37711 -0.24629 0.41654 -0.33943 0.45059 -0.35774 C 0.48463 -0.37512 0.54716 -0.307 0.5859 -0.29866 C 0.62463 -0.29055 0.65868 -0.28522 0.68282 -0.30839 C 0.70697 -0.33179 0.74136 -0.40385 0.73042 -0.43767 C 0.71948 -0.4715 0.63923 -0.48726 0.61699 -0.51089 C 0.59476 -0.53499 0.60014 -0.5702 0.59684 -0.58179 " pathEditMode="relative" rAng="0" ptsTypes="aaaaaaaaaaaaaaA">
                                      <p:cBhvr>
                                        <p:cTn id="6" dur="4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344" y="-40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 rot="1011385">
            <a:off x="2317867" y="2691676"/>
            <a:ext cx="6852656" cy="4340601"/>
          </a:xfrm>
        </p:spPr>
        <p:txBody>
          <a:bodyPr>
            <a:prstTxWarp prst="textArchUp">
              <a:avLst/>
            </a:prstTxWarp>
            <a:noAutofit/>
          </a:bodyPr>
          <a:lstStyle/>
          <a:p>
            <a:r>
              <a:rPr lang="es-ES" sz="3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/>
                <a:cs typeface="Comic Sans MS"/>
              </a:rPr>
              <a:t>Ii</a:t>
            </a:r>
            <a:endParaRPr lang="es-ES" sz="3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892522"/>
            <a:ext cx="4909667" cy="490966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13597"/>
            <a:ext cx="4432481" cy="4432481"/>
          </a:xfrm>
          <a:prstGeom prst="rect">
            <a:avLst/>
          </a:prstGeom>
        </p:spPr>
      </p:pic>
      <p:pic>
        <p:nvPicPr>
          <p:cNvPr id="7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38008" y="55904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628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655 -0.05074 C -0.17874 -0.06905 -0.14955 -0.08712 -0.13931 -0.08712 C -0.07556 -0.08712 -0.00886 0.20134 -0.00886 0.48957 C -0.00886 0.34384 0.02397 0.20018 0.05507 0.20018 C 0.08824 0.20018 0.11951 0.34615 0.11951 0.48957 C 0.11951 0.41775 0.13584 0.34384 0.15251 0.34384 C 0.16919 0.34384 0.18552 0.4152 0.18552 0.48957 C 0.18552 0.45227 0.19385 0.41775 0.20202 0.41775 C 0.21036 0.41775 0.21887 0.45459 0.21887 0.48957 C 0.21887 0.47057 0.22269 0.45227 0.22668 0.45227 C 0.22877 0.45227 0.23502 0.47057 0.23502 0.48957 C 0.23502 0.47984 0.23728 0.47057 0.23936 0.47057 C 0.23936 0.46826 0.24388 0.47984 0.24388 0.48957 C 0.24388 0.48424 0.24388 0.47984 0.24596 0.47984 C 0.24596 0.48239 0.24822 0.48471 0.24822 0.48957 C 0.24822 0.48656 0.24822 0.48424 0.24822 0.48239 C 0.25048 0.48239 0.25048 0.48471 0.25048 0.48702 C 0.25239 0.48702 0.25239 0.48471 0.25239 0.48239 C 0.25482 0.48239 0.25482 0.48471 0.25482 0.48702 " pathEditMode="relative" rAng="0" ptsTypes="fffffffffffffffffff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60" y="2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7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1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 rot="964478">
            <a:off x="2281668" y="2512652"/>
            <a:ext cx="6852656" cy="4340601"/>
          </a:xfrm>
        </p:spPr>
        <p:txBody>
          <a:bodyPr>
            <a:prstTxWarp prst="textArchUp">
              <a:avLst/>
            </a:prstTxWarp>
            <a:noAutofit/>
          </a:bodyPr>
          <a:lstStyle/>
          <a:p>
            <a:r>
              <a:rPr lang="es-ES" sz="3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/>
                <a:cs typeface="Comic Sans MS"/>
              </a:rPr>
              <a:t>Oo</a:t>
            </a:r>
            <a:endParaRPr lang="es-ES" sz="3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5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00508" y="-278717"/>
            <a:ext cx="4632570" cy="463257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7377" y="2567686"/>
            <a:ext cx="4040255" cy="4040255"/>
          </a:xfrm>
          <a:prstGeom prst="rect">
            <a:avLst/>
          </a:prstGeom>
        </p:spPr>
      </p:pic>
      <p:pic>
        <p:nvPicPr>
          <p:cNvPr id="7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004590" y="552356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29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29 -0.03986 C -0.18481 -0.05376 -0.17196 -0.06766 -0.1671 -0.06766 C -0.13861 -0.06766 -0.10856 0.15384 -0.10856 0.37558 C -0.10856 0.26343 -0.09379 0.15338 -0.0799 0.15338 C -0.06496 0.15338 -0.05124 0.26529 -0.05124 0.37558 C -0.05124 0.32043 -0.04359 0.26343 -0.0363 0.26343 C -0.02883 0.26343 -0.02136 0.31811 -0.02136 0.37558 C -0.02136 0.34708 -0.01771 0.32043 -0.01407 0.32043 C -0.01024 0.32043 -0.0066 0.3487 -0.0066 0.37558 C -0.0066 0.36098 -0.00451 0.34708 -0.00278 0.34708 C -0.00173 0.34708 0.00105 0.36098 0.00105 0.37558 C 0.00105 0.36793 0.00191 0.36098 0.00278 0.36098 C 0.00278 0.35912 0.00469 0.36793 0.00469 0.37558 C 0.00469 0.3714 0.00469 0.36793 0.00574 0.36793 C 0.00574 0.36978 0.00678 0.37187 0.00678 0.37558 C 0.00678 0.37326 0.00678 0.3714 0.00678 0.36978 C 0.00765 0.36978 0.00765 0.37187 0.00765 0.37372 C 0.00852 0.37372 0.00852 0.37187 0.00852 0.36978 C 0.00991 0.36978 0.00991 0.37187 0.00991 0.37372 " pathEditMode="relative" rAng="0" ptsTypes="fffffffffffffffffff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1" y="19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 rot="20493783">
            <a:off x="510515" y="2374238"/>
            <a:ext cx="6852656" cy="4340601"/>
          </a:xfrm>
        </p:spPr>
        <p:txBody>
          <a:bodyPr>
            <a:prstTxWarp prst="textArchUp">
              <a:avLst/>
            </a:prstTxWarp>
            <a:noAutofit/>
          </a:bodyPr>
          <a:lstStyle/>
          <a:p>
            <a:r>
              <a:rPr lang="es-ES" sz="3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/>
                <a:cs typeface="Comic Sans MS"/>
              </a:rPr>
              <a:t>Ee</a:t>
            </a:r>
            <a:endParaRPr lang="es-ES" sz="3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69" b="92199" l="887" r="97163">
                        <a14:foregroundMark x1="79255" y1="84574" x2="79610" y2="89007"/>
                        <a14:foregroundMark x1="86170" y1="87766" x2="86879" y2="87411"/>
                        <a14:foregroundMark x1="86348" y1="68972" x2="86348" y2="70213"/>
                        <a14:foregroundMark x1="66135" y1="42908" x2="68440" y2="44681"/>
                        <a14:foregroundMark x1="31738" y1="42908" x2="37234" y2="448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55128" y="2961078"/>
            <a:ext cx="4047326" cy="404732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11794" y="2961078"/>
            <a:ext cx="3622299" cy="3622299"/>
          </a:xfrm>
          <a:prstGeom prst="rect">
            <a:avLst/>
          </a:prstGeom>
        </p:spPr>
      </p:pic>
      <p:pic>
        <p:nvPicPr>
          <p:cNvPr id="7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73687" y="585779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78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1 0.03127 L -0.00434 -0.08318 C 0.02102 -0.10913 0.05924 -0.12304 0.09936 -0.12304 C 0.14487 -0.12304 0.18117 -0.10913 0.20671 -0.08318 L 0.32865 0.03127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38" y="-77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7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2924" t="6954" r="1304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75824" y="3298095"/>
            <a:ext cx="6835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rgbClr val="0000FF"/>
                </a:solidFill>
                <a:latin typeface="Cooper Black"/>
                <a:cs typeface="Cooper Black"/>
              </a:rPr>
              <a:t>VAMOS A TRABAJAR</a:t>
            </a:r>
            <a:endParaRPr lang="es-ES" sz="6000" b="1" dirty="0">
              <a:solidFill>
                <a:srgbClr val="0000FF"/>
              </a:solidFill>
              <a:latin typeface="Cooper Black"/>
              <a:cs typeface="Cooper Black"/>
            </a:endParaRPr>
          </a:p>
        </p:txBody>
      </p:sp>
    </p:spTree>
    <p:extLst>
      <p:ext uri="{BB962C8B-B14F-4D97-AF65-F5344CB8AC3E}">
        <p14:creationId xmlns:p14="http://schemas.microsoft.com/office/powerpoint/2010/main" val="2696898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00"/>
          <a:stretch/>
        </p:blipFill>
        <p:spPr bwMode="auto">
          <a:xfrm>
            <a:off x="0" y="2322905"/>
            <a:ext cx="9144000" cy="45350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1537228" y="5147155"/>
            <a:ext cx="1236466" cy="142048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Arial Black"/>
                <a:cs typeface="Arial Black"/>
              </a:rPr>
              <a:t>U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21140" y="577584"/>
            <a:ext cx="8872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_tradnl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¿CON QUÉ VOCAL COMIENZA?</a:t>
            </a:r>
            <a:endParaRPr lang="es-ES_tradnl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Imagen 6" descr="animatpencilxcolor-1454701540nkg84.gif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851" y="13586"/>
            <a:ext cx="3588712" cy="3261877"/>
          </a:xfrm>
          <a:prstGeom prst="rect">
            <a:avLst/>
          </a:prstGeom>
        </p:spPr>
      </p:pic>
      <p:sp>
        <p:nvSpPr>
          <p:cNvPr id="9" name="Forma libre 8"/>
          <p:cNvSpPr/>
          <p:nvPr/>
        </p:nvSpPr>
        <p:spPr>
          <a:xfrm>
            <a:off x="501270" y="5381117"/>
            <a:ext cx="802848" cy="1036116"/>
          </a:xfrm>
          <a:custGeom>
            <a:avLst/>
            <a:gdLst>
              <a:gd name="connsiteX0" fmla="*/ 183799 w 802848"/>
              <a:gd name="connsiteY0" fmla="*/ 1036116 h 1036116"/>
              <a:gd name="connsiteX1" fmla="*/ 116963 w 802848"/>
              <a:gd name="connsiteY1" fmla="*/ 869001 h 1036116"/>
              <a:gd name="connsiteX2" fmla="*/ 100254 w 802848"/>
              <a:gd name="connsiteY2" fmla="*/ 818866 h 1036116"/>
              <a:gd name="connsiteX3" fmla="*/ 50127 w 802848"/>
              <a:gd name="connsiteY3" fmla="*/ 718597 h 1036116"/>
              <a:gd name="connsiteX4" fmla="*/ 0 w 802848"/>
              <a:gd name="connsiteY4" fmla="*/ 584904 h 1036116"/>
              <a:gd name="connsiteX5" fmla="*/ 50127 w 802848"/>
              <a:gd name="connsiteY5" fmla="*/ 551481 h 1036116"/>
              <a:gd name="connsiteX6" fmla="*/ 116963 w 802848"/>
              <a:gd name="connsiteY6" fmla="*/ 584904 h 1036116"/>
              <a:gd name="connsiteX7" fmla="*/ 167090 w 802848"/>
              <a:gd name="connsiteY7" fmla="*/ 601616 h 1036116"/>
              <a:gd name="connsiteX8" fmla="*/ 350889 w 802848"/>
              <a:gd name="connsiteY8" fmla="*/ 635039 h 1036116"/>
              <a:gd name="connsiteX9" fmla="*/ 401016 w 802848"/>
              <a:gd name="connsiteY9" fmla="*/ 651750 h 1036116"/>
              <a:gd name="connsiteX10" fmla="*/ 434434 w 802848"/>
              <a:gd name="connsiteY10" fmla="*/ 484635 h 1036116"/>
              <a:gd name="connsiteX11" fmla="*/ 334180 w 802848"/>
              <a:gd name="connsiteY11" fmla="*/ 300808 h 1036116"/>
              <a:gd name="connsiteX12" fmla="*/ 300762 w 802848"/>
              <a:gd name="connsiteY12" fmla="*/ 250673 h 1036116"/>
              <a:gd name="connsiteX13" fmla="*/ 284053 w 802848"/>
              <a:gd name="connsiteY13" fmla="*/ 200539 h 1036116"/>
              <a:gd name="connsiteX14" fmla="*/ 250635 w 802848"/>
              <a:gd name="connsiteY14" fmla="*/ 150404 h 1036116"/>
              <a:gd name="connsiteX15" fmla="*/ 233926 w 802848"/>
              <a:gd name="connsiteY15" fmla="*/ 100270 h 1036116"/>
              <a:gd name="connsiteX16" fmla="*/ 200508 w 802848"/>
              <a:gd name="connsiteY16" fmla="*/ 33423 h 1036116"/>
              <a:gd name="connsiteX17" fmla="*/ 300762 w 802848"/>
              <a:gd name="connsiteY17" fmla="*/ 66846 h 1036116"/>
              <a:gd name="connsiteX18" fmla="*/ 367598 w 802848"/>
              <a:gd name="connsiteY18" fmla="*/ 83558 h 1036116"/>
              <a:gd name="connsiteX19" fmla="*/ 467852 w 802848"/>
              <a:gd name="connsiteY19" fmla="*/ 133693 h 1036116"/>
              <a:gd name="connsiteX20" fmla="*/ 618233 w 802848"/>
              <a:gd name="connsiteY20" fmla="*/ 250673 h 1036116"/>
              <a:gd name="connsiteX21" fmla="*/ 718487 w 802848"/>
              <a:gd name="connsiteY21" fmla="*/ 334231 h 1036116"/>
              <a:gd name="connsiteX22" fmla="*/ 768614 w 802848"/>
              <a:gd name="connsiteY22" fmla="*/ 367654 h 1036116"/>
              <a:gd name="connsiteX23" fmla="*/ 802032 w 802848"/>
              <a:gd name="connsiteY23" fmla="*/ 317520 h 1036116"/>
              <a:gd name="connsiteX24" fmla="*/ 768614 w 802848"/>
              <a:gd name="connsiteY24" fmla="*/ 116981 h 1036116"/>
              <a:gd name="connsiteX25" fmla="*/ 735196 w 802848"/>
              <a:gd name="connsiteY25" fmla="*/ 50135 h 1036116"/>
              <a:gd name="connsiteX26" fmla="*/ 718487 w 802848"/>
              <a:gd name="connsiteY26" fmla="*/ 0 h 103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02848" h="1036116">
                <a:moveTo>
                  <a:pt x="183799" y="1036116"/>
                </a:moveTo>
                <a:cubicBezTo>
                  <a:pt x="161520" y="980411"/>
                  <a:pt x="135932" y="925918"/>
                  <a:pt x="116963" y="869001"/>
                </a:cubicBezTo>
                <a:cubicBezTo>
                  <a:pt x="111393" y="852289"/>
                  <a:pt x="107407" y="834964"/>
                  <a:pt x="100254" y="818866"/>
                </a:cubicBezTo>
                <a:cubicBezTo>
                  <a:pt x="85080" y="784719"/>
                  <a:pt x="65588" y="752615"/>
                  <a:pt x="50127" y="718597"/>
                </a:cubicBezTo>
                <a:cubicBezTo>
                  <a:pt x="25152" y="663645"/>
                  <a:pt x="17394" y="637095"/>
                  <a:pt x="0" y="584904"/>
                </a:cubicBezTo>
                <a:cubicBezTo>
                  <a:pt x="16709" y="573763"/>
                  <a:pt x="30044" y="551481"/>
                  <a:pt x="50127" y="551481"/>
                </a:cubicBezTo>
                <a:cubicBezTo>
                  <a:pt x="75036" y="551481"/>
                  <a:pt x="94069" y="575091"/>
                  <a:pt x="116963" y="584904"/>
                </a:cubicBezTo>
                <a:cubicBezTo>
                  <a:pt x="133152" y="591843"/>
                  <a:pt x="150003" y="597344"/>
                  <a:pt x="167090" y="601616"/>
                </a:cubicBezTo>
                <a:cubicBezTo>
                  <a:pt x="288679" y="632018"/>
                  <a:pt x="216868" y="605252"/>
                  <a:pt x="350889" y="635039"/>
                </a:cubicBezTo>
                <a:cubicBezTo>
                  <a:pt x="368083" y="638860"/>
                  <a:pt x="384307" y="646180"/>
                  <a:pt x="401016" y="651750"/>
                </a:cubicBezTo>
                <a:cubicBezTo>
                  <a:pt x="493352" y="620968"/>
                  <a:pt x="469254" y="647155"/>
                  <a:pt x="434434" y="484635"/>
                </a:cubicBezTo>
                <a:cubicBezTo>
                  <a:pt x="419170" y="413394"/>
                  <a:pt x="373372" y="359605"/>
                  <a:pt x="334180" y="300808"/>
                </a:cubicBezTo>
                <a:cubicBezTo>
                  <a:pt x="323041" y="284096"/>
                  <a:pt x="307112" y="269727"/>
                  <a:pt x="300762" y="250673"/>
                </a:cubicBezTo>
                <a:cubicBezTo>
                  <a:pt x="295192" y="233962"/>
                  <a:pt x="291930" y="216295"/>
                  <a:pt x="284053" y="200539"/>
                </a:cubicBezTo>
                <a:cubicBezTo>
                  <a:pt x="275072" y="182575"/>
                  <a:pt x="259616" y="168368"/>
                  <a:pt x="250635" y="150404"/>
                </a:cubicBezTo>
                <a:cubicBezTo>
                  <a:pt x="242758" y="134648"/>
                  <a:pt x="240864" y="116461"/>
                  <a:pt x="233926" y="100270"/>
                </a:cubicBezTo>
                <a:cubicBezTo>
                  <a:pt x="224114" y="77372"/>
                  <a:pt x="178227" y="44565"/>
                  <a:pt x="200508" y="33423"/>
                </a:cubicBezTo>
                <a:cubicBezTo>
                  <a:pt x="232014" y="17667"/>
                  <a:pt x="267022" y="56722"/>
                  <a:pt x="300762" y="66846"/>
                </a:cubicBezTo>
                <a:cubicBezTo>
                  <a:pt x="322758" y="73446"/>
                  <a:pt x="346276" y="75028"/>
                  <a:pt x="367598" y="83558"/>
                </a:cubicBezTo>
                <a:cubicBezTo>
                  <a:pt x="402288" y="97436"/>
                  <a:pt x="436765" y="112965"/>
                  <a:pt x="467852" y="133693"/>
                </a:cubicBezTo>
                <a:cubicBezTo>
                  <a:pt x="520691" y="168924"/>
                  <a:pt x="565395" y="215441"/>
                  <a:pt x="618233" y="250673"/>
                </a:cubicBezTo>
                <a:cubicBezTo>
                  <a:pt x="742695" y="333662"/>
                  <a:pt x="589826" y="226998"/>
                  <a:pt x="718487" y="334231"/>
                </a:cubicBezTo>
                <a:cubicBezTo>
                  <a:pt x="733914" y="347089"/>
                  <a:pt x="751905" y="356513"/>
                  <a:pt x="768614" y="367654"/>
                </a:cubicBezTo>
                <a:cubicBezTo>
                  <a:pt x="779753" y="350943"/>
                  <a:pt x="800364" y="337534"/>
                  <a:pt x="802032" y="317520"/>
                </a:cubicBezTo>
                <a:cubicBezTo>
                  <a:pt x="806358" y="265595"/>
                  <a:pt x="793247" y="174467"/>
                  <a:pt x="768614" y="116981"/>
                </a:cubicBezTo>
                <a:cubicBezTo>
                  <a:pt x="758802" y="94083"/>
                  <a:pt x="745008" y="73033"/>
                  <a:pt x="735196" y="50135"/>
                </a:cubicBezTo>
                <a:cubicBezTo>
                  <a:pt x="728258" y="33944"/>
                  <a:pt x="718487" y="0"/>
                  <a:pt x="718487" y="0"/>
                </a:cubicBezTo>
              </a:path>
            </a:pathLst>
          </a:custGeom>
          <a:ln w="190500">
            <a:solidFill>
              <a:schemeClr val="accent4">
                <a:alpha val="65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orma libre 9"/>
          <p:cNvSpPr/>
          <p:nvPr/>
        </p:nvSpPr>
        <p:spPr>
          <a:xfrm>
            <a:off x="3594454" y="5381117"/>
            <a:ext cx="802848" cy="1036116"/>
          </a:xfrm>
          <a:custGeom>
            <a:avLst/>
            <a:gdLst>
              <a:gd name="connsiteX0" fmla="*/ 183799 w 802848"/>
              <a:gd name="connsiteY0" fmla="*/ 1036116 h 1036116"/>
              <a:gd name="connsiteX1" fmla="*/ 116963 w 802848"/>
              <a:gd name="connsiteY1" fmla="*/ 869001 h 1036116"/>
              <a:gd name="connsiteX2" fmla="*/ 100254 w 802848"/>
              <a:gd name="connsiteY2" fmla="*/ 818866 h 1036116"/>
              <a:gd name="connsiteX3" fmla="*/ 50127 w 802848"/>
              <a:gd name="connsiteY3" fmla="*/ 718597 h 1036116"/>
              <a:gd name="connsiteX4" fmla="*/ 0 w 802848"/>
              <a:gd name="connsiteY4" fmla="*/ 584904 h 1036116"/>
              <a:gd name="connsiteX5" fmla="*/ 50127 w 802848"/>
              <a:gd name="connsiteY5" fmla="*/ 551481 h 1036116"/>
              <a:gd name="connsiteX6" fmla="*/ 116963 w 802848"/>
              <a:gd name="connsiteY6" fmla="*/ 584904 h 1036116"/>
              <a:gd name="connsiteX7" fmla="*/ 167090 w 802848"/>
              <a:gd name="connsiteY7" fmla="*/ 601616 h 1036116"/>
              <a:gd name="connsiteX8" fmla="*/ 350889 w 802848"/>
              <a:gd name="connsiteY8" fmla="*/ 635039 h 1036116"/>
              <a:gd name="connsiteX9" fmla="*/ 401016 w 802848"/>
              <a:gd name="connsiteY9" fmla="*/ 651750 h 1036116"/>
              <a:gd name="connsiteX10" fmla="*/ 434434 w 802848"/>
              <a:gd name="connsiteY10" fmla="*/ 484635 h 1036116"/>
              <a:gd name="connsiteX11" fmla="*/ 334180 w 802848"/>
              <a:gd name="connsiteY11" fmla="*/ 300808 h 1036116"/>
              <a:gd name="connsiteX12" fmla="*/ 300762 w 802848"/>
              <a:gd name="connsiteY12" fmla="*/ 250673 h 1036116"/>
              <a:gd name="connsiteX13" fmla="*/ 284053 w 802848"/>
              <a:gd name="connsiteY13" fmla="*/ 200539 h 1036116"/>
              <a:gd name="connsiteX14" fmla="*/ 250635 w 802848"/>
              <a:gd name="connsiteY14" fmla="*/ 150404 h 1036116"/>
              <a:gd name="connsiteX15" fmla="*/ 233926 w 802848"/>
              <a:gd name="connsiteY15" fmla="*/ 100270 h 1036116"/>
              <a:gd name="connsiteX16" fmla="*/ 200508 w 802848"/>
              <a:gd name="connsiteY16" fmla="*/ 33423 h 1036116"/>
              <a:gd name="connsiteX17" fmla="*/ 300762 w 802848"/>
              <a:gd name="connsiteY17" fmla="*/ 66846 h 1036116"/>
              <a:gd name="connsiteX18" fmla="*/ 367598 w 802848"/>
              <a:gd name="connsiteY18" fmla="*/ 83558 h 1036116"/>
              <a:gd name="connsiteX19" fmla="*/ 467852 w 802848"/>
              <a:gd name="connsiteY19" fmla="*/ 133693 h 1036116"/>
              <a:gd name="connsiteX20" fmla="*/ 618233 w 802848"/>
              <a:gd name="connsiteY20" fmla="*/ 250673 h 1036116"/>
              <a:gd name="connsiteX21" fmla="*/ 718487 w 802848"/>
              <a:gd name="connsiteY21" fmla="*/ 334231 h 1036116"/>
              <a:gd name="connsiteX22" fmla="*/ 768614 w 802848"/>
              <a:gd name="connsiteY22" fmla="*/ 367654 h 1036116"/>
              <a:gd name="connsiteX23" fmla="*/ 802032 w 802848"/>
              <a:gd name="connsiteY23" fmla="*/ 317520 h 1036116"/>
              <a:gd name="connsiteX24" fmla="*/ 768614 w 802848"/>
              <a:gd name="connsiteY24" fmla="*/ 116981 h 1036116"/>
              <a:gd name="connsiteX25" fmla="*/ 735196 w 802848"/>
              <a:gd name="connsiteY25" fmla="*/ 50135 h 1036116"/>
              <a:gd name="connsiteX26" fmla="*/ 718487 w 802848"/>
              <a:gd name="connsiteY26" fmla="*/ 0 h 103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02848" h="1036116">
                <a:moveTo>
                  <a:pt x="183799" y="1036116"/>
                </a:moveTo>
                <a:cubicBezTo>
                  <a:pt x="161520" y="980411"/>
                  <a:pt x="135932" y="925918"/>
                  <a:pt x="116963" y="869001"/>
                </a:cubicBezTo>
                <a:cubicBezTo>
                  <a:pt x="111393" y="852289"/>
                  <a:pt x="107407" y="834964"/>
                  <a:pt x="100254" y="818866"/>
                </a:cubicBezTo>
                <a:cubicBezTo>
                  <a:pt x="85080" y="784719"/>
                  <a:pt x="65588" y="752615"/>
                  <a:pt x="50127" y="718597"/>
                </a:cubicBezTo>
                <a:cubicBezTo>
                  <a:pt x="25152" y="663645"/>
                  <a:pt x="17394" y="637095"/>
                  <a:pt x="0" y="584904"/>
                </a:cubicBezTo>
                <a:cubicBezTo>
                  <a:pt x="16709" y="573763"/>
                  <a:pt x="30044" y="551481"/>
                  <a:pt x="50127" y="551481"/>
                </a:cubicBezTo>
                <a:cubicBezTo>
                  <a:pt x="75036" y="551481"/>
                  <a:pt x="94069" y="575091"/>
                  <a:pt x="116963" y="584904"/>
                </a:cubicBezTo>
                <a:cubicBezTo>
                  <a:pt x="133152" y="591843"/>
                  <a:pt x="150003" y="597344"/>
                  <a:pt x="167090" y="601616"/>
                </a:cubicBezTo>
                <a:cubicBezTo>
                  <a:pt x="288679" y="632018"/>
                  <a:pt x="216868" y="605252"/>
                  <a:pt x="350889" y="635039"/>
                </a:cubicBezTo>
                <a:cubicBezTo>
                  <a:pt x="368083" y="638860"/>
                  <a:pt x="384307" y="646180"/>
                  <a:pt x="401016" y="651750"/>
                </a:cubicBezTo>
                <a:cubicBezTo>
                  <a:pt x="493352" y="620968"/>
                  <a:pt x="469254" y="647155"/>
                  <a:pt x="434434" y="484635"/>
                </a:cubicBezTo>
                <a:cubicBezTo>
                  <a:pt x="419170" y="413394"/>
                  <a:pt x="373372" y="359605"/>
                  <a:pt x="334180" y="300808"/>
                </a:cubicBezTo>
                <a:cubicBezTo>
                  <a:pt x="323041" y="284096"/>
                  <a:pt x="307112" y="269727"/>
                  <a:pt x="300762" y="250673"/>
                </a:cubicBezTo>
                <a:cubicBezTo>
                  <a:pt x="295192" y="233962"/>
                  <a:pt x="291930" y="216295"/>
                  <a:pt x="284053" y="200539"/>
                </a:cubicBezTo>
                <a:cubicBezTo>
                  <a:pt x="275072" y="182575"/>
                  <a:pt x="259616" y="168368"/>
                  <a:pt x="250635" y="150404"/>
                </a:cubicBezTo>
                <a:cubicBezTo>
                  <a:pt x="242758" y="134648"/>
                  <a:pt x="240864" y="116461"/>
                  <a:pt x="233926" y="100270"/>
                </a:cubicBezTo>
                <a:cubicBezTo>
                  <a:pt x="224114" y="77372"/>
                  <a:pt x="178227" y="44565"/>
                  <a:pt x="200508" y="33423"/>
                </a:cubicBezTo>
                <a:cubicBezTo>
                  <a:pt x="232014" y="17667"/>
                  <a:pt x="267022" y="56722"/>
                  <a:pt x="300762" y="66846"/>
                </a:cubicBezTo>
                <a:cubicBezTo>
                  <a:pt x="322758" y="73446"/>
                  <a:pt x="346276" y="75028"/>
                  <a:pt x="367598" y="83558"/>
                </a:cubicBezTo>
                <a:cubicBezTo>
                  <a:pt x="402288" y="97436"/>
                  <a:pt x="436765" y="112965"/>
                  <a:pt x="467852" y="133693"/>
                </a:cubicBezTo>
                <a:cubicBezTo>
                  <a:pt x="520691" y="168924"/>
                  <a:pt x="565395" y="215441"/>
                  <a:pt x="618233" y="250673"/>
                </a:cubicBezTo>
                <a:cubicBezTo>
                  <a:pt x="742695" y="333662"/>
                  <a:pt x="589826" y="226998"/>
                  <a:pt x="718487" y="334231"/>
                </a:cubicBezTo>
                <a:cubicBezTo>
                  <a:pt x="733914" y="347089"/>
                  <a:pt x="751905" y="356513"/>
                  <a:pt x="768614" y="367654"/>
                </a:cubicBezTo>
                <a:cubicBezTo>
                  <a:pt x="779753" y="350943"/>
                  <a:pt x="800364" y="337534"/>
                  <a:pt x="802032" y="317520"/>
                </a:cubicBezTo>
                <a:cubicBezTo>
                  <a:pt x="806358" y="265595"/>
                  <a:pt x="793247" y="174467"/>
                  <a:pt x="768614" y="116981"/>
                </a:cubicBezTo>
                <a:cubicBezTo>
                  <a:pt x="758802" y="94083"/>
                  <a:pt x="745008" y="73033"/>
                  <a:pt x="735196" y="50135"/>
                </a:cubicBezTo>
                <a:cubicBezTo>
                  <a:pt x="728258" y="33944"/>
                  <a:pt x="718487" y="0"/>
                  <a:pt x="718487" y="0"/>
                </a:cubicBezTo>
              </a:path>
            </a:pathLst>
          </a:custGeom>
          <a:ln w="190500">
            <a:solidFill>
              <a:schemeClr val="accent4">
                <a:alpha val="65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orma libre 10"/>
          <p:cNvSpPr/>
          <p:nvPr/>
        </p:nvSpPr>
        <p:spPr>
          <a:xfrm>
            <a:off x="6618783" y="5381117"/>
            <a:ext cx="802848" cy="1036116"/>
          </a:xfrm>
          <a:custGeom>
            <a:avLst/>
            <a:gdLst>
              <a:gd name="connsiteX0" fmla="*/ 183799 w 802848"/>
              <a:gd name="connsiteY0" fmla="*/ 1036116 h 1036116"/>
              <a:gd name="connsiteX1" fmla="*/ 116963 w 802848"/>
              <a:gd name="connsiteY1" fmla="*/ 869001 h 1036116"/>
              <a:gd name="connsiteX2" fmla="*/ 100254 w 802848"/>
              <a:gd name="connsiteY2" fmla="*/ 818866 h 1036116"/>
              <a:gd name="connsiteX3" fmla="*/ 50127 w 802848"/>
              <a:gd name="connsiteY3" fmla="*/ 718597 h 1036116"/>
              <a:gd name="connsiteX4" fmla="*/ 0 w 802848"/>
              <a:gd name="connsiteY4" fmla="*/ 584904 h 1036116"/>
              <a:gd name="connsiteX5" fmla="*/ 50127 w 802848"/>
              <a:gd name="connsiteY5" fmla="*/ 551481 h 1036116"/>
              <a:gd name="connsiteX6" fmla="*/ 116963 w 802848"/>
              <a:gd name="connsiteY6" fmla="*/ 584904 h 1036116"/>
              <a:gd name="connsiteX7" fmla="*/ 167090 w 802848"/>
              <a:gd name="connsiteY7" fmla="*/ 601616 h 1036116"/>
              <a:gd name="connsiteX8" fmla="*/ 350889 w 802848"/>
              <a:gd name="connsiteY8" fmla="*/ 635039 h 1036116"/>
              <a:gd name="connsiteX9" fmla="*/ 401016 w 802848"/>
              <a:gd name="connsiteY9" fmla="*/ 651750 h 1036116"/>
              <a:gd name="connsiteX10" fmla="*/ 434434 w 802848"/>
              <a:gd name="connsiteY10" fmla="*/ 484635 h 1036116"/>
              <a:gd name="connsiteX11" fmla="*/ 334180 w 802848"/>
              <a:gd name="connsiteY11" fmla="*/ 300808 h 1036116"/>
              <a:gd name="connsiteX12" fmla="*/ 300762 w 802848"/>
              <a:gd name="connsiteY12" fmla="*/ 250673 h 1036116"/>
              <a:gd name="connsiteX13" fmla="*/ 284053 w 802848"/>
              <a:gd name="connsiteY13" fmla="*/ 200539 h 1036116"/>
              <a:gd name="connsiteX14" fmla="*/ 250635 w 802848"/>
              <a:gd name="connsiteY14" fmla="*/ 150404 h 1036116"/>
              <a:gd name="connsiteX15" fmla="*/ 233926 w 802848"/>
              <a:gd name="connsiteY15" fmla="*/ 100270 h 1036116"/>
              <a:gd name="connsiteX16" fmla="*/ 200508 w 802848"/>
              <a:gd name="connsiteY16" fmla="*/ 33423 h 1036116"/>
              <a:gd name="connsiteX17" fmla="*/ 300762 w 802848"/>
              <a:gd name="connsiteY17" fmla="*/ 66846 h 1036116"/>
              <a:gd name="connsiteX18" fmla="*/ 367598 w 802848"/>
              <a:gd name="connsiteY18" fmla="*/ 83558 h 1036116"/>
              <a:gd name="connsiteX19" fmla="*/ 467852 w 802848"/>
              <a:gd name="connsiteY19" fmla="*/ 133693 h 1036116"/>
              <a:gd name="connsiteX20" fmla="*/ 618233 w 802848"/>
              <a:gd name="connsiteY20" fmla="*/ 250673 h 1036116"/>
              <a:gd name="connsiteX21" fmla="*/ 718487 w 802848"/>
              <a:gd name="connsiteY21" fmla="*/ 334231 h 1036116"/>
              <a:gd name="connsiteX22" fmla="*/ 768614 w 802848"/>
              <a:gd name="connsiteY22" fmla="*/ 367654 h 1036116"/>
              <a:gd name="connsiteX23" fmla="*/ 802032 w 802848"/>
              <a:gd name="connsiteY23" fmla="*/ 317520 h 1036116"/>
              <a:gd name="connsiteX24" fmla="*/ 768614 w 802848"/>
              <a:gd name="connsiteY24" fmla="*/ 116981 h 1036116"/>
              <a:gd name="connsiteX25" fmla="*/ 735196 w 802848"/>
              <a:gd name="connsiteY25" fmla="*/ 50135 h 1036116"/>
              <a:gd name="connsiteX26" fmla="*/ 718487 w 802848"/>
              <a:gd name="connsiteY26" fmla="*/ 0 h 103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02848" h="1036116">
                <a:moveTo>
                  <a:pt x="183799" y="1036116"/>
                </a:moveTo>
                <a:cubicBezTo>
                  <a:pt x="161520" y="980411"/>
                  <a:pt x="135932" y="925918"/>
                  <a:pt x="116963" y="869001"/>
                </a:cubicBezTo>
                <a:cubicBezTo>
                  <a:pt x="111393" y="852289"/>
                  <a:pt x="107407" y="834964"/>
                  <a:pt x="100254" y="818866"/>
                </a:cubicBezTo>
                <a:cubicBezTo>
                  <a:pt x="85080" y="784719"/>
                  <a:pt x="65588" y="752615"/>
                  <a:pt x="50127" y="718597"/>
                </a:cubicBezTo>
                <a:cubicBezTo>
                  <a:pt x="25152" y="663645"/>
                  <a:pt x="17394" y="637095"/>
                  <a:pt x="0" y="584904"/>
                </a:cubicBezTo>
                <a:cubicBezTo>
                  <a:pt x="16709" y="573763"/>
                  <a:pt x="30044" y="551481"/>
                  <a:pt x="50127" y="551481"/>
                </a:cubicBezTo>
                <a:cubicBezTo>
                  <a:pt x="75036" y="551481"/>
                  <a:pt x="94069" y="575091"/>
                  <a:pt x="116963" y="584904"/>
                </a:cubicBezTo>
                <a:cubicBezTo>
                  <a:pt x="133152" y="591843"/>
                  <a:pt x="150003" y="597344"/>
                  <a:pt x="167090" y="601616"/>
                </a:cubicBezTo>
                <a:cubicBezTo>
                  <a:pt x="288679" y="632018"/>
                  <a:pt x="216868" y="605252"/>
                  <a:pt x="350889" y="635039"/>
                </a:cubicBezTo>
                <a:cubicBezTo>
                  <a:pt x="368083" y="638860"/>
                  <a:pt x="384307" y="646180"/>
                  <a:pt x="401016" y="651750"/>
                </a:cubicBezTo>
                <a:cubicBezTo>
                  <a:pt x="493352" y="620968"/>
                  <a:pt x="469254" y="647155"/>
                  <a:pt x="434434" y="484635"/>
                </a:cubicBezTo>
                <a:cubicBezTo>
                  <a:pt x="419170" y="413394"/>
                  <a:pt x="373372" y="359605"/>
                  <a:pt x="334180" y="300808"/>
                </a:cubicBezTo>
                <a:cubicBezTo>
                  <a:pt x="323041" y="284096"/>
                  <a:pt x="307112" y="269727"/>
                  <a:pt x="300762" y="250673"/>
                </a:cubicBezTo>
                <a:cubicBezTo>
                  <a:pt x="295192" y="233962"/>
                  <a:pt x="291930" y="216295"/>
                  <a:pt x="284053" y="200539"/>
                </a:cubicBezTo>
                <a:cubicBezTo>
                  <a:pt x="275072" y="182575"/>
                  <a:pt x="259616" y="168368"/>
                  <a:pt x="250635" y="150404"/>
                </a:cubicBezTo>
                <a:cubicBezTo>
                  <a:pt x="242758" y="134648"/>
                  <a:pt x="240864" y="116461"/>
                  <a:pt x="233926" y="100270"/>
                </a:cubicBezTo>
                <a:cubicBezTo>
                  <a:pt x="224114" y="77372"/>
                  <a:pt x="178227" y="44565"/>
                  <a:pt x="200508" y="33423"/>
                </a:cubicBezTo>
                <a:cubicBezTo>
                  <a:pt x="232014" y="17667"/>
                  <a:pt x="267022" y="56722"/>
                  <a:pt x="300762" y="66846"/>
                </a:cubicBezTo>
                <a:cubicBezTo>
                  <a:pt x="322758" y="73446"/>
                  <a:pt x="346276" y="75028"/>
                  <a:pt x="367598" y="83558"/>
                </a:cubicBezTo>
                <a:cubicBezTo>
                  <a:pt x="402288" y="97436"/>
                  <a:pt x="436765" y="112965"/>
                  <a:pt x="467852" y="133693"/>
                </a:cubicBezTo>
                <a:cubicBezTo>
                  <a:pt x="520691" y="168924"/>
                  <a:pt x="565395" y="215441"/>
                  <a:pt x="618233" y="250673"/>
                </a:cubicBezTo>
                <a:cubicBezTo>
                  <a:pt x="742695" y="333662"/>
                  <a:pt x="589826" y="226998"/>
                  <a:pt x="718487" y="334231"/>
                </a:cubicBezTo>
                <a:cubicBezTo>
                  <a:pt x="733914" y="347089"/>
                  <a:pt x="751905" y="356513"/>
                  <a:pt x="768614" y="367654"/>
                </a:cubicBezTo>
                <a:cubicBezTo>
                  <a:pt x="779753" y="350943"/>
                  <a:pt x="800364" y="337534"/>
                  <a:pt x="802032" y="317520"/>
                </a:cubicBezTo>
                <a:cubicBezTo>
                  <a:pt x="806358" y="265595"/>
                  <a:pt x="793247" y="174467"/>
                  <a:pt x="768614" y="116981"/>
                </a:cubicBezTo>
                <a:cubicBezTo>
                  <a:pt x="758802" y="94083"/>
                  <a:pt x="745008" y="73033"/>
                  <a:pt x="735196" y="50135"/>
                </a:cubicBezTo>
                <a:cubicBezTo>
                  <a:pt x="728258" y="33944"/>
                  <a:pt x="718487" y="0"/>
                  <a:pt x="718487" y="0"/>
                </a:cubicBezTo>
              </a:path>
            </a:pathLst>
          </a:custGeom>
          <a:ln w="190500">
            <a:solidFill>
              <a:schemeClr val="accent4">
                <a:alpha val="65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 descr="4017a822f3f3e112315f2ef1b699c32a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2318">
            <a:off x="758434" y="4139199"/>
            <a:ext cx="1536700" cy="1358900"/>
          </a:xfrm>
          <a:prstGeom prst="rect">
            <a:avLst/>
          </a:prstGeom>
        </p:spPr>
      </p:pic>
      <p:pic>
        <p:nvPicPr>
          <p:cNvPr id="13" name="Imagen 12" descr="4017a822f3f3e112315f2ef1b699c32a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2318">
            <a:off x="4018708" y="4139198"/>
            <a:ext cx="1536700" cy="1358900"/>
          </a:xfrm>
          <a:prstGeom prst="rect">
            <a:avLst/>
          </a:prstGeom>
        </p:spPr>
      </p:pic>
      <p:pic>
        <p:nvPicPr>
          <p:cNvPr id="14" name="Imagen 13" descr="4017a822f3f3e112315f2ef1b699c32a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2318">
            <a:off x="7057727" y="3857099"/>
            <a:ext cx="15367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653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20" b="33408"/>
          <a:stretch/>
        </p:blipFill>
        <p:spPr bwMode="auto">
          <a:xfrm>
            <a:off x="0" y="2289483"/>
            <a:ext cx="9144000" cy="45685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/>
          <p:cNvSpPr/>
          <p:nvPr/>
        </p:nvSpPr>
        <p:spPr>
          <a:xfrm>
            <a:off x="121140" y="577584"/>
            <a:ext cx="8872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_tradnl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¿CON QUÉ VOCAL COMIENZA?</a:t>
            </a:r>
            <a:endParaRPr lang="es-ES_tradnl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Forma libre 4"/>
          <p:cNvSpPr/>
          <p:nvPr/>
        </p:nvSpPr>
        <p:spPr>
          <a:xfrm>
            <a:off x="501270" y="5381117"/>
            <a:ext cx="802848" cy="1036116"/>
          </a:xfrm>
          <a:custGeom>
            <a:avLst/>
            <a:gdLst>
              <a:gd name="connsiteX0" fmla="*/ 183799 w 802848"/>
              <a:gd name="connsiteY0" fmla="*/ 1036116 h 1036116"/>
              <a:gd name="connsiteX1" fmla="*/ 116963 w 802848"/>
              <a:gd name="connsiteY1" fmla="*/ 869001 h 1036116"/>
              <a:gd name="connsiteX2" fmla="*/ 100254 w 802848"/>
              <a:gd name="connsiteY2" fmla="*/ 818866 h 1036116"/>
              <a:gd name="connsiteX3" fmla="*/ 50127 w 802848"/>
              <a:gd name="connsiteY3" fmla="*/ 718597 h 1036116"/>
              <a:gd name="connsiteX4" fmla="*/ 0 w 802848"/>
              <a:gd name="connsiteY4" fmla="*/ 584904 h 1036116"/>
              <a:gd name="connsiteX5" fmla="*/ 50127 w 802848"/>
              <a:gd name="connsiteY5" fmla="*/ 551481 h 1036116"/>
              <a:gd name="connsiteX6" fmla="*/ 116963 w 802848"/>
              <a:gd name="connsiteY6" fmla="*/ 584904 h 1036116"/>
              <a:gd name="connsiteX7" fmla="*/ 167090 w 802848"/>
              <a:gd name="connsiteY7" fmla="*/ 601616 h 1036116"/>
              <a:gd name="connsiteX8" fmla="*/ 350889 w 802848"/>
              <a:gd name="connsiteY8" fmla="*/ 635039 h 1036116"/>
              <a:gd name="connsiteX9" fmla="*/ 401016 w 802848"/>
              <a:gd name="connsiteY9" fmla="*/ 651750 h 1036116"/>
              <a:gd name="connsiteX10" fmla="*/ 434434 w 802848"/>
              <a:gd name="connsiteY10" fmla="*/ 484635 h 1036116"/>
              <a:gd name="connsiteX11" fmla="*/ 334180 w 802848"/>
              <a:gd name="connsiteY11" fmla="*/ 300808 h 1036116"/>
              <a:gd name="connsiteX12" fmla="*/ 300762 w 802848"/>
              <a:gd name="connsiteY12" fmla="*/ 250673 h 1036116"/>
              <a:gd name="connsiteX13" fmla="*/ 284053 w 802848"/>
              <a:gd name="connsiteY13" fmla="*/ 200539 h 1036116"/>
              <a:gd name="connsiteX14" fmla="*/ 250635 w 802848"/>
              <a:gd name="connsiteY14" fmla="*/ 150404 h 1036116"/>
              <a:gd name="connsiteX15" fmla="*/ 233926 w 802848"/>
              <a:gd name="connsiteY15" fmla="*/ 100270 h 1036116"/>
              <a:gd name="connsiteX16" fmla="*/ 200508 w 802848"/>
              <a:gd name="connsiteY16" fmla="*/ 33423 h 1036116"/>
              <a:gd name="connsiteX17" fmla="*/ 300762 w 802848"/>
              <a:gd name="connsiteY17" fmla="*/ 66846 h 1036116"/>
              <a:gd name="connsiteX18" fmla="*/ 367598 w 802848"/>
              <a:gd name="connsiteY18" fmla="*/ 83558 h 1036116"/>
              <a:gd name="connsiteX19" fmla="*/ 467852 w 802848"/>
              <a:gd name="connsiteY19" fmla="*/ 133693 h 1036116"/>
              <a:gd name="connsiteX20" fmla="*/ 618233 w 802848"/>
              <a:gd name="connsiteY20" fmla="*/ 250673 h 1036116"/>
              <a:gd name="connsiteX21" fmla="*/ 718487 w 802848"/>
              <a:gd name="connsiteY21" fmla="*/ 334231 h 1036116"/>
              <a:gd name="connsiteX22" fmla="*/ 768614 w 802848"/>
              <a:gd name="connsiteY22" fmla="*/ 367654 h 1036116"/>
              <a:gd name="connsiteX23" fmla="*/ 802032 w 802848"/>
              <a:gd name="connsiteY23" fmla="*/ 317520 h 1036116"/>
              <a:gd name="connsiteX24" fmla="*/ 768614 w 802848"/>
              <a:gd name="connsiteY24" fmla="*/ 116981 h 1036116"/>
              <a:gd name="connsiteX25" fmla="*/ 735196 w 802848"/>
              <a:gd name="connsiteY25" fmla="*/ 50135 h 1036116"/>
              <a:gd name="connsiteX26" fmla="*/ 718487 w 802848"/>
              <a:gd name="connsiteY26" fmla="*/ 0 h 103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02848" h="1036116">
                <a:moveTo>
                  <a:pt x="183799" y="1036116"/>
                </a:moveTo>
                <a:cubicBezTo>
                  <a:pt x="161520" y="980411"/>
                  <a:pt x="135932" y="925918"/>
                  <a:pt x="116963" y="869001"/>
                </a:cubicBezTo>
                <a:cubicBezTo>
                  <a:pt x="111393" y="852289"/>
                  <a:pt x="107407" y="834964"/>
                  <a:pt x="100254" y="818866"/>
                </a:cubicBezTo>
                <a:cubicBezTo>
                  <a:pt x="85080" y="784719"/>
                  <a:pt x="65588" y="752615"/>
                  <a:pt x="50127" y="718597"/>
                </a:cubicBezTo>
                <a:cubicBezTo>
                  <a:pt x="25152" y="663645"/>
                  <a:pt x="17394" y="637095"/>
                  <a:pt x="0" y="584904"/>
                </a:cubicBezTo>
                <a:cubicBezTo>
                  <a:pt x="16709" y="573763"/>
                  <a:pt x="30044" y="551481"/>
                  <a:pt x="50127" y="551481"/>
                </a:cubicBezTo>
                <a:cubicBezTo>
                  <a:pt x="75036" y="551481"/>
                  <a:pt x="94069" y="575091"/>
                  <a:pt x="116963" y="584904"/>
                </a:cubicBezTo>
                <a:cubicBezTo>
                  <a:pt x="133152" y="591843"/>
                  <a:pt x="150003" y="597344"/>
                  <a:pt x="167090" y="601616"/>
                </a:cubicBezTo>
                <a:cubicBezTo>
                  <a:pt x="288679" y="632018"/>
                  <a:pt x="216868" y="605252"/>
                  <a:pt x="350889" y="635039"/>
                </a:cubicBezTo>
                <a:cubicBezTo>
                  <a:pt x="368083" y="638860"/>
                  <a:pt x="384307" y="646180"/>
                  <a:pt x="401016" y="651750"/>
                </a:cubicBezTo>
                <a:cubicBezTo>
                  <a:pt x="493352" y="620968"/>
                  <a:pt x="469254" y="647155"/>
                  <a:pt x="434434" y="484635"/>
                </a:cubicBezTo>
                <a:cubicBezTo>
                  <a:pt x="419170" y="413394"/>
                  <a:pt x="373372" y="359605"/>
                  <a:pt x="334180" y="300808"/>
                </a:cubicBezTo>
                <a:cubicBezTo>
                  <a:pt x="323041" y="284096"/>
                  <a:pt x="307112" y="269727"/>
                  <a:pt x="300762" y="250673"/>
                </a:cubicBezTo>
                <a:cubicBezTo>
                  <a:pt x="295192" y="233962"/>
                  <a:pt x="291930" y="216295"/>
                  <a:pt x="284053" y="200539"/>
                </a:cubicBezTo>
                <a:cubicBezTo>
                  <a:pt x="275072" y="182575"/>
                  <a:pt x="259616" y="168368"/>
                  <a:pt x="250635" y="150404"/>
                </a:cubicBezTo>
                <a:cubicBezTo>
                  <a:pt x="242758" y="134648"/>
                  <a:pt x="240864" y="116461"/>
                  <a:pt x="233926" y="100270"/>
                </a:cubicBezTo>
                <a:cubicBezTo>
                  <a:pt x="224114" y="77372"/>
                  <a:pt x="178227" y="44565"/>
                  <a:pt x="200508" y="33423"/>
                </a:cubicBezTo>
                <a:cubicBezTo>
                  <a:pt x="232014" y="17667"/>
                  <a:pt x="267022" y="56722"/>
                  <a:pt x="300762" y="66846"/>
                </a:cubicBezTo>
                <a:cubicBezTo>
                  <a:pt x="322758" y="73446"/>
                  <a:pt x="346276" y="75028"/>
                  <a:pt x="367598" y="83558"/>
                </a:cubicBezTo>
                <a:cubicBezTo>
                  <a:pt x="402288" y="97436"/>
                  <a:pt x="436765" y="112965"/>
                  <a:pt x="467852" y="133693"/>
                </a:cubicBezTo>
                <a:cubicBezTo>
                  <a:pt x="520691" y="168924"/>
                  <a:pt x="565395" y="215441"/>
                  <a:pt x="618233" y="250673"/>
                </a:cubicBezTo>
                <a:cubicBezTo>
                  <a:pt x="742695" y="333662"/>
                  <a:pt x="589826" y="226998"/>
                  <a:pt x="718487" y="334231"/>
                </a:cubicBezTo>
                <a:cubicBezTo>
                  <a:pt x="733914" y="347089"/>
                  <a:pt x="751905" y="356513"/>
                  <a:pt x="768614" y="367654"/>
                </a:cubicBezTo>
                <a:cubicBezTo>
                  <a:pt x="779753" y="350943"/>
                  <a:pt x="800364" y="337534"/>
                  <a:pt x="802032" y="317520"/>
                </a:cubicBezTo>
                <a:cubicBezTo>
                  <a:pt x="806358" y="265595"/>
                  <a:pt x="793247" y="174467"/>
                  <a:pt x="768614" y="116981"/>
                </a:cubicBezTo>
                <a:cubicBezTo>
                  <a:pt x="758802" y="94083"/>
                  <a:pt x="745008" y="73033"/>
                  <a:pt x="735196" y="50135"/>
                </a:cubicBezTo>
                <a:cubicBezTo>
                  <a:pt x="728258" y="33944"/>
                  <a:pt x="718487" y="0"/>
                  <a:pt x="718487" y="0"/>
                </a:cubicBezTo>
              </a:path>
            </a:pathLst>
          </a:custGeom>
          <a:ln w="190500">
            <a:solidFill>
              <a:srgbClr val="FF0642">
                <a:alpha val="65000"/>
              </a:srgb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orma libre 5"/>
          <p:cNvSpPr/>
          <p:nvPr/>
        </p:nvSpPr>
        <p:spPr>
          <a:xfrm>
            <a:off x="3544327" y="5533517"/>
            <a:ext cx="802848" cy="1036116"/>
          </a:xfrm>
          <a:custGeom>
            <a:avLst/>
            <a:gdLst>
              <a:gd name="connsiteX0" fmla="*/ 183799 w 802848"/>
              <a:gd name="connsiteY0" fmla="*/ 1036116 h 1036116"/>
              <a:gd name="connsiteX1" fmla="*/ 116963 w 802848"/>
              <a:gd name="connsiteY1" fmla="*/ 869001 h 1036116"/>
              <a:gd name="connsiteX2" fmla="*/ 100254 w 802848"/>
              <a:gd name="connsiteY2" fmla="*/ 818866 h 1036116"/>
              <a:gd name="connsiteX3" fmla="*/ 50127 w 802848"/>
              <a:gd name="connsiteY3" fmla="*/ 718597 h 1036116"/>
              <a:gd name="connsiteX4" fmla="*/ 0 w 802848"/>
              <a:gd name="connsiteY4" fmla="*/ 584904 h 1036116"/>
              <a:gd name="connsiteX5" fmla="*/ 50127 w 802848"/>
              <a:gd name="connsiteY5" fmla="*/ 551481 h 1036116"/>
              <a:gd name="connsiteX6" fmla="*/ 116963 w 802848"/>
              <a:gd name="connsiteY6" fmla="*/ 584904 h 1036116"/>
              <a:gd name="connsiteX7" fmla="*/ 167090 w 802848"/>
              <a:gd name="connsiteY7" fmla="*/ 601616 h 1036116"/>
              <a:gd name="connsiteX8" fmla="*/ 350889 w 802848"/>
              <a:gd name="connsiteY8" fmla="*/ 635039 h 1036116"/>
              <a:gd name="connsiteX9" fmla="*/ 401016 w 802848"/>
              <a:gd name="connsiteY9" fmla="*/ 651750 h 1036116"/>
              <a:gd name="connsiteX10" fmla="*/ 434434 w 802848"/>
              <a:gd name="connsiteY10" fmla="*/ 484635 h 1036116"/>
              <a:gd name="connsiteX11" fmla="*/ 334180 w 802848"/>
              <a:gd name="connsiteY11" fmla="*/ 300808 h 1036116"/>
              <a:gd name="connsiteX12" fmla="*/ 300762 w 802848"/>
              <a:gd name="connsiteY12" fmla="*/ 250673 h 1036116"/>
              <a:gd name="connsiteX13" fmla="*/ 284053 w 802848"/>
              <a:gd name="connsiteY13" fmla="*/ 200539 h 1036116"/>
              <a:gd name="connsiteX14" fmla="*/ 250635 w 802848"/>
              <a:gd name="connsiteY14" fmla="*/ 150404 h 1036116"/>
              <a:gd name="connsiteX15" fmla="*/ 233926 w 802848"/>
              <a:gd name="connsiteY15" fmla="*/ 100270 h 1036116"/>
              <a:gd name="connsiteX16" fmla="*/ 200508 w 802848"/>
              <a:gd name="connsiteY16" fmla="*/ 33423 h 1036116"/>
              <a:gd name="connsiteX17" fmla="*/ 300762 w 802848"/>
              <a:gd name="connsiteY17" fmla="*/ 66846 h 1036116"/>
              <a:gd name="connsiteX18" fmla="*/ 367598 w 802848"/>
              <a:gd name="connsiteY18" fmla="*/ 83558 h 1036116"/>
              <a:gd name="connsiteX19" fmla="*/ 467852 w 802848"/>
              <a:gd name="connsiteY19" fmla="*/ 133693 h 1036116"/>
              <a:gd name="connsiteX20" fmla="*/ 618233 w 802848"/>
              <a:gd name="connsiteY20" fmla="*/ 250673 h 1036116"/>
              <a:gd name="connsiteX21" fmla="*/ 718487 w 802848"/>
              <a:gd name="connsiteY21" fmla="*/ 334231 h 1036116"/>
              <a:gd name="connsiteX22" fmla="*/ 768614 w 802848"/>
              <a:gd name="connsiteY22" fmla="*/ 367654 h 1036116"/>
              <a:gd name="connsiteX23" fmla="*/ 802032 w 802848"/>
              <a:gd name="connsiteY23" fmla="*/ 317520 h 1036116"/>
              <a:gd name="connsiteX24" fmla="*/ 768614 w 802848"/>
              <a:gd name="connsiteY24" fmla="*/ 116981 h 1036116"/>
              <a:gd name="connsiteX25" fmla="*/ 735196 w 802848"/>
              <a:gd name="connsiteY25" fmla="*/ 50135 h 1036116"/>
              <a:gd name="connsiteX26" fmla="*/ 718487 w 802848"/>
              <a:gd name="connsiteY26" fmla="*/ 0 h 103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02848" h="1036116">
                <a:moveTo>
                  <a:pt x="183799" y="1036116"/>
                </a:moveTo>
                <a:cubicBezTo>
                  <a:pt x="161520" y="980411"/>
                  <a:pt x="135932" y="925918"/>
                  <a:pt x="116963" y="869001"/>
                </a:cubicBezTo>
                <a:cubicBezTo>
                  <a:pt x="111393" y="852289"/>
                  <a:pt x="107407" y="834964"/>
                  <a:pt x="100254" y="818866"/>
                </a:cubicBezTo>
                <a:cubicBezTo>
                  <a:pt x="85080" y="784719"/>
                  <a:pt x="65588" y="752615"/>
                  <a:pt x="50127" y="718597"/>
                </a:cubicBezTo>
                <a:cubicBezTo>
                  <a:pt x="25152" y="663645"/>
                  <a:pt x="17394" y="637095"/>
                  <a:pt x="0" y="584904"/>
                </a:cubicBezTo>
                <a:cubicBezTo>
                  <a:pt x="16709" y="573763"/>
                  <a:pt x="30044" y="551481"/>
                  <a:pt x="50127" y="551481"/>
                </a:cubicBezTo>
                <a:cubicBezTo>
                  <a:pt x="75036" y="551481"/>
                  <a:pt x="94069" y="575091"/>
                  <a:pt x="116963" y="584904"/>
                </a:cubicBezTo>
                <a:cubicBezTo>
                  <a:pt x="133152" y="591843"/>
                  <a:pt x="150003" y="597344"/>
                  <a:pt x="167090" y="601616"/>
                </a:cubicBezTo>
                <a:cubicBezTo>
                  <a:pt x="288679" y="632018"/>
                  <a:pt x="216868" y="605252"/>
                  <a:pt x="350889" y="635039"/>
                </a:cubicBezTo>
                <a:cubicBezTo>
                  <a:pt x="368083" y="638860"/>
                  <a:pt x="384307" y="646180"/>
                  <a:pt x="401016" y="651750"/>
                </a:cubicBezTo>
                <a:cubicBezTo>
                  <a:pt x="493352" y="620968"/>
                  <a:pt x="469254" y="647155"/>
                  <a:pt x="434434" y="484635"/>
                </a:cubicBezTo>
                <a:cubicBezTo>
                  <a:pt x="419170" y="413394"/>
                  <a:pt x="373372" y="359605"/>
                  <a:pt x="334180" y="300808"/>
                </a:cubicBezTo>
                <a:cubicBezTo>
                  <a:pt x="323041" y="284096"/>
                  <a:pt x="307112" y="269727"/>
                  <a:pt x="300762" y="250673"/>
                </a:cubicBezTo>
                <a:cubicBezTo>
                  <a:pt x="295192" y="233962"/>
                  <a:pt x="291930" y="216295"/>
                  <a:pt x="284053" y="200539"/>
                </a:cubicBezTo>
                <a:cubicBezTo>
                  <a:pt x="275072" y="182575"/>
                  <a:pt x="259616" y="168368"/>
                  <a:pt x="250635" y="150404"/>
                </a:cubicBezTo>
                <a:cubicBezTo>
                  <a:pt x="242758" y="134648"/>
                  <a:pt x="240864" y="116461"/>
                  <a:pt x="233926" y="100270"/>
                </a:cubicBezTo>
                <a:cubicBezTo>
                  <a:pt x="224114" y="77372"/>
                  <a:pt x="178227" y="44565"/>
                  <a:pt x="200508" y="33423"/>
                </a:cubicBezTo>
                <a:cubicBezTo>
                  <a:pt x="232014" y="17667"/>
                  <a:pt x="267022" y="56722"/>
                  <a:pt x="300762" y="66846"/>
                </a:cubicBezTo>
                <a:cubicBezTo>
                  <a:pt x="322758" y="73446"/>
                  <a:pt x="346276" y="75028"/>
                  <a:pt x="367598" y="83558"/>
                </a:cubicBezTo>
                <a:cubicBezTo>
                  <a:pt x="402288" y="97436"/>
                  <a:pt x="436765" y="112965"/>
                  <a:pt x="467852" y="133693"/>
                </a:cubicBezTo>
                <a:cubicBezTo>
                  <a:pt x="520691" y="168924"/>
                  <a:pt x="565395" y="215441"/>
                  <a:pt x="618233" y="250673"/>
                </a:cubicBezTo>
                <a:cubicBezTo>
                  <a:pt x="742695" y="333662"/>
                  <a:pt x="589826" y="226998"/>
                  <a:pt x="718487" y="334231"/>
                </a:cubicBezTo>
                <a:cubicBezTo>
                  <a:pt x="733914" y="347089"/>
                  <a:pt x="751905" y="356513"/>
                  <a:pt x="768614" y="367654"/>
                </a:cubicBezTo>
                <a:cubicBezTo>
                  <a:pt x="779753" y="350943"/>
                  <a:pt x="800364" y="337534"/>
                  <a:pt x="802032" y="317520"/>
                </a:cubicBezTo>
                <a:cubicBezTo>
                  <a:pt x="806358" y="265595"/>
                  <a:pt x="793247" y="174467"/>
                  <a:pt x="768614" y="116981"/>
                </a:cubicBezTo>
                <a:cubicBezTo>
                  <a:pt x="758802" y="94083"/>
                  <a:pt x="745008" y="73033"/>
                  <a:pt x="735196" y="50135"/>
                </a:cubicBezTo>
                <a:cubicBezTo>
                  <a:pt x="728258" y="33944"/>
                  <a:pt x="718487" y="0"/>
                  <a:pt x="718487" y="0"/>
                </a:cubicBezTo>
              </a:path>
            </a:pathLst>
          </a:custGeom>
          <a:ln w="190500">
            <a:solidFill>
              <a:srgbClr val="FF0642">
                <a:alpha val="65000"/>
              </a:srgb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orma libre 6"/>
          <p:cNvSpPr/>
          <p:nvPr/>
        </p:nvSpPr>
        <p:spPr>
          <a:xfrm>
            <a:off x="6635492" y="5533517"/>
            <a:ext cx="802848" cy="1036116"/>
          </a:xfrm>
          <a:custGeom>
            <a:avLst/>
            <a:gdLst>
              <a:gd name="connsiteX0" fmla="*/ 183799 w 802848"/>
              <a:gd name="connsiteY0" fmla="*/ 1036116 h 1036116"/>
              <a:gd name="connsiteX1" fmla="*/ 116963 w 802848"/>
              <a:gd name="connsiteY1" fmla="*/ 869001 h 1036116"/>
              <a:gd name="connsiteX2" fmla="*/ 100254 w 802848"/>
              <a:gd name="connsiteY2" fmla="*/ 818866 h 1036116"/>
              <a:gd name="connsiteX3" fmla="*/ 50127 w 802848"/>
              <a:gd name="connsiteY3" fmla="*/ 718597 h 1036116"/>
              <a:gd name="connsiteX4" fmla="*/ 0 w 802848"/>
              <a:gd name="connsiteY4" fmla="*/ 584904 h 1036116"/>
              <a:gd name="connsiteX5" fmla="*/ 50127 w 802848"/>
              <a:gd name="connsiteY5" fmla="*/ 551481 h 1036116"/>
              <a:gd name="connsiteX6" fmla="*/ 116963 w 802848"/>
              <a:gd name="connsiteY6" fmla="*/ 584904 h 1036116"/>
              <a:gd name="connsiteX7" fmla="*/ 167090 w 802848"/>
              <a:gd name="connsiteY7" fmla="*/ 601616 h 1036116"/>
              <a:gd name="connsiteX8" fmla="*/ 350889 w 802848"/>
              <a:gd name="connsiteY8" fmla="*/ 635039 h 1036116"/>
              <a:gd name="connsiteX9" fmla="*/ 401016 w 802848"/>
              <a:gd name="connsiteY9" fmla="*/ 651750 h 1036116"/>
              <a:gd name="connsiteX10" fmla="*/ 434434 w 802848"/>
              <a:gd name="connsiteY10" fmla="*/ 484635 h 1036116"/>
              <a:gd name="connsiteX11" fmla="*/ 334180 w 802848"/>
              <a:gd name="connsiteY11" fmla="*/ 300808 h 1036116"/>
              <a:gd name="connsiteX12" fmla="*/ 300762 w 802848"/>
              <a:gd name="connsiteY12" fmla="*/ 250673 h 1036116"/>
              <a:gd name="connsiteX13" fmla="*/ 284053 w 802848"/>
              <a:gd name="connsiteY13" fmla="*/ 200539 h 1036116"/>
              <a:gd name="connsiteX14" fmla="*/ 250635 w 802848"/>
              <a:gd name="connsiteY14" fmla="*/ 150404 h 1036116"/>
              <a:gd name="connsiteX15" fmla="*/ 233926 w 802848"/>
              <a:gd name="connsiteY15" fmla="*/ 100270 h 1036116"/>
              <a:gd name="connsiteX16" fmla="*/ 200508 w 802848"/>
              <a:gd name="connsiteY16" fmla="*/ 33423 h 1036116"/>
              <a:gd name="connsiteX17" fmla="*/ 300762 w 802848"/>
              <a:gd name="connsiteY17" fmla="*/ 66846 h 1036116"/>
              <a:gd name="connsiteX18" fmla="*/ 367598 w 802848"/>
              <a:gd name="connsiteY18" fmla="*/ 83558 h 1036116"/>
              <a:gd name="connsiteX19" fmla="*/ 467852 w 802848"/>
              <a:gd name="connsiteY19" fmla="*/ 133693 h 1036116"/>
              <a:gd name="connsiteX20" fmla="*/ 618233 w 802848"/>
              <a:gd name="connsiteY20" fmla="*/ 250673 h 1036116"/>
              <a:gd name="connsiteX21" fmla="*/ 718487 w 802848"/>
              <a:gd name="connsiteY21" fmla="*/ 334231 h 1036116"/>
              <a:gd name="connsiteX22" fmla="*/ 768614 w 802848"/>
              <a:gd name="connsiteY22" fmla="*/ 367654 h 1036116"/>
              <a:gd name="connsiteX23" fmla="*/ 802032 w 802848"/>
              <a:gd name="connsiteY23" fmla="*/ 317520 h 1036116"/>
              <a:gd name="connsiteX24" fmla="*/ 768614 w 802848"/>
              <a:gd name="connsiteY24" fmla="*/ 116981 h 1036116"/>
              <a:gd name="connsiteX25" fmla="*/ 735196 w 802848"/>
              <a:gd name="connsiteY25" fmla="*/ 50135 h 1036116"/>
              <a:gd name="connsiteX26" fmla="*/ 718487 w 802848"/>
              <a:gd name="connsiteY26" fmla="*/ 0 h 103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02848" h="1036116">
                <a:moveTo>
                  <a:pt x="183799" y="1036116"/>
                </a:moveTo>
                <a:cubicBezTo>
                  <a:pt x="161520" y="980411"/>
                  <a:pt x="135932" y="925918"/>
                  <a:pt x="116963" y="869001"/>
                </a:cubicBezTo>
                <a:cubicBezTo>
                  <a:pt x="111393" y="852289"/>
                  <a:pt x="107407" y="834964"/>
                  <a:pt x="100254" y="818866"/>
                </a:cubicBezTo>
                <a:cubicBezTo>
                  <a:pt x="85080" y="784719"/>
                  <a:pt x="65588" y="752615"/>
                  <a:pt x="50127" y="718597"/>
                </a:cubicBezTo>
                <a:cubicBezTo>
                  <a:pt x="25152" y="663645"/>
                  <a:pt x="17394" y="637095"/>
                  <a:pt x="0" y="584904"/>
                </a:cubicBezTo>
                <a:cubicBezTo>
                  <a:pt x="16709" y="573763"/>
                  <a:pt x="30044" y="551481"/>
                  <a:pt x="50127" y="551481"/>
                </a:cubicBezTo>
                <a:cubicBezTo>
                  <a:pt x="75036" y="551481"/>
                  <a:pt x="94069" y="575091"/>
                  <a:pt x="116963" y="584904"/>
                </a:cubicBezTo>
                <a:cubicBezTo>
                  <a:pt x="133152" y="591843"/>
                  <a:pt x="150003" y="597344"/>
                  <a:pt x="167090" y="601616"/>
                </a:cubicBezTo>
                <a:cubicBezTo>
                  <a:pt x="288679" y="632018"/>
                  <a:pt x="216868" y="605252"/>
                  <a:pt x="350889" y="635039"/>
                </a:cubicBezTo>
                <a:cubicBezTo>
                  <a:pt x="368083" y="638860"/>
                  <a:pt x="384307" y="646180"/>
                  <a:pt x="401016" y="651750"/>
                </a:cubicBezTo>
                <a:cubicBezTo>
                  <a:pt x="493352" y="620968"/>
                  <a:pt x="469254" y="647155"/>
                  <a:pt x="434434" y="484635"/>
                </a:cubicBezTo>
                <a:cubicBezTo>
                  <a:pt x="419170" y="413394"/>
                  <a:pt x="373372" y="359605"/>
                  <a:pt x="334180" y="300808"/>
                </a:cubicBezTo>
                <a:cubicBezTo>
                  <a:pt x="323041" y="284096"/>
                  <a:pt x="307112" y="269727"/>
                  <a:pt x="300762" y="250673"/>
                </a:cubicBezTo>
                <a:cubicBezTo>
                  <a:pt x="295192" y="233962"/>
                  <a:pt x="291930" y="216295"/>
                  <a:pt x="284053" y="200539"/>
                </a:cubicBezTo>
                <a:cubicBezTo>
                  <a:pt x="275072" y="182575"/>
                  <a:pt x="259616" y="168368"/>
                  <a:pt x="250635" y="150404"/>
                </a:cubicBezTo>
                <a:cubicBezTo>
                  <a:pt x="242758" y="134648"/>
                  <a:pt x="240864" y="116461"/>
                  <a:pt x="233926" y="100270"/>
                </a:cubicBezTo>
                <a:cubicBezTo>
                  <a:pt x="224114" y="77372"/>
                  <a:pt x="178227" y="44565"/>
                  <a:pt x="200508" y="33423"/>
                </a:cubicBezTo>
                <a:cubicBezTo>
                  <a:pt x="232014" y="17667"/>
                  <a:pt x="267022" y="56722"/>
                  <a:pt x="300762" y="66846"/>
                </a:cubicBezTo>
                <a:cubicBezTo>
                  <a:pt x="322758" y="73446"/>
                  <a:pt x="346276" y="75028"/>
                  <a:pt x="367598" y="83558"/>
                </a:cubicBezTo>
                <a:cubicBezTo>
                  <a:pt x="402288" y="97436"/>
                  <a:pt x="436765" y="112965"/>
                  <a:pt x="467852" y="133693"/>
                </a:cubicBezTo>
                <a:cubicBezTo>
                  <a:pt x="520691" y="168924"/>
                  <a:pt x="565395" y="215441"/>
                  <a:pt x="618233" y="250673"/>
                </a:cubicBezTo>
                <a:cubicBezTo>
                  <a:pt x="742695" y="333662"/>
                  <a:pt x="589826" y="226998"/>
                  <a:pt x="718487" y="334231"/>
                </a:cubicBezTo>
                <a:cubicBezTo>
                  <a:pt x="733914" y="347089"/>
                  <a:pt x="751905" y="356513"/>
                  <a:pt x="768614" y="367654"/>
                </a:cubicBezTo>
                <a:cubicBezTo>
                  <a:pt x="779753" y="350943"/>
                  <a:pt x="800364" y="337534"/>
                  <a:pt x="802032" y="317520"/>
                </a:cubicBezTo>
                <a:cubicBezTo>
                  <a:pt x="806358" y="265595"/>
                  <a:pt x="793247" y="174467"/>
                  <a:pt x="768614" y="116981"/>
                </a:cubicBezTo>
                <a:cubicBezTo>
                  <a:pt x="758802" y="94083"/>
                  <a:pt x="745008" y="73033"/>
                  <a:pt x="735196" y="50135"/>
                </a:cubicBezTo>
                <a:cubicBezTo>
                  <a:pt x="728258" y="33944"/>
                  <a:pt x="718487" y="0"/>
                  <a:pt x="718487" y="0"/>
                </a:cubicBezTo>
              </a:path>
            </a:pathLst>
          </a:custGeom>
          <a:ln w="190500">
            <a:solidFill>
              <a:srgbClr val="FF0642">
                <a:alpha val="65000"/>
              </a:srgb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 descr="4017a822f3f3e112315f2ef1b699c32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2318">
            <a:off x="758434" y="4139199"/>
            <a:ext cx="1536700" cy="1358900"/>
          </a:xfrm>
          <a:prstGeom prst="rect">
            <a:avLst/>
          </a:prstGeom>
        </p:spPr>
      </p:pic>
      <p:pic>
        <p:nvPicPr>
          <p:cNvPr id="9" name="Imagen 8" descr="4017a822f3f3e112315f2ef1b699c32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2318">
            <a:off x="3918454" y="4139200"/>
            <a:ext cx="1536700" cy="1358900"/>
          </a:xfrm>
          <a:prstGeom prst="rect">
            <a:avLst/>
          </a:prstGeom>
        </p:spPr>
      </p:pic>
      <p:pic>
        <p:nvPicPr>
          <p:cNvPr id="10" name="Imagen 9" descr="4017a822f3f3e112315f2ef1b699c32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2318">
            <a:off x="7199756" y="4139200"/>
            <a:ext cx="1536700" cy="1358900"/>
          </a:xfrm>
          <a:prstGeom prst="rect">
            <a:avLst/>
          </a:prstGeom>
        </p:spPr>
      </p:pic>
      <p:pic>
        <p:nvPicPr>
          <p:cNvPr id="11" name="Imagen 10" descr="animatpencilxcolor-1454701540nkg84.gif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851" y="13586"/>
            <a:ext cx="3588712" cy="326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376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36"/>
          <a:stretch/>
        </p:blipFill>
        <p:spPr bwMode="auto">
          <a:xfrm>
            <a:off x="0" y="2406462"/>
            <a:ext cx="9144000" cy="42864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/>
          <p:cNvSpPr/>
          <p:nvPr/>
        </p:nvSpPr>
        <p:spPr>
          <a:xfrm>
            <a:off x="121140" y="577584"/>
            <a:ext cx="8872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_tradnl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¿CON QUÉ VOCAL COMIENZA?</a:t>
            </a:r>
            <a:endParaRPr lang="es-ES_tradnl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Forma libre 4"/>
          <p:cNvSpPr/>
          <p:nvPr/>
        </p:nvSpPr>
        <p:spPr>
          <a:xfrm>
            <a:off x="501270" y="5381117"/>
            <a:ext cx="802848" cy="1036116"/>
          </a:xfrm>
          <a:custGeom>
            <a:avLst/>
            <a:gdLst>
              <a:gd name="connsiteX0" fmla="*/ 183799 w 802848"/>
              <a:gd name="connsiteY0" fmla="*/ 1036116 h 1036116"/>
              <a:gd name="connsiteX1" fmla="*/ 116963 w 802848"/>
              <a:gd name="connsiteY1" fmla="*/ 869001 h 1036116"/>
              <a:gd name="connsiteX2" fmla="*/ 100254 w 802848"/>
              <a:gd name="connsiteY2" fmla="*/ 818866 h 1036116"/>
              <a:gd name="connsiteX3" fmla="*/ 50127 w 802848"/>
              <a:gd name="connsiteY3" fmla="*/ 718597 h 1036116"/>
              <a:gd name="connsiteX4" fmla="*/ 0 w 802848"/>
              <a:gd name="connsiteY4" fmla="*/ 584904 h 1036116"/>
              <a:gd name="connsiteX5" fmla="*/ 50127 w 802848"/>
              <a:gd name="connsiteY5" fmla="*/ 551481 h 1036116"/>
              <a:gd name="connsiteX6" fmla="*/ 116963 w 802848"/>
              <a:gd name="connsiteY6" fmla="*/ 584904 h 1036116"/>
              <a:gd name="connsiteX7" fmla="*/ 167090 w 802848"/>
              <a:gd name="connsiteY7" fmla="*/ 601616 h 1036116"/>
              <a:gd name="connsiteX8" fmla="*/ 350889 w 802848"/>
              <a:gd name="connsiteY8" fmla="*/ 635039 h 1036116"/>
              <a:gd name="connsiteX9" fmla="*/ 401016 w 802848"/>
              <a:gd name="connsiteY9" fmla="*/ 651750 h 1036116"/>
              <a:gd name="connsiteX10" fmla="*/ 434434 w 802848"/>
              <a:gd name="connsiteY10" fmla="*/ 484635 h 1036116"/>
              <a:gd name="connsiteX11" fmla="*/ 334180 w 802848"/>
              <a:gd name="connsiteY11" fmla="*/ 300808 h 1036116"/>
              <a:gd name="connsiteX12" fmla="*/ 300762 w 802848"/>
              <a:gd name="connsiteY12" fmla="*/ 250673 h 1036116"/>
              <a:gd name="connsiteX13" fmla="*/ 284053 w 802848"/>
              <a:gd name="connsiteY13" fmla="*/ 200539 h 1036116"/>
              <a:gd name="connsiteX14" fmla="*/ 250635 w 802848"/>
              <a:gd name="connsiteY14" fmla="*/ 150404 h 1036116"/>
              <a:gd name="connsiteX15" fmla="*/ 233926 w 802848"/>
              <a:gd name="connsiteY15" fmla="*/ 100270 h 1036116"/>
              <a:gd name="connsiteX16" fmla="*/ 200508 w 802848"/>
              <a:gd name="connsiteY16" fmla="*/ 33423 h 1036116"/>
              <a:gd name="connsiteX17" fmla="*/ 300762 w 802848"/>
              <a:gd name="connsiteY17" fmla="*/ 66846 h 1036116"/>
              <a:gd name="connsiteX18" fmla="*/ 367598 w 802848"/>
              <a:gd name="connsiteY18" fmla="*/ 83558 h 1036116"/>
              <a:gd name="connsiteX19" fmla="*/ 467852 w 802848"/>
              <a:gd name="connsiteY19" fmla="*/ 133693 h 1036116"/>
              <a:gd name="connsiteX20" fmla="*/ 618233 w 802848"/>
              <a:gd name="connsiteY20" fmla="*/ 250673 h 1036116"/>
              <a:gd name="connsiteX21" fmla="*/ 718487 w 802848"/>
              <a:gd name="connsiteY21" fmla="*/ 334231 h 1036116"/>
              <a:gd name="connsiteX22" fmla="*/ 768614 w 802848"/>
              <a:gd name="connsiteY22" fmla="*/ 367654 h 1036116"/>
              <a:gd name="connsiteX23" fmla="*/ 802032 w 802848"/>
              <a:gd name="connsiteY23" fmla="*/ 317520 h 1036116"/>
              <a:gd name="connsiteX24" fmla="*/ 768614 w 802848"/>
              <a:gd name="connsiteY24" fmla="*/ 116981 h 1036116"/>
              <a:gd name="connsiteX25" fmla="*/ 735196 w 802848"/>
              <a:gd name="connsiteY25" fmla="*/ 50135 h 1036116"/>
              <a:gd name="connsiteX26" fmla="*/ 718487 w 802848"/>
              <a:gd name="connsiteY26" fmla="*/ 0 h 103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02848" h="1036116">
                <a:moveTo>
                  <a:pt x="183799" y="1036116"/>
                </a:moveTo>
                <a:cubicBezTo>
                  <a:pt x="161520" y="980411"/>
                  <a:pt x="135932" y="925918"/>
                  <a:pt x="116963" y="869001"/>
                </a:cubicBezTo>
                <a:cubicBezTo>
                  <a:pt x="111393" y="852289"/>
                  <a:pt x="107407" y="834964"/>
                  <a:pt x="100254" y="818866"/>
                </a:cubicBezTo>
                <a:cubicBezTo>
                  <a:pt x="85080" y="784719"/>
                  <a:pt x="65588" y="752615"/>
                  <a:pt x="50127" y="718597"/>
                </a:cubicBezTo>
                <a:cubicBezTo>
                  <a:pt x="25152" y="663645"/>
                  <a:pt x="17394" y="637095"/>
                  <a:pt x="0" y="584904"/>
                </a:cubicBezTo>
                <a:cubicBezTo>
                  <a:pt x="16709" y="573763"/>
                  <a:pt x="30044" y="551481"/>
                  <a:pt x="50127" y="551481"/>
                </a:cubicBezTo>
                <a:cubicBezTo>
                  <a:pt x="75036" y="551481"/>
                  <a:pt x="94069" y="575091"/>
                  <a:pt x="116963" y="584904"/>
                </a:cubicBezTo>
                <a:cubicBezTo>
                  <a:pt x="133152" y="591843"/>
                  <a:pt x="150003" y="597344"/>
                  <a:pt x="167090" y="601616"/>
                </a:cubicBezTo>
                <a:cubicBezTo>
                  <a:pt x="288679" y="632018"/>
                  <a:pt x="216868" y="605252"/>
                  <a:pt x="350889" y="635039"/>
                </a:cubicBezTo>
                <a:cubicBezTo>
                  <a:pt x="368083" y="638860"/>
                  <a:pt x="384307" y="646180"/>
                  <a:pt x="401016" y="651750"/>
                </a:cubicBezTo>
                <a:cubicBezTo>
                  <a:pt x="493352" y="620968"/>
                  <a:pt x="469254" y="647155"/>
                  <a:pt x="434434" y="484635"/>
                </a:cubicBezTo>
                <a:cubicBezTo>
                  <a:pt x="419170" y="413394"/>
                  <a:pt x="373372" y="359605"/>
                  <a:pt x="334180" y="300808"/>
                </a:cubicBezTo>
                <a:cubicBezTo>
                  <a:pt x="323041" y="284096"/>
                  <a:pt x="307112" y="269727"/>
                  <a:pt x="300762" y="250673"/>
                </a:cubicBezTo>
                <a:cubicBezTo>
                  <a:pt x="295192" y="233962"/>
                  <a:pt x="291930" y="216295"/>
                  <a:pt x="284053" y="200539"/>
                </a:cubicBezTo>
                <a:cubicBezTo>
                  <a:pt x="275072" y="182575"/>
                  <a:pt x="259616" y="168368"/>
                  <a:pt x="250635" y="150404"/>
                </a:cubicBezTo>
                <a:cubicBezTo>
                  <a:pt x="242758" y="134648"/>
                  <a:pt x="240864" y="116461"/>
                  <a:pt x="233926" y="100270"/>
                </a:cubicBezTo>
                <a:cubicBezTo>
                  <a:pt x="224114" y="77372"/>
                  <a:pt x="178227" y="44565"/>
                  <a:pt x="200508" y="33423"/>
                </a:cubicBezTo>
                <a:cubicBezTo>
                  <a:pt x="232014" y="17667"/>
                  <a:pt x="267022" y="56722"/>
                  <a:pt x="300762" y="66846"/>
                </a:cubicBezTo>
                <a:cubicBezTo>
                  <a:pt x="322758" y="73446"/>
                  <a:pt x="346276" y="75028"/>
                  <a:pt x="367598" y="83558"/>
                </a:cubicBezTo>
                <a:cubicBezTo>
                  <a:pt x="402288" y="97436"/>
                  <a:pt x="436765" y="112965"/>
                  <a:pt x="467852" y="133693"/>
                </a:cubicBezTo>
                <a:cubicBezTo>
                  <a:pt x="520691" y="168924"/>
                  <a:pt x="565395" y="215441"/>
                  <a:pt x="618233" y="250673"/>
                </a:cubicBezTo>
                <a:cubicBezTo>
                  <a:pt x="742695" y="333662"/>
                  <a:pt x="589826" y="226998"/>
                  <a:pt x="718487" y="334231"/>
                </a:cubicBezTo>
                <a:cubicBezTo>
                  <a:pt x="733914" y="347089"/>
                  <a:pt x="751905" y="356513"/>
                  <a:pt x="768614" y="367654"/>
                </a:cubicBezTo>
                <a:cubicBezTo>
                  <a:pt x="779753" y="350943"/>
                  <a:pt x="800364" y="337534"/>
                  <a:pt x="802032" y="317520"/>
                </a:cubicBezTo>
                <a:cubicBezTo>
                  <a:pt x="806358" y="265595"/>
                  <a:pt x="793247" y="174467"/>
                  <a:pt x="768614" y="116981"/>
                </a:cubicBezTo>
                <a:cubicBezTo>
                  <a:pt x="758802" y="94083"/>
                  <a:pt x="745008" y="73033"/>
                  <a:pt x="735196" y="50135"/>
                </a:cubicBezTo>
                <a:cubicBezTo>
                  <a:pt x="728258" y="33944"/>
                  <a:pt x="718487" y="0"/>
                  <a:pt x="718487" y="0"/>
                </a:cubicBezTo>
              </a:path>
            </a:pathLst>
          </a:custGeom>
          <a:ln w="190500">
            <a:solidFill>
              <a:srgbClr val="3AE9FF">
                <a:alpha val="65000"/>
              </a:srgb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orma libre 5"/>
          <p:cNvSpPr/>
          <p:nvPr/>
        </p:nvSpPr>
        <p:spPr>
          <a:xfrm>
            <a:off x="3527618" y="5381117"/>
            <a:ext cx="802848" cy="1036116"/>
          </a:xfrm>
          <a:custGeom>
            <a:avLst/>
            <a:gdLst>
              <a:gd name="connsiteX0" fmla="*/ 183799 w 802848"/>
              <a:gd name="connsiteY0" fmla="*/ 1036116 h 1036116"/>
              <a:gd name="connsiteX1" fmla="*/ 116963 w 802848"/>
              <a:gd name="connsiteY1" fmla="*/ 869001 h 1036116"/>
              <a:gd name="connsiteX2" fmla="*/ 100254 w 802848"/>
              <a:gd name="connsiteY2" fmla="*/ 818866 h 1036116"/>
              <a:gd name="connsiteX3" fmla="*/ 50127 w 802848"/>
              <a:gd name="connsiteY3" fmla="*/ 718597 h 1036116"/>
              <a:gd name="connsiteX4" fmla="*/ 0 w 802848"/>
              <a:gd name="connsiteY4" fmla="*/ 584904 h 1036116"/>
              <a:gd name="connsiteX5" fmla="*/ 50127 w 802848"/>
              <a:gd name="connsiteY5" fmla="*/ 551481 h 1036116"/>
              <a:gd name="connsiteX6" fmla="*/ 116963 w 802848"/>
              <a:gd name="connsiteY6" fmla="*/ 584904 h 1036116"/>
              <a:gd name="connsiteX7" fmla="*/ 167090 w 802848"/>
              <a:gd name="connsiteY7" fmla="*/ 601616 h 1036116"/>
              <a:gd name="connsiteX8" fmla="*/ 350889 w 802848"/>
              <a:gd name="connsiteY8" fmla="*/ 635039 h 1036116"/>
              <a:gd name="connsiteX9" fmla="*/ 401016 w 802848"/>
              <a:gd name="connsiteY9" fmla="*/ 651750 h 1036116"/>
              <a:gd name="connsiteX10" fmla="*/ 434434 w 802848"/>
              <a:gd name="connsiteY10" fmla="*/ 484635 h 1036116"/>
              <a:gd name="connsiteX11" fmla="*/ 334180 w 802848"/>
              <a:gd name="connsiteY11" fmla="*/ 300808 h 1036116"/>
              <a:gd name="connsiteX12" fmla="*/ 300762 w 802848"/>
              <a:gd name="connsiteY12" fmla="*/ 250673 h 1036116"/>
              <a:gd name="connsiteX13" fmla="*/ 284053 w 802848"/>
              <a:gd name="connsiteY13" fmla="*/ 200539 h 1036116"/>
              <a:gd name="connsiteX14" fmla="*/ 250635 w 802848"/>
              <a:gd name="connsiteY14" fmla="*/ 150404 h 1036116"/>
              <a:gd name="connsiteX15" fmla="*/ 233926 w 802848"/>
              <a:gd name="connsiteY15" fmla="*/ 100270 h 1036116"/>
              <a:gd name="connsiteX16" fmla="*/ 200508 w 802848"/>
              <a:gd name="connsiteY16" fmla="*/ 33423 h 1036116"/>
              <a:gd name="connsiteX17" fmla="*/ 300762 w 802848"/>
              <a:gd name="connsiteY17" fmla="*/ 66846 h 1036116"/>
              <a:gd name="connsiteX18" fmla="*/ 367598 w 802848"/>
              <a:gd name="connsiteY18" fmla="*/ 83558 h 1036116"/>
              <a:gd name="connsiteX19" fmla="*/ 467852 w 802848"/>
              <a:gd name="connsiteY19" fmla="*/ 133693 h 1036116"/>
              <a:gd name="connsiteX20" fmla="*/ 618233 w 802848"/>
              <a:gd name="connsiteY20" fmla="*/ 250673 h 1036116"/>
              <a:gd name="connsiteX21" fmla="*/ 718487 w 802848"/>
              <a:gd name="connsiteY21" fmla="*/ 334231 h 1036116"/>
              <a:gd name="connsiteX22" fmla="*/ 768614 w 802848"/>
              <a:gd name="connsiteY22" fmla="*/ 367654 h 1036116"/>
              <a:gd name="connsiteX23" fmla="*/ 802032 w 802848"/>
              <a:gd name="connsiteY23" fmla="*/ 317520 h 1036116"/>
              <a:gd name="connsiteX24" fmla="*/ 768614 w 802848"/>
              <a:gd name="connsiteY24" fmla="*/ 116981 h 1036116"/>
              <a:gd name="connsiteX25" fmla="*/ 735196 w 802848"/>
              <a:gd name="connsiteY25" fmla="*/ 50135 h 1036116"/>
              <a:gd name="connsiteX26" fmla="*/ 718487 w 802848"/>
              <a:gd name="connsiteY26" fmla="*/ 0 h 103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02848" h="1036116">
                <a:moveTo>
                  <a:pt x="183799" y="1036116"/>
                </a:moveTo>
                <a:cubicBezTo>
                  <a:pt x="161520" y="980411"/>
                  <a:pt x="135932" y="925918"/>
                  <a:pt x="116963" y="869001"/>
                </a:cubicBezTo>
                <a:cubicBezTo>
                  <a:pt x="111393" y="852289"/>
                  <a:pt x="107407" y="834964"/>
                  <a:pt x="100254" y="818866"/>
                </a:cubicBezTo>
                <a:cubicBezTo>
                  <a:pt x="85080" y="784719"/>
                  <a:pt x="65588" y="752615"/>
                  <a:pt x="50127" y="718597"/>
                </a:cubicBezTo>
                <a:cubicBezTo>
                  <a:pt x="25152" y="663645"/>
                  <a:pt x="17394" y="637095"/>
                  <a:pt x="0" y="584904"/>
                </a:cubicBezTo>
                <a:cubicBezTo>
                  <a:pt x="16709" y="573763"/>
                  <a:pt x="30044" y="551481"/>
                  <a:pt x="50127" y="551481"/>
                </a:cubicBezTo>
                <a:cubicBezTo>
                  <a:pt x="75036" y="551481"/>
                  <a:pt x="94069" y="575091"/>
                  <a:pt x="116963" y="584904"/>
                </a:cubicBezTo>
                <a:cubicBezTo>
                  <a:pt x="133152" y="591843"/>
                  <a:pt x="150003" y="597344"/>
                  <a:pt x="167090" y="601616"/>
                </a:cubicBezTo>
                <a:cubicBezTo>
                  <a:pt x="288679" y="632018"/>
                  <a:pt x="216868" y="605252"/>
                  <a:pt x="350889" y="635039"/>
                </a:cubicBezTo>
                <a:cubicBezTo>
                  <a:pt x="368083" y="638860"/>
                  <a:pt x="384307" y="646180"/>
                  <a:pt x="401016" y="651750"/>
                </a:cubicBezTo>
                <a:cubicBezTo>
                  <a:pt x="493352" y="620968"/>
                  <a:pt x="469254" y="647155"/>
                  <a:pt x="434434" y="484635"/>
                </a:cubicBezTo>
                <a:cubicBezTo>
                  <a:pt x="419170" y="413394"/>
                  <a:pt x="373372" y="359605"/>
                  <a:pt x="334180" y="300808"/>
                </a:cubicBezTo>
                <a:cubicBezTo>
                  <a:pt x="323041" y="284096"/>
                  <a:pt x="307112" y="269727"/>
                  <a:pt x="300762" y="250673"/>
                </a:cubicBezTo>
                <a:cubicBezTo>
                  <a:pt x="295192" y="233962"/>
                  <a:pt x="291930" y="216295"/>
                  <a:pt x="284053" y="200539"/>
                </a:cubicBezTo>
                <a:cubicBezTo>
                  <a:pt x="275072" y="182575"/>
                  <a:pt x="259616" y="168368"/>
                  <a:pt x="250635" y="150404"/>
                </a:cubicBezTo>
                <a:cubicBezTo>
                  <a:pt x="242758" y="134648"/>
                  <a:pt x="240864" y="116461"/>
                  <a:pt x="233926" y="100270"/>
                </a:cubicBezTo>
                <a:cubicBezTo>
                  <a:pt x="224114" y="77372"/>
                  <a:pt x="178227" y="44565"/>
                  <a:pt x="200508" y="33423"/>
                </a:cubicBezTo>
                <a:cubicBezTo>
                  <a:pt x="232014" y="17667"/>
                  <a:pt x="267022" y="56722"/>
                  <a:pt x="300762" y="66846"/>
                </a:cubicBezTo>
                <a:cubicBezTo>
                  <a:pt x="322758" y="73446"/>
                  <a:pt x="346276" y="75028"/>
                  <a:pt x="367598" y="83558"/>
                </a:cubicBezTo>
                <a:cubicBezTo>
                  <a:pt x="402288" y="97436"/>
                  <a:pt x="436765" y="112965"/>
                  <a:pt x="467852" y="133693"/>
                </a:cubicBezTo>
                <a:cubicBezTo>
                  <a:pt x="520691" y="168924"/>
                  <a:pt x="565395" y="215441"/>
                  <a:pt x="618233" y="250673"/>
                </a:cubicBezTo>
                <a:cubicBezTo>
                  <a:pt x="742695" y="333662"/>
                  <a:pt x="589826" y="226998"/>
                  <a:pt x="718487" y="334231"/>
                </a:cubicBezTo>
                <a:cubicBezTo>
                  <a:pt x="733914" y="347089"/>
                  <a:pt x="751905" y="356513"/>
                  <a:pt x="768614" y="367654"/>
                </a:cubicBezTo>
                <a:cubicBezTo>
                  <a:pt x="779753" y="350943"/>
                  <a:pt x="800364" y="337534"/>
                  <a:pt x="802032" y="317520"/>
                </a:cubicBezTo>
                <a:cubicBezTo>
                  <a:pt x="806358" y="265595"/>
                  <a:pt x="793247" y="174467"/>
                  <a:pt x="768614" y="116981"/>
                </a:cubicBezTo>
                <a:cubicBezTo>
                  <a:pt x="758802" y="94083"/>
                  <a:pt x="745008" y="73033"/>
                  <a:pt x="735196" y="50135"/>
                </a:cubicBezTo>
                <a:cubicBezTo>
                  <a:pt x="728258" y="33944"/>
                  <a:pt x="718487" y="0"/>
                  <a:pt x="718487" y="0"/>
                </a:cubicBezTo>
              </a:path>
            </a:pathLst>
          </a:custGeom>
          <a:ln w="190500">
            <a:solidFill>
              <a:srgbClr val="3AE9FF">
                <a:alpha val="65000"/>
              </a:srgb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orma libre 6"/>
          <p:cNvSpPr/>
          <p:nvPr/>
        </p:nvSpPr>
        <p:spPr>
          <a:xfrm>
            <a:off x="6652201" y="5381117"/>
            <a:ext cx="802848" cy="1036116"/>
          </a:xfrm>
          <a:custGeom>
            <a:avLst/>
            <a:gdLst>
              <a:gd name="connsiteX0" fmla="*/ 183799 w 802848"/>
              <a:gd name="connsiteY0" fmla="*/ 1036116 h 1036116"/>
              <a:gd name="connsiteX1" fmla="*/ 116963 w 802848"/>
              <a:gd name="connsiteY1" fmla="*/ 869001 h 1036116"/>
              <a:gd name="connsiteX2" fmla="*/ 100254 w 802848"/>
              <a:gd name="connsiteY2" fmla="*/ 818866 h 1036116"/>
              <a:gd name="connsiteX3" fmla="*/ 50127 w 802848"/>
              <a:gd name="connsiteY3" fmla="*/ 718597 h 1036116"/>
              <a:gd name="connsiteX4" fmla="*/ 0 w 802848"/>
              <a:gd name="connsiteY4" fmla="*/ 584904 h 1036116"/>
              <a:gd name="connsiteX5" fmla="*/ 50127 w 802848"/>
              <a:gd name="connsiteY5" fmla="*/ 551481 h 1036116"/>
              <a:gd name="connsiteX6" fmla="*/ 116963 w 802848"/>
              <a:gd name="connsiteY6" fmla="*/ 584904 h 1036116"/>
              <a:gd name="connsiteX7" fmla="*/ 167090 w 802848"/>
              <a:gd name="connsiteY7" fmla="*/ 601616 h 1036116"/>
              <a:gd name="connsiteX8" fmla="*/ 350889 w 802848"/>
              <a:gd name="connsiteY8" fmla="*/ 635039 h 1036116"/>
              <a:gd name="connsiteX9" fmla="*/ 401016 w 802848"/>
              <a:gd name="connsiteY9" fmla="*/ 651750 h 1036116"/>
              <a:gd name="connsiteX10" fmla="*/ 434434 w 802848"/>
              <a:gd name="connsiteY10" fmla="*/ 484635 h 1036116"/>
              <a:gd name="connsiteX11" fmla="*/ 334180 w 802848"/>
              <a:gd name="connsiteY11" fmla="*/ 300808 h 1036116"/>
              <a:gd name="connsiteX12" fmla="*/ 300762 w 802848"/>
              <a:gd name="connsiteY12" fmla="*/ 250673 h 1036116"/>
              <a:gd name="connsiteX13" fmla="*/ 284053 w 802848"/>
              <a:gd name="connsiteY13" fmla="*/ 200539 h 1036116"/>
              <a:gd name="connsiteX14" fmla="*/ 250635 w 802848"/>
              <a:gd name="connsiteY14" fmla="*/ 150404 h 1036116"/>
              <a:gd name="connsiteX15" fmla="*/ 233926 w 802848"/>
              <a:gd name="connsiteY15" fmla="*/ 100270 h 1036116"/>
              <a:gd name="connsiteX16" fmla="*/ 200508 w 802848"/>
              <a:gd name="connsiteY16" fmla="*/ 33423 h 1036116"/>
              <a:gd name="connsiteX17" fmla="*/ 300762 w 802848"/>
              <a:gd name="connsiteY17" fmla="*/ 66846 h 1036116"/>
              <a:gd name="connsiteX18" fmla="*/ 367598 w 802848"/>
              <a:gd name="connsiteY18" fmla="*/ 83558 h 1036116"/>
              <a:gd name="connsiteX19" fmla="*/ 467852 w 802848"/>
              <a:gd name="connsiteY19" fmla="*/ 133693 h 1036116"/>
              <a:gd name="connsiteX20" fmla="*/ 618233 w 802848"/>
              <a:gd name="connsiteY20" fmla="*/ 250673 h 1036116"/>
              <a:gd name="connsiteX21" fmla="*/ 718487 w 802848"/>
              <a:gd name="connsiteY21" fmla="*/ 334231 h 1036116"/>
              <a:gd name="connsiteX22" fmla="*/ 768614 w 802848"/>
              <a:gd name="connsiteY22" fmla="*/ 367654 h 1036116"/>
              <a:gd name="connsiteX23" fmla="*/ 802032 w 802848"/>
              <a:gd name="connsiteY23" fmla="*/ 317520 h 1036116"/>
              <a:gd name="connsiteX24" fmla="*/ 768614 w 802848"/>
              <a:gd name="connsiteY24" fmla="*/ 116981 h 1036116"/>
              <a:gd name="connsiteX25" fmla="*/ 735196 w 802848"/>
              <a:gd name="connsiteY25" fmla="*/ 50135 h 1036116"/>
              <a:gd name="connsiteX26" fmla="*/ 718487 w 802848"/>
              <a:gd name="connsiteY26" fmla="*/ 0 h 103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02848" h="1036116">
                <a:moveTo>
                  <a:pt x="183799" y="1036116"/>
                </a:moveTo>
                <a:cubicBezTo>
                  <a:pt x="161520" y="980411"/>
                  <a:pt x="135932" y="925918"/>
                  <a:pt x="116963" y="869001"/>
                </a:cubicBezTo>
                <a:cubicBezTo>
                  <a:pt x="111393" y="852289"/>
                  <a:pt x="107407" y="834964"/>
                  <a:pt x="100254" y="818866"/>
                </a:cubicBezTo>
                <a:cubicBezTo>
                  <a:pt x="85080" y="784719"/>
                  <a:pt x="65588" y="752615"/>
                  <a:pt x="50127" y="718597"/>
                </a:cubicBezTo>
                <a:cubicBezTo>
                  <a:pt x="25152" y="663645"/>
                  <a:pt x="17394" y="637095"/>
                  <a:pt x="0" y="584904"/>
                </a:cubicBezTo>
                <a:cubicBezTo>
                  <a:pt x="16709" y="573763"/>
                  <a:pt x="30044" y="551481"/>
                  <a:pt x="50127" y="551481"/>
                </a:cubicBezTo>
                <a:cubicBezTo>
                  <a:pt x="75036" y="551481"/>
                  <a:pt x="94069" y="575091"/>
                  <a:pt x="116963" y="584904"/>
                </a:cubicBezTo>
                <a:cubicBezTo>
                  <a:pt x="133152" y="591843"/>
                  <a:pt x="150003" y="597344"/>
                  <a:pt x="167090" y="601616"/>
                </a:cubicBezTo>
                <a:cubicBezTo>
                  <a:pt x="288679" y="632018"/>
                  <a:pt x="216868" y="605252"/>
                  <a:pt x="350889" y="635039"/>
                </a:cubicBezTo>
                <a:cubicBezTo>
                  <a:pt x="368083" y="638860"/>
                  <a:pt x="384307" y="646180"/>
                  <a:pt x="401016" y="651750"/>
                </a:cubicBezTo>
                <a:cubicBezTo>
                  <a:pt x="493352" y="620968"/>
                  <a:pt x="469254" y="647155"/>
                  <a:pt x="434434" y="484635"/>
                </a:cubicBezTo>
                <a:cubicBezTo>
                  <a:pt x="419170" y="413394"/>
                  <a:pt x="373372" y="359605"/>
                  <a:pt x="334180" y="300808"/>
                </a:cubicBezTo>
                <a:cubicBezTo>
                  <a:pt x="323041" y="284096"/>
                  <a:pt x="307112" y="269727"/>
                  <a:pt x="300762" y="250673"/>
                </a:cubicBezTo>
                <a:cubicBezTo>
                  <a:pt x="295192" y="233962"/>
                  <a:pt x="291930" y="216295"/>
                  <a:pt x="284053" y="200539"/>
                </a:cubicBezTo>
                <a:cubicBezTo>
                  <a:pt x="275072" y="182575"/>
                  <a:pt x="259616" y="168368"/>
                  <a:pt x="250635" y="150404"/>
                </a:cubicBezTo>
                <a:cubicBezTo>
                  <a:pt x="242758" y="134648"/>
                  <a:pt x="240864" y="116461"/>
                  <a:pt x="233926" y="100270"/>
                </a:cubicBezTo>
                <a:cubicBezTo>
                  <a:pt x="224114" y="77372"/>
                  <a:pt x="178227" y="44565"/>
                  <a:pt x="200508" y="33423"/>
                </a:cubicBezTo>
                <a:cubicBezTo>
                  <a:pt x="232014" y="17667"/>
                  <a:pt x="267022" y="56722"/>
                  <a:pt x="300762" y="66846"/>
                </a:cubicBezTo>
                <a:cubicBezTo>
                  <a:pt x="322758" y="73446"/>
                  <a:pt x="346276" y="75028"/>
                  <a:pt x="367598" y="83558"/>
                </a:cubicBezTo>
                <a:cubicBezTo>
                  <a:pt x="402288" y="97436"/>
                  <a:pt x="436765" y="112965"/>
                  <a:pt x="467852" y="133693"/>
                </a:cubicBezTo>
                <a:cubicBezTo>
                  <a:pt x="520691" y="168924"/>
                  <a:pt x="565395" y="215441"/>
                  <a:pt x="618233" y="250673"/>
                </a:cubicBezTo>
                <a:cubicBezTo>
                  <a:pt x="742695" y="333662"/>
                  <a:pt x="589826" y="226998"/>
                  <a:pt x="718487" y="334231"/>
                </a:cubicBezTo>
                <a:cubicBezTo>
                  <a:pt x="733914" y="347089"/>
                  <a:pt x="751905" y="356513"/>
                  <a:pt x="768614" y="367654"/>
                </a:cubicBezTo>
                <a:cubicBezTo>
                  <a:pt x="779753" y="350943"/>
                  <a:pt x="800364" y="337534"/>
                  <a:pt x="802032" y="317520"/>
                </a:cubicBezTo>
                <a:cubicBezTo>
                  <a:pt x="806358" y="265595"/>
                  <a:pt x="793247" y="174467"/>
                  <a:pt x="768614" y="116981"/>
                </a:cubicBezTo>
                <a:cubicBezTo>
                  <a:pt x="758802" y="94083"/>
                  <a:pt x="745008" y="73033"/>
                  <a:pt x="735196" y="50135"/>
                </a:cubicBezTo>
                <a:cubicBezTo>
                  <a:pt x="728258" y="33944"/>
                  <a:pt x="718487" y="0"/>
                  <a:pt x="718487" y="0"/>
                </a:cubicBezTo>
              </a:path>
            </a:pathLst>
          </a:custGeom>
          <a:ln w="190500">
            <a:solidFill>
              <a:srgbClr val="3AE9FF">
                <a:alpha val="65000"/>
              </a:srgb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 descr="4017a822f3f3e112315f2ef1b699c32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2318">
            <a:off x="758434" y="4139199"/>
            <a:ext cx="1536700" cy="1358900"/>
          </a:xfrm>
          <a:prstGeom prst="rect">
            <a:avLst/>
          </a:prstGeom>
        </p:spPr>
      </p:pic>
      <p:pic>
        <p:nvPicPr>
          <p:cNvPr id="9" name="Imagen 8" descr="4017a822f3f3e112315f2ef1b699c32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2318">
            <a:off x="4052126" y="3990791"/>
            <a:ext cx="1536700" cy="1358900"/>
          </a:xfrm>
          <a:prstGeom prst="rect">
            <a:avLst/>
          </a:prstGeom>
        </p:spPr>
      </p:pic>
      <p:pic>
        <p:nvPicPr>
          <p:cNvPr id="10" name="Imagen 9" descr="4017a822f3f3e112315f2ef1b699c32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2318">
            <a:off x="7199755" y="3990791"/>
            <a:ext cx="1536700" cy="1358900"/>
          </a:xfrm>
          <a:prstGeom prst="rect">
            <a:avLst/>
          </a:prstGeom>
        </p:spPr>
      </p:pic>
      <p:pic>
        <p:nvPicPr>
          <p:cNvPr id="11" name="Imagen 10" descr="animatpencilxcolor-1454701540nkg84.gif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851" y="13586"/>
            <a:ext cx="3588712" cy="326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376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ptura de pantalla 2020-06-30 a las 21.11.05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2" t="15675" r="51394" b="4789"/>
          <a:stretch/>
        </p:blipFill>
        <p:spPr>
          <a:xfrm>
            <a:off x="3471884" y="0"/>
            <a:ext cx="5672116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0" y="367653"/>
            <a:ext cx="3471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FF0642"/>
                </a:solidFill>
                <a:latin typeface="Arial Black"/>
                <a:cs typeface="Arial Black"/>
              </a:rPr>
              <a:t>ESCRIBE LA VOCAL CON LA QUE COMIENZA</a:t>
            </a:r>
            <a:endParaRPr lang="es-ES" b="1" dirty="0">
              <a:solidFill>
                <a:srgbClr val="FF0642"/>
              </a:solidFill>
              <a:latin typeface="Arial Black"/>
              <a:cs typeface="Arial Black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7359" y="1530143"/>
            <a:ext cx="2256208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28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I</a:t>
            </a:r>
            <a:endParaRPr lang="es-ES_tradnl" sz="28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096187" y="94980"/>
            <a:ext cx="128506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I</a:t>
            </a:r>
            <a:endParaRPr lang="es-ES_tradnl" sz="28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4878970" y="2603707"/>
            <a:ext cx="128506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I</a:t>
            </a:r>
            <a:endParaRPr lang="es-ES_tradnl" sz="28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010565" y="4928225"/>
            <a:ext cx="128506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I</a:t>
            </a:r>
            <a:endParaRPr lang="es-ES_tradnl" sz="28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7" name="Imagen 16" descr="unnamed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930" y="926893"/>
            <a:ext cx="1574800" cy="1206500"/>
          </a:xfrm>
          <a:prstGeom prst="rect">
            <a:avLst/>
          </a:prstGeom>
        </p:spPr>
      </p:pic>
      <p:pic>
        <p:nvPicPr>
          <p:cNvPr id="18" name="Imagen 17" descr="unnamed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055" y="3469782"/>
            <a:ext cx="1574800" cy="1206500"/>
          </a:xfrm>
          <a:prstGeom prst="rect">
            <a:avLst/>
          </a:prstGeom>
        </p:spPr>
      </p:pic>
      <p:pic>
        <p:nvPicPr>
          <p:cNvPr id="19" name="Imagen 18" descr="unnamed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219" y="5651500"/>
            <a:ext cx="15748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14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20-06-30 a las 21.11.05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68" t="16079" r="7903" b="5553"/>
          <a:stretch/>
        </p:blipFill>
        <p:spPr>
          <a:xfrm>
            <a:off x="3492181" y="116982"/>
            <a:ext cx="5651819" cy="65866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0" y="367653"/>
            <a:ext cx="3471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FF0642"/>
                </a:solidFill>
                <a:latin typeface="Arial Black"/>
                <a:cs typeface="Arial Black"/>
              </a:rPr>
              <a:t>ESCRIBE LA VOCAL CON LA QUE COMIENZA</a:t>
            </a:r>
            <a:endParaRPr lang="es-ES" b="1" dirty="0">
              <a:solidFill>
                <a:srgbClr val="FF0642"/>
              </a:solidFill>
              <a:latin typeface="Arial Black"/>
              <a:cs typeface="Arial Black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00015" y="1530143"/>
            <a:ext cx="2256208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28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O</a:t>
            </a:r>
            <a:endParaRPr lang="es-ES_tradnl" sz="28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130156" y="88313"/>
            <a:ext cx="14354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O</a:t>
            </a:r>
            <a:endParaRPr lang="es-ES_tradnl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114973" y="2363079"/>
            <a:ext cx="14354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O</a:t>
            </a:r>
            <a:endParaRPr lang="es-ES_tradnl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114973" y="4813881"/>
            <a:ext cx="14354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O</a:t>
            </a:r>
            <a:endParaRPr lang="es-ES_tradnl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13" name="Imagen 12" descr="4017a822f3f3e112315f2ef1b699c32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2318">
            <a:off x="5782070" y="-164871"/>
            <a:ext cx="1536700" cy="1358900"/>
          </a:xfrm>
          <a:prstGeom prst="rect">
            <a:avLst/>
          </a:prstGeom>
        </p:spPr>
      </p:pic>
      <p:pic>
        <p:nvPicPr>
          <p:cNvPr id="14" name="Imagen 13" descr="4017a822f3f3e112315f2ef1b699c32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2318">
            <a:off x="5520496" y="2000121"/>
            <a:ext cx="1536700" cy="1358900"/>
          </a:xfrm>
          <a:prstGeom prst="rect">
            <a:avLst/>
          </a:prstGeom>
        </p:spPr>
      </p:pic>
      <p:pic>
        <p:nvPicPr>
          <p:cNvPr id="15" name="Imagen 14" descr="4017a822f3f3e112315f2ef1b699c32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2318">
            <a:off x="5387319" y="4268854"/>
            <a:ext cx="15367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24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67</Words>
  <Application>Microsoft Macintosh PowerPoint</Application>
  <PresentationFormat>Presentación en pantalla (4:3)</PresentationFormat>
  <Paragraphs>30</Paragraphs>
  <Slides>18</Slides>
  <Notes>0</Notes>
  <HiddenSlides>0</HiddenSlides>
  <MMClips>5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Aa</vt:lpstr>
      <vt:lpstr>Ii</vt:lpstr>
      <vt:lpstr>Oo</vt:lpstr>
      <vt:lpstr>Ee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Katherine Mena</cp:lastModifiedBy>
  <cp:revision>25</cp:revision>
  <dcterms:created xsi:type="dcterms:W3CDTF">2020-06-30T22:09:11Z</dcterms:created>
  <dcterms:modified xsi:type="dcterms:W3CDTF">2020-07-01T21:49:58Z</dcterms:modified>
</cp:coreProperties>
</file>