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1" r:id="rId4"/>
    <p:sldId id="260" r:id="rId5"/>
    <p:sldId id="262" r:id="rId6"/>
    <p:sldId id="263" r:id="rId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3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FFEF"/>
    <a:srgbClr val="D883FF"/>
    <a:srgbClr val="FF63DC"/>
    <a:srgbClr val="30C13C"/>
    <a:srgbClr val="003FBF"/>
    <a:srgbClr val="2B8CB6"/>
    <a:srgbClr val="000000"/>
    <a:srgbClr val="7EF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08"/>
    <p:restoredTop sz="94652"/>
  </p:normalViewPr>
  <p:slideViewPr>
    <p:cSldViewPr snapToGrid="0" snapToObjects="1">
      <p:cViewPr varScale="1">
        <p:scale>
          <a:sx n="70" d="100"/>
          <a:sy n="70" d="100"/>
        </p:scale>
        <p:origin x="19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E1D60-8B4E-A247-9A79-4710A9AA5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FA0237-9AD6-FF4D-81BB-1393BF475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407B3C-DB8E-F048-9C0B-74A99911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19C639-BE15-894E-B53F-D978828A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05529F-E864-8046-A441-7810EBAE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483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5050E2-5A24-0249-A9C2-56A720B0D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9CE17E-3141-1C40-B033-8CB652EA6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9FCCA9-557F-2F44-BC21-891B21BDF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D459DF-5421-EB46-AB31-DC5ED989E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6D69A1-F82E-2245-9691-BC23BBD4F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025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98278F-EAFF-6647-9599-262F89BDA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A91180-4982-6F4D-B4FF-9EB77BEB5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FBA12A-033D-1D49-A682-0F3756ACB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846EF4-1CE6-B042-912B-A3AAE671E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40085A-4E3B-2C48-966B-068F27B6C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8740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9F0DAF-EE1E-9E4B-BB7D-2DA27262B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E4D9DB-26A1-BE44-BB26-96E2780560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5E603F-5BA4-2C4E-A60E-A0F335D43D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2276AB1-3A4C-D545-AF48-BB2CDDD5C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EBFA02-15A4-1A48-94ED-7CA0F035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CBD1AF-FC5F-EA44-A2A9-672BF5EB9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0035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435729-8843-5246-8684-780904ED0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24366F-4A18-AF49-A318-E26CC5CD1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A6FA2D-58D9-7749-9F1F-DD6894D13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722CD8C-80DC-854E-870E-7CB58F2124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D7CAB92-EA2F-1746-B76F-492EAB9EC1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F2CA2F2-0BD8-B746-8435-CD5D4E4F0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0ACF8E2-67C3-F340-8D71-63233777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531C5E4-C476-7043-892B-2B80D3ACE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278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8D893C-1761-3146-B2A8-2DABCA5D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B91AE9-1F1F-B447-BDCA-CE424774A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172CB14-E5F9-FE42-AED4-F23AC8B9C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D25E52-B204-1647-91CD-7A66402DC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8261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59BB19-3914-DF47-87A7-1B995FBDC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AF816F7-47A5-6243-8DF9-D374FC6DB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DC2039-66A3-B742-9487-BA0110963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7954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44ADB-C0E0-EF47-8780-75AF7F34C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C37069-4009-5740-A3E6-E5BEA3FB4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3CB96E-BBAF-FB4C-886A-66D5616A8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5F35C9-DE43-FB42-AA9F-5335D8E27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2354EF-3166-4F47-B202-2240CBF7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FCF84E-0FCA-9A43-9E48-6A7D89BC7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904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4DE8A-D9FC-7D4C-8C01-582068383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6FF991-4BDB-9D43-9799-2DB98AF7C2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79C222D-AA1C-E349-AEE2-BAD043DAC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628888-DEE4-4648-9DA3-1F7912279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F73ABF-D42B-E14C-B3E3-97DC2CE6E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46E851-E1BC-144D-A996-A9271C2AC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7712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E793BA-029A-4D41-9B26-FA45F215D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C7D007A-5B00-8B48-86CC-88FB326B1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5A2B87-7DE5-8A4F-B74F-729AF0BB7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F30FC1-435C-104B-80CE-202CB1A23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A00878-F60D-E941-A8D3-D781FDE22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142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7F57351-A544-4941-9DAA-7E6DF053F2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725EDD1-5699-B24B-A54A-DEF3F935D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396231-D29D-7248-A692-4262D96F8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5D5917-46E7-0A48-B80C-3AC0C058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7D0D1A-B1B6-F54D-9DCB-5315E5519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961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3C004D-0C02-1F4A-9794-C6212CF25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D4F447-D973-1E46-B4A7-C2C1D4603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0C6D-7233-8741-9031-08AAE42D0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FCE2-E7E5-2F4F-8843-105FDF528E58}" type="datetimeFigureOut">
              <a:rPr lang="es-CL" smtClean="0"/>
              <a:t>22-07-20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AA3AC1-D9AA-2548-AD9A-273BE95AD1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436801-E024-DF43-BF74-205D16B0A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F5A2D-9AE9-CC46-9A48-B5849B2B0C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467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tiff"/><Relationship Id="rId11" Type="http://schemas.openxmlformats.org/officeDocument/2006/relationships/image" Target="../media/image12.gif"/><Relationship Id="rId5" Type="http://schemas.openxmlformats.org/officeDocument/2006/relationships/image" Target="../media/image6.tiff"/><Relationship Id="rId10" Type="http://schemas.openxmlformats.org/officeDocument/2006/relationships/image" Target="../media/image11.tiff"/><Relationship Id="rId4" Type="http://schemas.openxmlformats.org/officeDocument/2006/relationships/image" Target="../media/image5.tiff"/><Relationship Id="rId9" Type="http://schemas.openxmlformats.org/officeDocument/2006/relationships/image" Target="../media/image10.tif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9.png"/><Relationship Id="rId18" Type="http://schemas.microsoft.com/office/2007/relationships/hdphoto" Target="../media/hdphoto8.wdp"/><Relationship Id="rId3" Type="http://schemas.openxmlformats.org/officeDocument/2006/relationships/image" Target="../media/image14.png"/><Relationship Id="rId21" Type="http://schemas.openxmlformats.org/officeDocument/2006/relationships/image" Target="../media/image8.tiff"/><Relationship Id="rId7" Type="http://schemas.openxmlformats.org/officeDocument/2006/relationships/image" Target="../media/image16.png"/><Relationship Id="rId12" Type="http://schemas.microsoft.com/office/2007/relationships/hdphoto" Target="../media/hdphoto5.wdp"/><Relationship Id="rId17" Type="http://schemas.openxmlformats.org/officeDocument/2006/relationships/image" Target="../media/image21.png"/><Relationship Id="rId2" Type="http://schemas.openxmlformats.org/officeDocument/2006/relationships/image" Target="../media/image13.tiff"/><Relationship Id="rId16" Type="http://schemas.microsoft.com/office/2007/relationships/hdphoto" Target="../media/hdphoto7.wdp"/><Relationship Id="rId20" Type="http://schemas.openxmlformats.org/officeDocument/2006/relationships/image" Target="../media/image6.tiff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23" Type="http://schemas.microsoft.com/office/2007/relationships/hdphoto" Target="../media/hdphoto9.wdp"/><Relationship Id="rId10" Type="http://schemas.microsoft.com/office/2007/relationships/hdphoto" Target="../media/hdphoto4.wdp"/><Relationship Id="rId19" Type="http://schemas.openxmlformats.org/officeDocument/2006/relationships/image" Target="../media/image3.tiff"/><Relationship Id="rId4" Type="http://schemas.microsoft.com/office/2007/relationships/hdphoto" Target="../media/hdphoto1.wdp"/><Relationship Id="rId9" Type="http://schemas.openxmlformats.org/officeDocument/2006/relationships/image" Target="../media/image17.png"/><Relationship Id="rId14" Type="http://schemas.microsoft.com/office/2007/relationships/hdphoto" Target="../media/hdphoto6.wdp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iff"/><Relationship Id="rId3" Type="http://schemas.openxmlformats.org/officeDocument/2006/relationships/image" Target="../media/image23.tiff"/><Relationship Id="rId7" Type="http://schemas.openxmlformats.org/officeDocument/2006/relationships/image" Target="../media/image27.tif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tiff"/><Relationship Id="rId11" Type="http://schemas.openxmlformats.org/officeDocument/2006/relationships/image" Target="../media/image31.tiff"/><Relationship Id="rId5" Type="http://schemas.openxmlformats.org/officeDocument/2006/relationships/image" Target="../media/image25.tiff"/><Relationship Id="rId10" Type="http://schemas.openxmlformats.org/officeDocument/2006/relationships/image" Target="../media/image30.tiff"/><Relationship Id="rId4" Type="http://schemas.openxmlformats.org/officeDocument/2006/relationships/image" Target="../media/image24.tiff"/><Relationship Id="rId9" Type="http://schemas.openxmlformats.org/officeDocument/2006/relationships/image" Target="../media/image29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tiff"/><Relationship Id="rId3" Type="http://schemas.openxmlformats.org/officeDocument/2006/relationships/image" Target="../media/image32.tiff"/><Relationship Id="rId7" Type="http://schemas.openxmlformats.org/officeDocument/2006/relationships/image" Target="../media/image36.tif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tiff"/><Relationship Id="rId5" Type="http://schemas.openxmlformats.org/officeDocument/2006/relationships/image" Target="../media/image34.tiff"/><Relationship Id="rId10" Type="http://schemas.openxmlformats.org/officeDocument/2006/relationships/image" Target="../media/image31.tiff"/><Relationship Id="rId4" Type="http://schemas.openxmlformats.org/officeDocument/2006/relationships/image" Target="../media/image33.tiff"/><Relationship Id="rId9" Type="http://schemas.openxmlformats.org/officeDocument/2006/relationships/image" Target="../media/image30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2A52376-5627-7043-894A-87E4284EA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" y="201899"/>
            <a:ext cx="10881360" cy="645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84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8403D99-A00F-EF4C-B97D-BAB71AA5D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11" y="0"/>
            <a:ext cx="2816414" cy="217594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34F50B1-DB65-7B4C-92DE-33B26986D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69" y="2267044"/>
            <a:ext cx="2838930" cy="204173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FDC87F1-BCC1-EA4D-B637-6E62697F9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050" y="2332926"/>
            <a:ext cx="3000761" cy="201590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8DAF502-ED56-124C-8FD4-4053D6E46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167" y="33327"/>
            <a:ext cx="2912644" cy="210929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969B3ED-CC21-6E47-AD07-45B9638E75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6862" y="2332926"/>
            <a:ext cx="2912644" cy="19530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01D0471-86FA-D54F-B571-6A489A417D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6862" y="3778"/>
            <a:ext cx="2912644" cy="210929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1EF99EB-2563-3A44-A557-D34CA17161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4389" y="5765480"/>
            <a:ext cx="3032138" cy="9643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9455206-3864-2A46-830F-34DCD25F3D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773" y="5786990"/>
            <a:ext cx="2919521" cy="9643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27EC954-025A-2443-8EB4-E14D9B3D2F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2403" y="5743971"/>
            <a:ext cx="2832053" cy="100731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FABF4A3-61AA-2E47-B10A-2929111012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2568" y="4399874"/>
            <a:ext cx="1208296" cy="172613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5EEF2CE-7D08-854E-A207-AEC31A824D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4281" y="4450736"/>
            <a:ext cx="1208296" cy="172613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27820F8-7D10-1D4F-B38B-55F4B057B7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86522" y="4399873"/>
            <a:ext cx="1208296" cy="17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1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65">
            <a:extLst>
              <a:ext uri="{FF2B5EF4-FFF2-40B4-BE49-F238E27FC236}">
                <a16:creationId xmlns:a16="http://schemas.microsoft.com/office/drawing/2014/main" id="{B7910A2E-2425-A743-BBE7-5F18A6F4A4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45"/>
          <a:stretch/>
        </p:blipFill>
        <p:spPr>
          <a:xfrm>
            <a:off x="5633366" y="38208"/>
            <a:ext cx="5668617" cy="3312494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84AE4A0A-565D-174E-9733-EC33D69D22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51" b="96970" l="9559" r="89706">
                        <a14:foregroundMark x1="23529" y1="7071" x2="23529" y2="7071"/>
                        <a14:foregroundMark x1="28676" y1="5051" x2="28676" y2="5051"/>
                        <a14:foregroundMark x1="46324" y1="82828" x2="46324" y2="82828"/>
                        <a14:foregroundMark x1="52941" y1="96970" x2="52941" y2="969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56997" y="327988"/>
            <a:ext cx="1832145" cy="1333693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0AADB044-876C-304C-AF7B-4CEE24F2458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94" b="92308" l="9028" r="97917">
                        <a14:foregroundMark x1="59028" y1="92308" x2="59028" y2="92308"/>
                        <a14:foregroundMark x1="98611" y1="59441" x2="98611" y2="59441"/>
                        <a14:foregroundMark x1="44444" y1="22378" x2="44444" y2="22378"/>
                        <a14:foregroundMark x1="44444" y1="22378" x2="67361" y2="30070"/>
                        <a14:foregroundMark x1="23611" y1="27273" x2="26389" y2="62238"/>
                        <a14:foregroundMark x1="48611" y1="5594" x2="48611" y2="5594"/>
                        <a14:foregroundMark x1="34028" y1="11189" x2="34028" y2="11189"/>
                        <a14:foregroundMark x1="53472" y1="23776" x2="53472" y2="23776"/>
                        <a14:foregroundMark x1="54167" y1="25175" x2="54861" y2="251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797598">
            <a:off x="8366169" y="1641988"/>
            <a:ext cx="1196651" cy="118834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A66ACEB4-BDF9-B548-B6D8-FC395AE9B3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45"/>
          <a:stretch/>
        </p:blipFill>
        <p:spPr>
          <a:xfrm>
            <a:off x="75000" y="38208"/>
            <a:ext cx="5172676" cy="3312494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B2AA1CB6-6994-D94B-B4A0-4B9F20D883C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36" b="94245" l="2899" r="93237">
                        <a14:foregroundMark x1="71981" y1="61151" x2="71981" y2="61151"/>
                        <a14:foregroundMark x1="57488" y1="63309" x2="66667" y2="69065"/>
                        <a14:foregroundMark x1="66184" y1="78417" x2="89372" y2="64748"/>
                        <a14:foregroundMark x1="93237" y1="63309" x2="93237" y2="63309"/>
                        <a14:foregroundMark x1="30435" y1="95683" x2="30435" y2="95683"/>
                        <a14:foregroundMark x1="2899" y1="80576" x2="2899" y2="80576"/>
                        <a14:foregroundMark x1="12560" y1="53957" x2="29469" y2="17266"/>
                        <a14:foregroundMark x1="29469" y1="17266" x2="29952" y2="17266"/>
                        <a14:foregroundMark x1="68116" y1="19424" x2="42995" y2="50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573" y="1564380"/>
            <a:ext cx="2016220" cy="1353887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E868DDF5-EAFB-8249-9414-397D9F5657F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32955" y1="9244" x2="32955" y2="9244"/>
                        <a14:foregroundMark x1="21023" y1="9244" x2="21023" y2="9244"/>
                        <a14:foregroundMark x1="12500" y1="57143" x2="12500" y2="57143"/>
                        <a14:foregroundMark x1="72159" y1="34454" x2="72159" y2="34454"/>
                        <a14:foregroundMark x1="64205" y1="36975" x2="64205" y2="369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9690" y="446517"/>
            <a:ext cx="1925463" cy="1301874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5FBA494F-DC32-F442-934B-6C9DFA43BA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45"/>
          <a:stretch/>
        </p:blipFill>
        <p:spPr>
          <a:xfrm>
            <a:off x="3191912" y="3273551"/>
            <a:ext cx="5822295" cy="3584449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C3038375-A81D-344E-A5AB-3786E007D75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52740" y1="32500" x2="52740" y2="32500"/>
                        <a14:foregroundMark x1="52740" y1="26667" x2="52055" y2="45833"/>
                        <a14:foregroundMark x1="87671" y1="69167" x2="89041" y2="46667"/>
                        <a14:foregroundMark x1="32192" y1="31667" x2="32192" y2="31667"/>
                        <a14:foregroundMark x1="70548" y1="16667" x2="52055" y2="10000"/>
                        <a14:foregroundMark x1="52055" y1="10000" x2="52055" y2="1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4763" y="3350702"/>
            <a:ext cx="2145306" cy="1763265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4B5A708C-3C01-8741-99BC-30CE15370A7F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59302" y1="9615" x2="59302" y2="9615"/>
                        <a14:foregroundMark x1="84884" y1="66346" x2="84884" y2="663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6366" y="1587438"/>
            <a:ext cx="1337844" cy="1353887"/>
          </a:xfrm>
          <a:prstGeom prst="rect">
            <a:avLst/>
          </a:prstGeom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7B81702A-5F5A-A84D-B2DE-7896D6B08F0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778" b="92000" l="6222" r="89778">
                        <a14:foregroundMark x1="50667" y1="11111" x2="50667" y2="11111"/>
                        <a14:foregroundMark x1="63556" y1="48000" x2="63556" y2="48000"/>
                        <a14:foregroundMark x1="63556" y1="48000" x2="66667" y2="38667"/>
                        <a14:foregroundMark x1="35111" y1="50222" x2="36000" y2="42222"/>
                        <a14:foregroundMark x1="89778" y1="46222" x2="89778" y2="46222"/>
                        <a14:foregroundMark x1="71556" y1="92444" x2="71556" y2="92444"/>
                        <a14:foregroundMark x1="6222" y1="37778" x2="6222" y2="3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7384" y="4750191"/>
            <a:ext cx="1763264" cy="1763264"/>
          </a:xfrm>
          <a:prstGeom prst="rect">
            <a:avLst/>
          </a:prstGeom>
        </p:spPr>
      </p:pic>
      <p:pic>
        <p:nvPicPr>
          <p:cNvPr id="71" name="Imagen 70">
            <a:extLst>
              <a:ext uri="{FF2B5EF4-FFF2-40B4-BE49-F238E27FC236}">
                <a16:creationId xmlns:a16="http://schemas.microsoft.com/office/drawing/2014/main" id="{F666007D-A384-DF49-8C63-C22CB0895CA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701" b="97436" l="3721" r="94884">
                        <a14:foregroundMark x1="57674" y1="6410" x2="57674" y2="6410"/>
                        <a14:foregroundMark x1="94884" y1="24359" x2="94884" y2="24359"/>
                        <a14:foregroundMark x1="39535" y1="97863" x2="39535" y2="97863"/>
                        <a14:foregroundMark x1="3721" y1="77350" x2="3721" y2="77350"/>
                        <a14:foregroundMark x1="46977" y1="9829" x2="60000" y2="470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1878" y="4623618"/>
            <a:ext cx="1620093" cy="1763264"/>
          </a:xfrm>
          <a:prstGeom prst="rect">
            <a:avLst/>
          </a:prstGeom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EC6470B3-A925-3F42-AE16-06EEC734E10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6553" y="83241"/>
            <a:ext cx="1752389" cy="1353887"/>
          </a:xfrm>
          <a:prstGeom prst="rect">
            <a:avLst/>
          </a:prstGeom>
        </p:spPr>
      </p:pic>
      <p:pic>
        <p:nvPicPr>
          <p:cNvPr id="75" name="Imagen 74">
            <a:extLst>
              <a:ext uri="{FF2B5EF4-FFF2-40B4-BE49-F238E27FC236}">
                <a16:creationId xmlns:a16="http://schemas.microsoft.com/office/drawing/2014/main" id="{5A4BC606-C5C3-A342-BA8E-65BFEB7FC96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356692" y="3292467"/>
            <a:ext cx="2054528" cy="1534875"/>
          </a:xfrm>
          <a:prstGeom prst="rect">
            <a:avLst/>
          </a:prstGeom>
        </p:spPr>
      </p:pic>
      <p:pic>
        <p:nvPicPr>
          <p:cNvPr id="76" name="Imagen 75">
            <a:extLst>
              <a:ext uri="{FF2B5EF4-FFF2-40B4-BE49-F238E27FC236}">
                <a16:creationId xmlns:a16="http://schemas.microsoft.com/office/drawing/2014/main" id="{814E5BCD-CE65-4844-8358-BB7FF655833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49068" y="73107"/>
            <a:ext cx="2089716" cy="1555741"/>
          </a:xfrm>
          <a:prstGeom prst="rect">
            <a:avLst/>
          </a:prstGeom>
        </p:spPr>
      </p:pic>
      <p:pic>
        <p:nvPicPr>
          <p:cNvPr id="77" name="Imagen 76">
            <a:extLst>
              <a:ext uri="{FF2B5EF4-FFF2-40B4-BE49-F238E27FC236}">
                <a16:creationId xmlns:a16="http://schemas.microsoft.com/office/drawing/2014/main" id="{5B2D2483-9A33-0442-945A-7462B80195C4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9806" t="16428" r="25653" b="26814"/>
          <a:stretch/>
        </p:blipFill>
        <p:spPr>
          <a:xfrm>
            <a:off x="6343908" y="1874062"/>
            <a:ext cx="1376161" cy="8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4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2E9200D9-C352-FE47-A482-E1F3C7027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64" y="46107"/>
            <a:ext cx="3397125" cy="211484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B8A2F9F-CB9E-6744-B6D3-1B90D5EB5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002" y="61061"/>
            <a:ext cx="3098055" cy="211673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7A4D8AF-1650-144C-BB70-E8AAB159B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6870" y="66648"/>
            <a:ext cx="3098055" cy="207375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EF4279A-B8CB-8F4A-A392-620FDBBED3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08" y="3429000"/>
            <a:ext cx="3251900" cy="2260467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97DAAA3-B5AC-A64C-84C3-AB8B842CD2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4096" y="3496400"/>
            <a:ext cx="3251900" cy="227433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66E2318-0301-3340-985E-C15349DE93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6870" y="3459614"/>
            <a:ext cx="3098055" cy="219923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E9BB658F-3AF3-4340-833A-C999934976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7760" y="2204822"/>
            <a:ext cx="1066800" cy="99060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28456DD2-37CE-DA4F-B1EE-860E6C35B8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6455" y="2210867"/>
            <a:ext cx="1054100" cy="100330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40040DB-310D-FD49-B681-39EF248157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74389" y="2192122"/>
            <a:ext cx="1066800" cy="101600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C0B69602-65B9-1843-B646-9FBAF3629A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1751" y="2227428"/>
            <a:ext cx="1066800" cy="99060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E4627396-098D-724D-ACA2-95E494C1E2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5146" y="2177800"/>
            <a:ext cx="1066800" cy="990600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9A473385-CDBB-8D4E-9D57-4A626688A9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308" y="5766925"/>
            <a:ext cx="1066800" cy="9906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DF73BD6-CFEF-0B43-BA32-2469C3338F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5002" y="5867400"/>
            <a:ext cx="1066800" cy="9906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2CCD78C-607F-D043-86C9-75BB2565ED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5146" y="5867400"/>
            <a:ext cx="1066800" cy="9906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C6952634-EABD-E147-A008-3DE31707B9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7312" y="2234172"/>
            <a:ext cx="1054100" cy="100330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6AD2EDBC-29CE-3047-BE71-81C3453E5B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1903" y="2177800"/>
            <a:ext cx="1054100" cy="100330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46FB8161-0D14-9540-9512-7E4CA37779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8334" y="5769809"/>
            <a:ext cx="1054100" cy="100330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A2C9C7DF-305A-3C4A-87AE-B516E9B9B7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9560" y="5854700"/>
            <a:ext cx="1054100" cy="10033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3330C17A-995B-6745-A081-802F554EBA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1903" y="5854700"/>
            <a:ext cx="1054100" cy="1003300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C69AC395-48F0-AE4A-A865-C1AA6E0500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0173" y="2195174"/>
            <a:ext cx="1066800" cy="101600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6207A61D-7D76-774F-A123-6452F30993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16348" y="2152400"/>
            <a:ext cx="1066800" cy="101600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5FB33996-5F58-C94C-BFB6-58241DD473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0192" y="5776081"/>
            <a:ext cx="1066800" cy="101600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C6D7C6FA-0207-324E-9629-E489241ED1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2225" y="5826404"/>
            <a:ext cx="1066800" cy="101600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C936D807-D12A-1249-B382-E8D277319D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35960" y="5854700"/>
            <a:ext cx="10668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56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65B28D4-EB4C-A849-85BC-9885735F9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61" y="72919"/>
            <a:ext cx="3481313" cy="234504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9C698DC-7EC2-E343-83F0-E14D0737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0421" y="72919"/>
            <a:ext cx="3634922" cy="23682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DCFE0B2-3E93-2C46-AB80-2C5DFC2F6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6153" y="72919"/>
            <a:ext cx="3377443" cy="236829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6F6A24B-87A0-8143-AF3E-47139CEA9C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685799"/>
            <a:ext cx="3377443" cy="215161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49C60B-F54B-0542-9BF7-11C83C2FF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6159" y="3671318"/>
            <a:ext cx="3350070" cy="215161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66D1124-47DE-754E-86E3-9230D29776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665" y="2411581"/>
            <a:ext cx="1066800" cy="990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A515E27-E23B-6D48-9DDE-DB26FABA4B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5468" y="2397004"/>
            <a:ext cx="1054100" cy="10033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4052CD7-9573-7946-B583-AB2798023B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2471" y="2392531"/>
            <a:ext cx="1066800" cy="1016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8F6D8DB-1924-FF46-B49C-E1598270C9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3924" y="2393311"/>
            <a:ext cx="1066800" cy="9906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06DF342-EFCA-AA40-9A18-6CC506DFE1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7389" y="2393311"/>
            <a:ext cx="1066800" cy="9906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5F2B619-A3C5-3447-946E-C579559F07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6159" y="5822934"/>
            <a:ext cx="1066800" cy="9906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D175AC2-292B-AB46-AFAA-C6C952C1F3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6785" y="5794481"/>
            <a:ext cx="1066800" cy="9906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69A2F7E-0B18-7E48-899C-1E26D9CD23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7780" y="2405231"/>
            <a:ext cx="1054100" cy="10033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4CBBC1-8876-5745-AF4E-E448EF6AC4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1245" y="2401756"/>
            <a:ext cx="1054100" cy="10033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2FCCA6F-6E0C-A14D-AC43-C4E9A34B98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4274" y="5781781"/>
            <a:ext cx="1054100" cy="10033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16E9A2E-7A96-1048-B0BF-28D1C8A327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7671" y="5822934"/>
            <a:ext cx="1054100" cy="10033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1F7ACBB-EE87-2248-BF33-6E9F77640F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6031" y="2398881"/>
            <a:ext cx="1066800" cy="10160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6547DC2-552F-AE46-81B7-471BA1A7C2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19268" y="2380611"/>
            <a:ext cx="1066800" cy="1016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16B31DA-23A2-7642-AC6B-171FFF91BD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63810" y="5797534"/>
            <a:ext cx="1066800" cy="101600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EFA9BDD-3F14-BF46-BEF3-087367F34F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3521" y="5802164"/>
            <a:ext cx="10668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1C19415-B238-EB4E-8C11-FBAFD54B7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512" y="649318"/>
            <a:ext cx="6133592" cy="51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03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0</Words>
  <Application>Microsoft Macintosh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28</cp:revision>
  <dcterms:created xsi:type="dcterms:W3CDTF">2020-07-20T23:17:10Z</dcterms:created>
  <dcterms:modified xsi:type="dcterms:W3CDTF">2020-07-22T19:28:24Z</dcterms:modified>
</cp:coreProperties>
</file>