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6D791-F87C-4DA8-9731-54635E4533CF}" type="datetimeFigureOut">
              <a:rPr lang="es-CL" smtClean="0"/>
              <a:t>12-07-2020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437C0-1AD9-4794-8250-2EF160E9748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30718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6D791-F87C-4DA8-9731-54635E4533CF}" type="datetimeFigureOut">
              <a:rPr lang="es-CL" smtClean="0"/>
              <a:t>12-07-2020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437C0-1AD9-4794-8250-2EF160E9748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25005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6D791-F87C-4DA8-9731-54635E4533CF}" type="datetimeFigureOut">
              <a:rPr lang="es-CL" smtClean="0"/>
              <a:t>12-07-2020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437C0-1AD9-4794-8250-2EF160E9748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79774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6D791-F87C-4DA8-9731-54635E4533CF}" type="datetimeFigureOut">
              <a:rPr lang="es-CL" smtClean="0"/>
              <a:t>12-07-2020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437C0-1AD9-4794-8250-2EF160E9748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86513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6D791-F87C-4DA8-9731-54635E4533CF}" type="datetimeFigureOut">
              <a:rPr lang="es-CL" smtClean="0"/>
              <a:t>12-07-2020</a:t>
            </a:fld>
            <a:endParaRPr lang="es-C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437C0-1AD9-4794-8250-2EF160E9748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34403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6D791-F87C-4DA8-9731-54635E4533CF}" type="datetimeFigureOut">
              <a:rPr lang="es-CL" smtClean="0"/>
              <a:t>12-07-2020</a:t>
            </a:fld>
            <a:endParaRPr lang="es-C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437C0-1AD9-4794-8250-2EF160E9748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87885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6D791-F87C-4DA8-9731-54635E4533CF}" type="datetimeFigureOut">
              <a:rPr lang="es-CL" smtClean="0"/>
              <a:t>12-07-2020</a:t>
            </a:fld>
            <a:endParaRPr lang="es-C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437C0-1AD9-4794-8250-2EF160E9748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78627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6D791-F87C-4DA8-9731-54635E4533CF}" type="datetimeFigureOut">
              <a:rPr lang="es-CL" smtClean="0"/>
              <a:t>12-07-2020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437C0-1AD9-4794-8250-2EF160E9748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73934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6D791-F87C-4DA8-9731-54635E4533CF}" type="datetimeFigureOut">
              <a:rPr lang="es-CL" smtClean="0"/>
              <a:t>12-07-2020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437C0-1AD9-4794-8250-2EF160E9748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3131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6D791-F87C-4DA8-9731-54635E4533CF}" type="datetimeFigureOut">
              <a:rPr lang="es-CL" smtClean="0"/>
              <a:t>12-07-2020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437C0-1AD9-4794-8250-2EF160E9748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23117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6D791-F87C-4DA8-9731-54635E4533CF}" type="datetimeFigureOut">
              <a:rPr lang="es-CL" smtClean="0"/>
              <a:t>12-07-2020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437C0-1AD9-4794-8250-2EF160E9748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59013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6D791-F87C-4DA8-9731-54635E4533CF}" type="datetimeFigureOut">
              <a:rPr lang="es-CL" smtClean="0"/>
              <a:t>12-07-2020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5437C0-1AD9-4794-8250-2EF160E9748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04734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75000"/>
              </a:schemeClr>
            </a:gs>
            <a:gs pos="28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arolina\Desktop\imagenes para plataforma\a8580997672a60aa6227b38bb37e70e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88450"/>
            <a:ext cx="8087346" cy="5344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27584" y="5458125"/>
            <a:ext cx="7871321" cy="1399875"/>
          </a:xfrm>
        </p:spPr>
        <p:txBody>
          <a:bodyPr>
            <a:normAutofit/>
          </a:bodyPr>
          <a:lstStyle/>
          <a:p>
            <a:r>
              <a:rPr lang="es-CL" sz="8000" dirty="0" smtClean="0">
                <a:solidFill>
                  <a:srgbClr val="00B050"/>
                </a:solidFill>
              </a:rPr>
              <a:t>¡</a:t>
            </a:r>
            <a:r>
              <a:rPr lang="es-CL" sz="8000" i="1" dirty="0" smtClean="0">
                <a:solidFill>
                  <a:srgbClr val="00B050"/>
                </a:solidFill>
              </a:rPr>
              <a:t>VAMOS A LEER!</a:t>
            </a:r>
            <a:endParaRPr lang="es-CL" sz="8000" i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27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2051" name="Picture 3" descr="C:\Users\Carolina\Desktop\imagenes para plataforma\unname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8424936" cy="6368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2483768" y="1608909"/>
            <a:ext cx="1800200" cy="9361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8800" dirty="0" smtClean="0">
                <a:solidFill>
                  <a:srgbClr val="FF0000"/>
                </a:solidFill>
              </a:rPr>
              <a:t>P</a:t>
            </a:r>
            <a:r>
              <a:rPr lang="es-CL" sz="8800" dirty="0" smtClean="0">
                <a:solidFill>
                  <a:schemeClr val="tx1"/>
                </a:solidFill>
              </a:rPr>
              <a:t>A</a:t>
            </a:r>
            <a:endParaRPr lang="es-CL" sz="8800" dirty="0">
              <a:solidFill>
                <a:srgbClr val="FF0000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3076221" y="3573016"/>
            <a:ext cx="2952328" cy="9361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8800" dirty="0" smtClean="0">
                <a:solidFill>
                  <a:srgbClr val="FF0000"/>
                </a:solidFill>
              </a:rPr>
              <a:t>P</a:t>
            </a:r>
            <a:r>
              <a:rPr lang="es-CL" sz="8800" dirty="0" smtClean="0">
                <a:solidFill>
                  <a:schemeClr val="tx1"/>
                </a:solidFill>
              </a:rPr>
              <a:t>A</a:t>
            </a:r>
            <a:r>
              <a:rPr lang="es-CL" sz="8800" dirty="0" smtClean="0">
                <a:solidFill>
                  <a:srgbClr val="FF0000"/>
                </a:solidFill>
              </a:rPr>
              <a:t>P</a:t>
            </a:r>
            <a:r>
              <a:rPr lang="es-CL" sz="8800" dirty="0">
                <a:solidFill>
                  <a:schemeClr val="tx1"/>
                </a:solidFill>
              </a:rPr>
              <a:t>Á</a:t>
            </a:r>
            <a:endParaRPr lang="es-CL" sz="8800" dirty="0">
              <a:solidFill>
                <a:srgbClr val="FF0000"/>
              </a:solidFill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88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9042" y="3789040"/>
            <a:ext cx="1791643" cy="179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11 Rectángulo"/>
          <p:cNvSpPr/>
          <p:nvPr/>
        </p:nvSpPr>
        <p:spPr>
          <a:xfrm>
            <a:off x="4932040" y="1608909"/>
            <a:ext cx="1800200" cy="9361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8800" dirty="0" smtClean="0">
                <a:solidFill>
                  <a:srgbClr val="FF0000"/>
                </a:solidFill>
              </a:rPr>
              <a:t>P</a:t>
            </a:r>
            <a:r>
              <a:rPr lang="es-CL" sz="8800" dirty="0">
                <a:solidFill>
                  <a:schemeClr val="tx1"/>
                </a:solidFill>
              </a:rPr>
              <a:t>Á</a:t>
            </a:r>
            <a:endParaRPr lang="es-CL" sz="8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513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2051" name="Picture 3" descr="C:\Users\Carolina\Desktop\imagenes para plataforma\unname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917" y="188640"/>
            <a:ext cx="8424936" cy="6368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1293502" y="1641964"/>
            <a:ext cx="1800200" cy="9361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8800" dirty="0" smtClean="0">
                <a:solidFill>
                  <a:srgbClr val="FF0000"/>
                </a:solidFill>
              </a:rPr>
              <a:t>P</a:t>
            </a:r>
            <a:endParaRPr lang="es-CL" sz="8800" dirty="0">
              <a:solidFill>
                <a:srgbClr val="FF0000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3104138" y="3607118"/>
            <a:ext cx="2952328" cy="9361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8800" dirty="0" smtClean="0">
                <a:solidFill>
                  <a:srgbClr val="FF0000"/>
                </a:solidFill>
              </a:rPr>
              <a:t>P</a:t>
            </a:r>
            <a:r>
              <a:rPr lang="es-CL" sz="8800" dirty="0" smtClean="0">
                <a:solidFill>
                  <a:schemeClr val="tx2"/>
                </a:solidFill>
              </a:rPr>
              <a:t>I</a:t>
            </a:r>
            <a:r>
              <a:rPr lang="es-CL" sz="8800" dirty="0" smtClean="0">
                <a:solidFill>
                  <a:srgbClr val="FFFF00"/>
                </a:solidFill>
              </a:rPr>
              <a:t>E</a:t>
            </a:r>
            <a:endParaRPr lang="es-CL" sz="8800" dirty="0">
              <a:solidFill>
                <a:srgbClr val="FFFF00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3491880" y="1641964"/>
            <a:ext cx="1800200" cy="9361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8800" dirty="0">
                <a:solidFill>
                  <a:schemeClr val="tx2"/>
                </a:solidFill>
              </a:rPr>
              <a:t>I</a:t>
            </a:r>
            <a:endParaRPr lang="es-CL" sz="8800" dirty="0">
              <a:solidFill>
                <a:schemeClr val="tx2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5724128" y="1638400"/>
            <a:ext cx="1800200" cy="9361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8800" b="1" dirty="0">
                <a:solidFill>
                  <a:srgbClr val="FFFF00"/>
                </a:solidFill>
              </a:rPr>
              <a:t>E</a:t>
            </a:r>
            <a:endParaRPr lang="es-CL" sz="8800" b="1" dirty="0">
              <a:solidFill>
                <a:srgbClr val="FFFF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6392">
            <a:off x="1043608" y="4041068"/>
            <a:ext cx="1852611" cy="1466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03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368660"/>
            <a:ext cx="8280920" cy="6312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2483768" y="1240183"/>
            <a:ext cx="1800200" cy="9361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8800" dirty="0" smtClean="0">
                <a:solidFill>
                  <a:srgbClr val="FF0000"/>
                </a:solidFill>
              </a:rPr>
              <a:t>P</a:t>
            </a:r>
            <a:r>
              <a:rPr lang="es-CL" sz="8800" dirty="0" smtClean="0">
                <a:solidFill>
                  <a:schemeClr val="accent1"/>
                </a:solidFill>
              </a:rPr>
              <a:t>I</a:t>
            </a:r>
            <a:endParaRPr lang="es-CL" sz="8800" dirty="0">
              <a:solidFill>
                <a:schemeClr val="accent1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3104138" y="2810285"/>
            <a:ext cx="2952328" cy="9361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es-CL" sz="8800" dirty="0" smtClean="0">
              <a:solidFill>
                <a:srgbClr val="FF0000"/>
              </a:solidFill>
            </a:endParaRPr>
          </a:p>
          <a:p>
            <a:pPr lvl="0" algn="ctr"/>
            <a:r>
              <a:rPr lang="es-CL" sz="8800" dirty="0" smtClean="0">
                <a:solidFill>
                  <a:srgbClr val="FF0000"/>
                </a:solidFill>
              </a:rPr>
              <a:t>P</a:t>
            </a:r>
            <a:r>
              <a:rPr lang="es-CL" sz="8800" dirty="0" smtClean="0">
                <a:solidFill>
                  <a:schemeClr val="tx2"/>
                </a:solidFill>
              </a:rPr>
              <a:t>I</a:t>
            </a:r>
            <a:r>
              <a:rPr lang="es-CL" sz="8800" dirty="0" smtClean="0">
                <a:solidFill>
                  <a:srgbClr val="FF0000"/>
                </a:solidFill>
              </a:rPr>
              <a:t>P</a:t>
            </a:r>
            <a:r>
              <a:rPr lang="es-CL" sz="8800" dirty="0" smtClean="0">
                <a:solidFill>
                  <a:prstClr val="black"/>
                </a:solidFill>
              </a:rPr>
              <a:t>A</a:t>
            </a:r>
            <a:endParaRPr lang="es-CL" sz="8800" dirty="0">
              <a:solidFill>
                <a:prstClr val="black"/>
              </a:solidFill>
            </a:endParaRPr>
          </a:p>
          <a:p>
            <a:pPr algn="ctr"/>
            <a:endParaRPr lang="es-CL" sz="8800" dirty="0">
              <a:solidFill>
                <a:srgbClr val="FFFF00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5140571" y="1240183"/>
            <a:ext cx="1800200" cy="9361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8800" dirty="0" smtClean="0">
                <a:solidFill>
                  <a:srgbClr val="FF0000"/>
                </a:solidFill>
              </a:rPr>
              <a:t>P</a:t>
            </a:r>
            <a:r>
              <a:rPr lang="es-CL" sz="8800" dirty="0" smtClean="0">
                <a:solidFill>
                  <a:schemeClr val="tx1"/>
                </a:solidFill>
              </a:rPr>
              <a:t>A</a:t>
            </a:r>
            <a:endParaRPr lang="es-CL" sz="8800" dirty="0">
              <a:solidFill>
                <a:schemeClr val="tx1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3200" r="99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616" y="4077072"/>
            <a:ext cx="2134704" cy="1512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2597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in by Marilu Duran on Daycare ideas | Page borders design, Borders and  frames, Borders for pape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86"/>
          <a:stretch/>
        </p:blipFill>
        <p:spPr bwMode="auto">
          <a:xfrm>
            <a:off x="467544" y="476672"/>
            <a:ext cx="8280920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Rectángulo"/>
          <p:cNvSpPr/>
          <p:nvPr/>
        </p:nvSpPr>
        <p:spPr>
          <a:xfrm>
            <a:off x="3104138" y="2810285"/>
            <a:ext cx="2952328" cy="9361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es-CL" sz="8800" dirty="0" smtClean="0">
              <a:solidFill>
                <a:srgbClr val="FF0000"/>
              </a:solidFill>
            </a:endParaRPr>
          </a:p>
          <a:p>
            <a:pPr lvl="0" algn="ctr"/>
            <a:r>
              <a:rPr lang="es-CL" sz="8800" dirty="0" smtClean="0">
                <a:solidFill>
                  <a:srgbClr val="FF0000"/>
                </a:solidFill>
              </a:rPr>
              <a:t>P</a:t>
            </a:r>
            <a:r>
              <a:rPr lang="es-CL" sz="8800" dirty="0">
                <a:solidFill>
                  <a:srgbClr val="00B050"/>
                </a:solidFill>
              </a:rPr>
              <a:t>E</a:t>
            </a:r>
            <a:r>
              <a:rPr lang="es-CL" sz="8800" dirty="0" smtClean="0">
                <a:solidFill>
                  <a:srgbClr val="FF0000"/>
                </a:solidFill>
              </a:rPr>
              <a:t>P</a:t>
            </a:r>
            <a:r>
              <a:rPr lang="es-CL" sz="8800" dirty="0" smtClean="0">
                <a:solidFill>
                  <a:prstClr val="black"/>
                </a:solidFill>
              </a:rPr>
              <a:t>A</a:t>
            </a:r>
            <a:endParaRPr lang="es-CL" sz="8800" dirty="0">
              <a:solidFill>
                <a:prstClr val="black"/>
              </a:solidFill>
            </a:endParaRPr>
          </a:p>
          <a:p>
            <a:pPr algn="ctr"/>
            <a:endParaRPr lang="es-CL" sz="8800" dirty="0">
              <a:solidFill>
                <a:srgbClr val="FFFF00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5140571" y="1240183"/>
            <a:ext cx="1800200" cy="9361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8800" dirty="0" smtClean="0">
                <a:solidFill>
                  <a:srgbClr val="FF0000"/>
                </a:solidFill>
              </a:rPr>
              <a:t>P</a:t>
            </a:r>
            <a:r>
              <a:rPr lang="es-CL" sz="8800" dirty="0" smtClean="0">
                <a:solidFill>
                  <a:schemeClr val="tx1"/>
                </a:solidFill>
              </a:rPr>
              <a:t>A</a:t>
            </a:r>
            <a:endParaRPr lang="es-CL" sz="8800" dirty="0">
              <a:solidFill>
                <a:schemeClr val="tx1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2815482" y="1247311"/>
            <a:ext cx="1800200" cy="9361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8800" dirty="0" smtClean="0">
                <a:solidFill>
                  <a:srgbClr val="FF0000"/>
                </a:solidFill>
              </a:rPr>
              <a:t>P</a:t>
            </a:r>
            <a:r>
              <a:rPr lang="es-CL" sz="8800" dirty="0">
                <a:solidFill>
                  <a:srgbClr val="00B050"/>
                </a:solidFill>
              </a:rPr>
              <a:t>E</a:t>
            </a:r>
            <a:endParaRPr lang="es-CL" sz="8800" dirty="0">
              <a:solidFill>
                <a:schemeClr val="tx1"/>
              </a:solidFill>
            </a:endParaRPr>
          </a:p>
        </p:txBody>
      </p:sp>
      <p:pic>
        <p:nvPicPr>
          <p:cNvPr id="5124" name="Picture 4" descr="pep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770" y="3861048"/>
            <a:ext cx="2151451" cy="2189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4039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aratulas para niños y niñas de kinder o edad preescolar | Caratula para  niños, Modelos de caratulas, Bordes para caratul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4185"/>
            <a:ext cx="8565646" cy="6373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Rectángulo"/>
          <p:cNvSpPr/>
          <p:nvPr/>
        </p:nvSpPr>
        <p:spPr>
          <a:xfrm>
            <a:off x="2368771" y="2921121"/>
            <a:ext cx="4505978" cy="9361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s-CL" sz="8800" dirty="0" smtClean="0">
                <a:solidFill>
                  <a:srgbClr val="FF0000"/>
                </a:solidFill>
              </a:rPr>
              <a:t>P</a:t>
            </a:r>
            <a:r>
              <a:rPr lang="es-CL" sz="8800" dirty="0" smtClean="0">
                <a:solidFill>
                  <a:schemeClr val="accent6"/>
                </a:solidFill>
              </a:rPr>
              <a:t>U</a:t>
            </a:r>
            <a:r>
              <a:rPr lang="es-CL" sz="8800" dirty="0" smtClean="0">
                <a:solidFill>
                  <a:srgbClr val="4BACC6"/>
                </a:solidFill>
              </a:rPr>
              <a:t>M</a:t>
            </a:r>
            <a:r>
              <a:rPr lang="es-CL" sz="8800" dirty="0" smtClean="0">
                <a:solidFill>
                  <a:prstClr val="black"/>
                </a:solidFill>
              </a:rPr>
              <a:t>A</a:t>
            </a:r>
            <a:endParaRPr lang="es-CL" sz="8800" dirty="0">
              <a:solidFill>
                <a:prstClr val="black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2627784" y="1240183"/>
            <a:ext cx="1800200" cy="9361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8800" dirty="0" smtClean="0">
                <a:solidFill>
                  <a:srgbClr val="FF0000"/>
                </a:solidFill>
              </a:rPr>
              <a:t>P</a:t>
            </a:r>
            <a:r>
              <a:rPr lang="es-CL" sz="8800" dirty="0" smtClean="0">
                <a:solidFill>
                  <a:schemeClr val="accent6"/>
                </a:solidFill>
              </a:rPr>
              <a:t>U</a:t>
            </a:r>
            <a:endParaRPr lang="es-CL" sz="8800" dirty="0">
              <a:solidFill>
                <a:schemeClr val="accent6"/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5189546" y="1240183"/>
            <a:ext cx="1800200" cy="9361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8800" dirty="0" smtClean="0">
                <a:solidFill>
                  <a:schemeClr val="accent5"/>
                </a:solidFill>
              </a:rPr>
              <a:t>M</a:t>
            </a:r>
            <a:r>
              <a:rPr lang="es-CL" sz="8800" dirty="0">
                <a:solidFill>
                  <a:schemeClr val="tx1"/>
                </a:solidFill>
              </a:rPr>
              <a:t>A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100000" l="0" r="98926">
                        <a14:backgroundMark x1="84570" y1="50781" x2="84570" y2="507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8771" y="4149080"/>
            <a:ext cx="2687757" cy="1679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2508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97434"/>
            <a:ext cx="8136904" cy="6155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9 Rectángulo"/>
          <p:cNvSpPr/>
          <p:nvPr/>
        </p:nvSpPr>
        <p:spPr>
          <a:xfrm>
            <a:off x="2771800" y="2708920"/>
            <a:ext cx="3600400" cy="9361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es-CL" sz="8800" dirty="0" smtClean="0">
              <a:solidFill>
                <a:srgbClr val="4BACC6"/>
              </a:solidFill>
            </a:endParaRPr>
          </a:p>
          <a:p>
            <a:pPr lvl="0" algn="ctr"/>
            <a:r>
              <a:rPr lang="es-CL" sz="8800" dirty="0" smtClean="0">
                <a:solidFill>
                  <a:srgbClr val="4BACC6"/>
                </a:solidFill>
              </a:rPr>
              <a:t>M</a:t>
            </a:r>
            <a:r>
              <a:rPr lang="es-CL" sz="8800" dirty="0" smtClean="0">
                <a:solidFill>
                  <a:prstClr val="black"/>
                </a:solidFill>
              </a:rPr>
              <a:t>A</a:t>
            </a:r>
            <a:r>
              <a:rPr lang="es-CL" sz="8800" dirty="0" smtClean="0">
                <a:solidFill>
                  <a:srgbClr val="FF0000"/>
                </a:solidFill>
              </a:rPr>
              <a:t>P</a:t>
            </a:r>
            <a:r>
              <a:rPr lang="es-CL" sz="8800" dirty="0" smtClean="0">
                <a:solidFill>
                  <a:prstClr val="black"/>
                </a:solidFill>
              </a:rPr>
              <a:t>A</a:t>
            </a:r>
            <a:endParaRPr lang="es-CL" sz="8800" dirty="0">
              <a:solidFill>
                <a:prstClr val="black"/>
              </a:solidFill>
            </a:endParaRPr>
          </a:p>
          <a:p>
            <a:pPr lvl="0" algn="ctr"/>
            <a:endParaRPr lang="es-CL" sz="8800" dirty="0">
              <a:solidFill>
                <a:prstClr val="black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4788024" y="1233457"/>
            <a:ext cx="1800200" cy="9361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8800" dirty="0" smtClean="0">
                <a:solidFill>
                  <a:srgbClr val="FF0000"/>
                </a:solidFill>
              </a:rPr>
              <a:t>P</a:t>
            </a:r>
            <a:r>
              <a:rPr lang="es-CL" sz="88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2483768" y="1219602"/>
            <a:ext cx="1800200" cy="9361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8800" dirty="0" smtClean="0">
                <a:solidFill>
                  <a:schemeClr val="accent5"/>
                </a:solidFill>
              </a:rPr>
              <a:t>M</a:t>
            </a:r>
            <a:r>
              <a:rPr lang="es-CL" sz="8800" dirty="0">
                <a:solidFill>
                  <a:schemeClr val="tx1"/>
                </a:solidFill>
              </a:rPr>
              <a:t>A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034" y="3933056"/>
            <a:ext cx="2371725" cy="192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3493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24</Words>
  <Application>Microsoft Office PowerPoint</Application>
  <PresentationFormat>Presentación en pantalla (4:3)</PresentationFormat>
  <Paragraphs>23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Carolina</dc:creator>
  <cp:lastModifiedBy>Carolina</cp:lastModifiedBy>
  <cp:revision>7</cp:revision>
  <dcterms:created xsi:type="dcterms:W3CDTF">2020-07-12T19:56:01Z</dcterms:created>
  <dcterms:modified xsi:type="dcterms:W3CDTF">2020-07-12T21:09:31Z</dcterms:modified>
</cp:coreProperties>
</file>