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3" r:id="rId4"/>
    <p:sldId id="268" r:id="rId5"/>
    <p:sldId id="259" r:id="rId6"/>
    <p:sldId id="269" r:id="rId7"/>
    <p:sldId id="289" r:id="rId8"/>
    <p:sldId id="265" r:id="rId9"/>
    <p:sldId id="266" r:id="rId10"/>
    <p:sldId id="267" r:id="rId11"/>
    <p:sldId id="264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92"/>
    <p:restoredTop sz="94523"/>
  </p:normalViewPr>
  <p:slideViewPr>
    <p:cSldViewPr snapToGrid="0" snapToObjects="1">
      <p:cViewPr varScale="1">
        <p:scale>
          <a:sx n="91" d="100"/>
          <a:sy n="91" d="100"/>
        </p:scale>
        <p:origin x="5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D4A3B-3759-7F49-96FB-E23223A2B376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DF6D9-C80C-8B44-93E1-36A7851AEC8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3424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ADF6D9-C80C-8B44-93E1-36A7851AEC81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3088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210A-B5A3-0540-B568-C23902B75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1562DB-5197-724E-91AB-A0AFF2442D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F9B4CB-E179-DA4E-8D60-A313C6DC2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44B-DDCA-E344-836E-BED3CB71B847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1E3E5E-DC5C-F845-BE9A-0A268C21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09AE73-6638-E64E-A869-D136EC1A5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8FF1-23B0-A74A-AD05-AE9AAB78D6F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3715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6CF7E1-02AD-9742-AD76-A471A93AA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C38172-91E3-EA49-866C-F727B1012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671F08-46EB-AF47-9EB8-783D4E9B1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44B-DDCA-E344-836E-BED3CB71B847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660052-9BF0-244F-BABE-6B137A85D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08DF9A-347E-2943-94D0-972959019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8FF1-23B0-A74A-AD05-AE9AAB78D6F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06244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1EE478-FE9A-A34A-B781-FD8C36E17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0BE47A-D4AF-6041-926F-6DF6F8A07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8EC394-7310-224E-86F1-9E8EC17CB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44B-DDCA-E344-836E-BED3CB71B847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7DAC13-852E-5741-B47D-6A75CB861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EB1041-B13A-2247-B32A-ABFCAC615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8FF1-23B0-A74A-AD05-AE9AAB78D6F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53994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43F18B-7F3A-4848-9CA0-B9F0B3478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B3CF47-9E15-B84B-8BAC-28E32BA50F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389391-401B-8942-A61C-CC04F12D7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3C1ADF-F169-3843-84B5-35557D1ED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44B-DDCA-E344-836E-BED3CB71B847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E101E5-01DC-8546-90A6-7627BB803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99210F-ED06-DB41-ADA7-D3455F8CE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8FF1-23B0-A74A-AD05-AE9AAB78D6F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7252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9CFDA0-02B5-464C-A9E7-D66279476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629F3B-1467-6345-8B61-FA29925CF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C739C0-1940-E446-B0D5-197778E959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145312C-577E-3246-878A-2A4EE98B3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BC08623-997A-1A4D-8374-002E1682C4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A804687-FFBB-404F-97F7-3152C8D5F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44B-DDCA-E344-836E-BED3CB71B847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D851A46-3C72-0E49-A998-6EA1A150E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E886D11-800B-9B40-A9D7-734728AA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8FF1-23B0-A74A-AD05-AE9AAB78D6F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645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31F1D6-FFD6-BC46-AA82-7A6AFF14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5953FBE-5721-9148-A6C3-9CFBF1373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44B-DDCA-E344-836E-BED3CB71B847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6047FD9-84DD-FE4B-945C-64CCAE2ED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2508753-0EE9-1443-ADD3-FCCA2BC4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8FF1-23B0-A74A-AD05-AE9AAB78D6F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80810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31621C8-45B4-8B45-A64E-0F40C13C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44B-DDCA-E344-836E-BED3CB71B847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200A9D-901B-284D-8D29-3916D4A0C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B361AF-52BD-084F-9FE6-68D899D8E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8FF1-23B0-A74A-AD05-AE9AAB78D6F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48930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ED075-5918-EA44-B2F0-92ADF53EF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C043AF-FA84-1C4A-B036-C2757E78C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208F1AD-1502-CB47-83F9-F279D8CC2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D6A776-998D-ED4E-856E-C42BFEE8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44B-DDCA-E344-836E-BED3CB71B847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A18773-B313-D14F-95B5-FB7C3339B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3216F-46DC-7740-891D-A13F03CCC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8FF1-23B0-A74A-AD05-AE9AAB78D6F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04098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8CDCC-4E88-6746-9219-A741E0761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B2F02B4-D71E-7640-8EDC-6A52982BB3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F1C9F4-F24D-674B-8E2F-31DA94C17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37622A6-6BDE-CF47-B44F-EA35FE4AF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44B-DDCA-E344-836E-BED3CB71B847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492D29-2206-374A-AFFD-0C63EE626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138380-BDF2-1B41-B574-02E5FA433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8FF1-23B0-A74A-AD05-AE9AAB78D6F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7684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D367D-149C-0145-9745-49EB50275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C2768F-1155-3943-9600-142EA54D45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1C4E59-F27A-3240-9745-2FB69DCCE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44B-DDCA-E344-836E-BED3CB71B847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B4CA4E-1142-D041-B6FE-37586D32E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CF70FA-C3CF-524A-B842-63102396A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8FF1-23B0-A74A-AD05-AE9AAB78D6F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0741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751950-3D2C-3544-95F6-C6A8D83084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A0AE908-861E-BE42-82F0-3CA2BE68C8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7972EC-5D24-D647-8899-464E773B6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44B-DDCA-E344-836E-BED3CB71B847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47B233-EC55-2048-836E-C800E6C6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10465E-58F2-FD4D-818C-B6F9E35E8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8FF1-23B0-A74A-AD05-AE9AAB78D6F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7853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D04507-FDE5-8E4D-8AE1-E9CA2D1DB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AA30AC-3DFF-1647-B2C8-1E562B418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7EA0CE-B4B4-FE42-AFD5-EE0A69F68C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C644B-DDCA-E344-836E-BED3CB71B847}" type="datetimeFigureOut">
              <a:rPr lang="es-CL" smtClean="0"/>
              <a:t>23-07-20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70241E-7EAB-3346-8193-5200CBAAF4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B3B9BA-3B84-3246-A6FF-10BA2637F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58FF1-23B0-A74A-AD05-AE9AAB78D6F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59906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microsoft.com/office/2007/relationships/hdphoto" Target="../media/hdphoto3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tiff"/><Relationship Id="rId12" Type="http://schemas.openxmlformats.org/officeDocument/2006/relationships/image" Target="../media/image8.png"/><Relationship Id="rId17" Type="http://schemas.openxmlformats.org/officeDocument/2006/relationships/image" Target="../media/image3.png"/><Relationship Id="rId2" Type="http://schemas.openxmlformats.org/officeDocument/2006/relationships/audio" Target="../media/media2.mp3"/><Relationship Id="rId16" Type="http://schemas.microsoft.com/office/2007/relationships/hdphoto" Target="../media/hdphoto4.wdp"/><Relationship Id="rId1" Type="http://schemas.microsoft.com/office/2007/relationships/media" Target="../media/media2.mp3"/><Relationship Id="rId6" Type="http://schemas.openxmlformats.org/officeDocument/2006/relationships/slide" Target="slide2.xml"/><Relationship Id="rId11" Type="http://schemas.openxmlformats.org/officeDocument/2006/relationships/slide" Target="slide3.xml"/><Relationship Id="rId5" Type="http://schemas.openxmlformats.org/officeDocument/2006/relationships/image" Target="../media/image5.png"/><Relationship Id="rId1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Relationship Id="rId1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.gif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7.png"/><Relationship Id="rId18" Type="http://schemas.microsoft.com/office/2007/relationships/hdphoto" Target="../media/hdphoto11.wdp"/><Relationship Id="rId3" Type="http://schemas.openxmlformats.org/officeDocument/2006/relationships/audio" Target="../media/audio2.wav"/><Relationship Id="rId21" Type="http://schemas.openxmlformats.org/officeDocument/2006/relationships/image" Target="../media/image21.png"/><Relationship Id="rId7" Type="http://schemas.microsoft.com/office/2007/relationships/hdphoto" Target="../media/hdphoto5.wdp"/><Relationship Id="rId12" Type="http://schemas.microsoft.com/office/2007/relationships/hdphoto" Target="../media/hdphoto8.wdp"/><Relationship Id="rId17" Type="http://schemas.openxmlformats.org/officeDocument/2006/relationships/image" Target="../media/image19.png"/><Relationship Id="rId2" Type="http://schemas.openxmlformats.org/officeDocument/2006/relationships/audio" Target="../media/audio1.wav"/><Relationship Id="rId16" Type="http://schemas.microsoft.com/office/2007/relationships/hdphoto" Target="../media/hdphoto10.wdp"/><Relationship Id="rId20" Type="http://schemas.microsoft.com/office/2007/relationships/hdphoto" Target="../media/hdphoto12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microsoft.com/office/2007/relationships/hdphoto" Target="../media/hdphoto7.wdp"/><Relationship Id="rId5" Type="http://schemas.openxmlformats.org/officeDocument/2006/relationships/audio" Target="../media/audio4.wav"/><Relationship Id="rId15" Type="http://schemas.openxmlformats.org/officeDocument/2006/relationships/image" Target="../media/image18.png"/><Relationship Id="rId10" Type="http://schemas.openxmlformats.org/officeDocument/2006/relationships/image" Target="../media/image16.png"/><Relationship Id="rId19" Type="http://schemas.openxmlformats.org/officeDocument/2006/relationships/image" Target="../media/image20.png"/><Relationship Id="rId4" Type="http://schemas.openxmlformats.org/officeDocument/2006/relationships/audio" Target="../media/audio3.wav"/><Relationship Id="rId9" Type="http://schemas.microsoft.com/office/2007/relationships/hdphoto" Target="../media/hdphoto6.wdp"/><Relationship Id="rId14" Type="http://schemas.microsoft.com/office/2007/relationships/hdphoto" Target="../media/hdphoto9.wdp"/><Relationship Id="rId22" Type="http://schemas.microsoft.com/office/2007/relationships/hdphoto" Target="../media/hdphoto1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24.gif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26.png"/><Relationship Id="rId3" Type="http://schemas.openxmlformats.org/officeDocument/2006/relationships/image" Target="../media/image25.jpg"/><Relationship Id="rId7" Type="http://schemas.microsoft.com/office/2007/relationships/hdphoto" Target="../media/hdphoto15.wdp"/><Relationship Id="rId12" Type="http://schemas.microsoft.com/office/2007/relationships/hdphoto" Target="../media/hdphoto18.wdp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8.png"/><Relationship Id="rId5" Type="http://schemas.microsoft.com/office/2007/relationships/hdphoto" Target="../media/hdphoto14.wdp"/><Relationship Id="rId10" Type="http://schemas.microsoft.com/office/2007/relationships/hdphoto" Target="../media/hdphoto17.wdp"/><Relationship Id="rId4" Type="http://schemas.openxmlformats.org/officeDocument/2006/relationships/image" Target="../media/image15.png"/><Relationship Id="rId9" Type="http://schemas.openxmlformats.org/officeDocument/2006/relationships/image" Target="../media/image17.png"/><Relationship Id="rId14" Type="http://schemas.microsoft.com/office/2007/relationships/hdphoto" Target="../media/hdphoto19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8.png"/><Relationship Id="rId3" Type="http://schemas.openxmlformats.org/officeDocument/2006/relationships/image" Target="../media/image27.gif"/><Relationship Id="rId7" Type="http://schemas.microsoft.com/office/2007/relationships/hdphoto" Target="../media/hdphoto21.wdp"/><Relationship Id="rId12" Type="http://schemas.microsoft.com/office/2007/relationships/hdphoto" Target="../media/hdphoto24.wdp"/><Relationship Id="rId2" Type="http://schemas.openxmlformats.org/officeDocument/2006/relationships/audio" Target="../media/audio2.wav"/><Relationship Id="rId16" Type="http://schemas.microsoft.com/office/2007/relationships/hdphoto" Target="../media/hdphoto2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7.png"/><Relationship Id="rId5" Type="http://schemas.microsoft.com/office/2007/relationships/hdphoto" Target="../media/hdphoto20.wdp"/><Relationship Id="rId15" Type="http://schemas.openxmlformats.org/officeDocument/2006/relationships/image" Target="../media/image28.png"/><Relationship Id="rId10" Type="http://schemas.microsoft.com/office/2007/relationships/hdphoto" Target="../media/hdphoto23.wdp"/><Relationship Id="rId4" Type="http://schemas.openxmlformats.org/officeDocument/2006/relationships/image" Target="../media/image14.png"/><Relationship Id="rId9" Type="http://schemas.microsoft.com/office/2007/relationships/hdphoto" Target="../media/hdphoto22.wdp"/><Relationship Id="rId14" Type="http://schemas.microsoft.com/office/2007/relationships/hdphoto" Target="../media/hdphoto25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9.wdp"/><Relationship Id="rId3" Type="http://schemas.openxmlformats.org/officeDocument/2006/relationships/image" Target="../media/image29.jpg"/><Relationship Id="rId7" Type="http://schemas.microsoft.com/office/2007/relationships/hdphoto" Target="../media/hdphoto28.wdp"/><Relationship Id="rId12" Type="http://schemas.microsoft.com/office/2007/relationships/hdphoto" Target="../media/hdphoto31.wdp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30.png"/><Relationship Id="rId5" Type="http://schemas.microsoft.com/office/2007/relationships/hdphoto" Target="../media/hdphoto27.wdp"/><Relationship Id="rId10" Type="http://schemas.microsoft.com/office/2007/relationships/hdphoto" Target="../media/hdphoto30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gif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slide" Target="slide2.xml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AF1C3AD-8A26-314F-B61D-F13DBFAB95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3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988DD5D-5C06-B24C-8D9D-557F9336211B}"/>
              </a:ext>
            </a:extLst>
          </p:cNvPr>
          <p:cNvSpPr/>
          <p:nvPr/>
        </p:nvSpPr>
        <p:spPr>
          <a:xfrm>
            <a:off x="806220" y="2321004"/>
            <a:ext cx="105641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chemeClr val="accent4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TANGRAMA</a:t>
            </a:r>
          </a:p>
        </p:txBody>
      </p:sp>
      <p:pic>
        <p:nvPicPr>
          <p:cNvPr id="7" name="y2mate.com - Kirby amazing mirror death sound_lJA3baRSPvw" descr="y2mate.com - Kirby amazing mirror death sound_lJA3baRSPvw">
            <a:hlinkClick r:id="" action="ppaction://media"/>
            <a:extLst>
              <a:ext uri="{FF2B5EF4-FFF2-40B4-BE49-F238E27FC236}">
                <a16:creationId xmlns:a16="http://schemas.microsoft.com/office/drawing/2014/main" id="{B8BDE0B8-BF06-184E-A623-331768FBC7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820" y="0"/>
            <a:ext cx="812800" cy="8128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669A4E5-A0A8-244B-A0D2-2FF265C3B5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79" b="94681" l="7447" r="91135">
                        <a14:foregroundMark x1="8511" y1="53546" x2="7979" y2="37943"/>
                        <a14:foregroundMark x1="7979" y1="37943" x2="7624" y2="37411"/>
                        <a14:foregroundMark x1="38475" y1="9397" x2="46099" y2="9752"/>
                        <a14:foregroundMark x1="46099" y1="9752" x2="55142" y2="8333"/>
                        <a14:foregroundMark x1="90957" y1="45035" x2="91312" y2="62411"/>
                        <a14:foregroundMark x1="25355" y1="92021" x2="30851" y2="92553"/>
                        <a14:foregroundMark x1="59220" y1="94326" x2="61170" y2="94681"/>
                        <a14:foregroundMark x1="31206" y1="51418" x2="28014" y2="53901"/>
                        <a14:foregroundMark x1="29078" y1="48936" x2="35284" y2="49113"/>
                        <a14:foregroundMark x1="50000" y1="61170" x2="50177" y2="52482"/>
                        <a14:foregroundMark x1="52305" y1="53014" x2="52660" y2="56206"/>
                        <a14:foregroundMark x1="54965" y1="54965" x2="52660" y2="50000"/>
                        <a14:foregroundMark x1="39362" y1="38121" x2="42376" y2="384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2651" y="2550989"/>
            <a:ext cx="5271248" cy="44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7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hlinkClick r:id="rId6" action="ppaction://hlinksldjump"/>
            <a:extLst>
              <a:ext uri="{FF2B5EF4-FFF2-40B4-BE49-F238E27FC236}">
                <a16:creationId xmlns:a16="http://schemas.microsoft.com/office/drawing/2014/main" id="{A2FCEF63-D141-1841-B730-7B7BB3167E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04" y="43392"/>
            <a:ext cx="12192304" cy="6814607"/>
          </a:xfrm>
          <a:prstGeom prst="rect">
            <a:avLst/>
          </a:prstGeom>
        </p:spPr>
      </p:pic>
      <p:pic>
        <p:nvPicPr>
          <p:cNvPr id="15" name="Imagen 14">
            <a:hlinkClick r:id="rId8" action="ppaction://hlinksldjump"/>
            <a:extLst>
              <a:ext uri="{FF2B5EF4-FFF2-40B4-BE49-F238E27FC236}">
                <a16:creationId xmlns:a16="http://schemas.microsoft.com/office/drawing/2014/main" id="{C3736B3E-0593-1B44-8575-0CAEB15D1B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041" b="88745" l="8688" r="81383">
                        <a14:foregroundMark x1="81560" y1="69926" x2="81560" y2="66605"/>
                        <a14:foregroundMark x1="50532" y1="83764" x2="50532" y2="88745"/>
                        <a14:foregroundMark x1="16489" y1="22694" x2="31028" y2="33579"/>
                        <a14:foregroundMark x1="12943" y1="30627" x2="12943" y2="21771"/>
                        <a14:foregroundMark x1="48759" y1="61993" x2="48759" y2="64760"/>
                        <a14:foregroundMark x1="47872" y1="64391" x2="47872" y2="60332"/>
                        <a14:foregroundMark x1="49645" y1="62177" x2="48759" y2="61993"/>
                        <a14:foregroundMark x1="48227" y1="61808" x2="48759" y2="63838"/>
                        <a14:foregroundMark x1="49291" y1="61808" x2="48936" y2="62915"/>
                        <a14:foregroundMark x1="48759" y1="62915" x2="48759" y2="61624"/>
                        <a14:foregroundMark x1="49113" y1="63100" x2="49291" y2="60701"/>
                        <a14:foregroundMark x1="45390" y1="66421" x2="48759" y2="64207"/>
                        <a14:foregroundMark x1="62943" y1="63284" x2="62234" y2="68819"/>
                      </a14:backgroundRemoval>
                    </a14:imgEffect>
                  </a14:imgLayer>
                </a14:imgProps>
              </a:ext>
            </a:extLst>
          </a:blip>
          <a:srcRect r="12880" b="9101"/>
          <a:stretch/>
        </p:blipFill>
        <p:spPr>
          <a:xfrm>
            <a:off x="-306528" y="1518834"/>
            <a:ext cx="4757962" cy="5295774"/>
          </a:xfrm>
          <a:prstGeom prst="rect">
            <a:avLst/>
          </a:prstGeom>
        </p:spPr>
      </p:pic>
      <p:pic>
        <p:nvPicPr>
          <p:cNvPr id="16" name="Imagen 15">
            <a:hlinkClick r:id="rId11" action="ppaction://hlinksldjump"/>
            <a:extLst>
              <a:ext uri="{FF2B5EF4-FFF2-40B4-BE49-F238E27FC236}">
                <a16:creationId xmlns:a16="http://schemas.microsoft.com/office/drawing/2014/main" id="{11B83833-70B4-6549-B6D0-CD3B0176B4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53" b="97180" l="3901" r="93972">
                        <a14:foregroundMark x1="30851" y1="6816" x2="63121" y2="21269"/>
                        <a14:foregroundMark x1="16667" y1="18801" x2="61879" y2="33490"/>
                        <a14:foregroundMark x1="48227" y1="7286" x2="82801" y2="23737"/>
                        <a14:foregroundMark x1="71099" y1="30200" x2="22872" y2="6816"/>
                        <a14:foregroundMark x1="55674" y1="4465" x2="93972" y2="20447"/>
                        <a14:foregroundMark x1="93972" y1="20447" x2="93972" y2="20447"/>
                        <a14:foregroundMark x1="26596" y1="49119" x2="26596" y2="43831"/>
                        <a14:foregroundMark x1="29078" y1="46298" x2="27128" y2="45006"/>
                        <a14:foregroundMark x1="29078" y1="43831" x2="32801" y2="47474"/>
                        <a14:foregroundMark x1="53191" y1="41363" x2="63121" y2="43831"/>
                        <a14:foregroundMark x1="4255" y1="64277" x2="18972" y2="65687"/>
                        <a14:foregroundMark x1="18972" y1="65687" x2="24113" y2="68038"/>
                        <a14:foregroundMark x1="27837" y1="65922" x2="40071" y2="61575"/>
                        <a14:foregroundMark x1="40071" y1="61575" x2="54610" y2="60987"/>
                        <a14:foregroundMark x1="54610" y1="60987" x2="56206" y2="60635"/>
                        <a14:foregroundMark x1="74291" y1="90129" x2="93440" y2="90599"/>
                        <a14:foregroundMark x1="64894" y1="96357" x2="84043" y2="96710"/>
                        <a14:foregroundMark x1="27128" y1="95535" x2="35816" y2="95887"/>
                        <a14:foregroundMark x1="58688" y1="93890" x2="59397" y2="96357"/>
                        <a14:foregroundMark x1="58688" y1="96710" x2="58688" y2="93890"/>
                        <a14:foregroundMark x1="59929" y1="97180" x2="59397" y2="93420"/>
                        <a14:foregroundMark x1="44504" y1="3643" x2="57270" y2="353"/>
                        <a14:foregroundMark x1="57270" y1="353" x2="63121" y2="15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7658" y="2797328"/>
            <a:ext cx="3149913" cy="3908195"/>
          </a:xfrm>
          <a:prstGeom prst="rect">
            <a:avLst/>
          </a:prstGeom>
        </p:spPr>
      </p:pic>
      <p:pic>
        <p:nvPicPr>
          <p:cNvPr id="17" name="Imagen 16">
            <a:hlinkClick r:id="rId14" action="ppaction://hlinksldjump"/>
            <a:extLst>
              <a:ext uri="{FF2B5EF4-FFF2-40B4-BE49-F238E27FC236}">
                <a16:creationId xmlns:a16="http://schemas.microsoft.com/office/drawing/2014/main" id="{4704E7BC-3CB8-BE41-85C3-0408B1E905E4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596" b="96277" l="18440" r="76064">
                        <a14:foregroundMark x1="36525" y1="6383" x2="46809" y2="8333"/>
                        <a14:foregroundMark x1="42021" y1="3723" x2="40780" y2="1596"/>
                        <a14:foregroundMark x1="18440" y1="32801" x2="18440" y2="38298"/>
                        <a14:foregroundMark x1="45390" y1="57979" x2="44504" y2="61170"/>
                        <a14:foregroundMark x1="56560" y1="54433" x2="59929" y2="55319"/>
                        <a14:foregroundMark x1="45567" y1="96277" x2="48759" y2="90426"/>
                        <a14:foregroundMark x1="55142" y1="93972" x2="57624" y2="95922"/>
                      </a14:backgroundRemoval>
                    </a14:imgEffect>
                  </a14:imgLayer>
                </a14:imgProps>
              </a:ext>
            </a:extLst>
          </a:blip>
          <a:srcRect l="14323" r="16823"/>
          <a:stretch/>
        </p:blipFill>
        <p:spPr>
          <a:xfrm>
            <a:off x="8213795" y="2089906"/>
            <a:ext cx="3812890" cy="4811485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8030A73E-CB5C-A246-87FE-67145EB184F2}"/>
              </a:ext>
            </a:extLst>
          </p:cNvPr>
          <p:cNvSpPr/>
          <p:nvPr/>
        </p:nvSpPr>
        <p:spPr>
          <a:xfrm>
            <a:off x="8409257" y="1852302"/>
            <a:ext cx="309251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0"/>
                <a:solidFill>
                  <a:srgbClr val="FFFF0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902030302020204" pitchFamily="66" charset="0"/>
              </a:rPr>
              <a:t>JUEGOS</a:t>
            </a:r>
            <a:endParaRPr lang="es-ES" sz="5400" b="1" cap="none" spc="0" dirty="0">
              <a:ln w="0"/>
              <a:solidFill>
                <a:srgbClr val="FFFF00"/>
              </a:solidFill>
              <a:effectLst>
                <a:glow rad="228600">
                  <a:schemeClr val="tx1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902030302020204" pitchFamily="66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3A3B8D63-BA6D-BD46-9AE6-70225D55BD76}"/>
              </a:ext>
            </a:extLst>
          </p:cNvPr>
          <p:cNvSpPr/>
          <p:nvPr/>
        </p:nvSpPr>
        <p:spPr>
          <a:xfrm>
            <a:off x="4870463" y="2089906"/>
            <a:ext cx="311976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0"/>
                <a:solidFill>
                  <a:srgbClr val="FFFF0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902030302020204" pitchFamily="66" charset="0"/>
              </a:rPr>
              <a:t>CUENTO</a:t>
            </a:r>
            <a:endParaRPr lang="es-ES" sz="5400" b="1" cap="none" spc="0" dirty="0">
              <a:ln w="0"/>
              <a:solidFill>
                <a:srgbClr val="FFFF00"/>
              </a:solidFill>
              <a:effectLst>
                <a:glow rad="228600">
                  <a:schemeClr val="tx1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902030302020204" pitchFamily="66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D646696-D35F-CA46-BCF3-C9E9B58641DF}"/>
              </a:ext>
            </a:extLst>
          </p:cNvPr>
          <p:cNvSpPr/>
          <p:nvPr/>
        </p:nvSpPr>
        <p:spPr>
          <a:xfrm>
            <a:off x="526918" y="2111588"/>
            <a:ext cx="357982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5400" dirty="0">
                <a:ln w="0"/>
                <a:solidFill>
                  <a:srgbClr val="FFFF0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902030302020204" pitchFamily="66" charset="0"/>
              </a:rPr>
              <a:t>¿QUÉ ES?</a:t>
            </a:r>
            <a:endParaRPr lang="es-ES" sz="5400" b="0" cap="none" spc="0" dirty="0">
              <a:ln w="0"/>
              <a:solidFill>
                <a:srgbClr val="FFFF00"/>
              </a:solidFill>
              <a:effectLst>
                <a:glow rad="228600">
                  <a:schemeClr val="tx1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21" name="y2mate.com - 🎶 Efecto _ VARITA MÁGICA 🎆_iZgdaaMwr5k" descr="y2mate.com - 🎶 Efecto _ VARITA MÁGICA 🎆_iZgdaaMwr5k">
            <a:hlinkClick r:id="" action="ppaction://media"/>
            <a:extLst>
              <a:ext uri="{FF2B5EF4-FFF2-40B4-BE49-F238E27FC236}">
                <a16:creationId xmlns:a16="http://schemas.microsoft.com/office/drawing/2014/main" id="{A9EB0A5E-EDB5-4B49-BBA9-FCB9227416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113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3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NGRAM" descr="TANGRAM">
            <a:hlinkClick r:id="" action="ppaction://media"/>
            <a:extLst>
              <a:ext uri="{FF2B5EF4-FFF2-40B4-BE49-F238E27FC236}">
                <a16:creationId xmlns:a16="http://schemas.microsoft.com/office/drawing/2014/main" id="{CE0B5ACF-6399-BA40-A8EA-9217C1810E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Imagen que contiene persona, pasto, hombre, foto&#10;&#10;Descripción generada automáticamente">
            <a:hlinkClick r:id="rId5" action="ppaction://hlinksldjump"/>
            <a:extLst>
              <a:ext uri="{FF2B5EF4-FFF2-40B4-BE49-F238E27FC236}">
                <a16:creationId xmlns:a16="http://schemas.microsoft.com/office/drawing/2014/main" id="{B2280AE0-0240-CC4D-BC0B-74B424F10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5977" y="5788198"/>
            <a:ext cx="1096023" cy="10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0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9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AF2FC99-CF29-1940-AFCB-6157A6ABF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pic>
        <p:nvPicPr>
          <p:cNvPr id="11" name="Imagen 10" descr="Imagen que contiene firmar&#10;&#10;Descripción generada automáticamente">
            <a:extLst>
              <a:ext uri="{FF2B5EF4-FFF2-40B4-BE49-F238E27FC236}">
                <a16:creationId xmlns:a16="http://schemas.microsoft.com/office/drawing/2014/main" id="{85ED7D90-0098-F349-A096-54DF32D8E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286" y="0"/>
            <a:ext cx="7075714" cy="7075714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5B006B87-5373-F548-907C-D690A1437D21}"/>
              </a:ext>
            </a:extLst>
          </p:cNvPr>
          <p:cNvSpPr/>
          <p:nvPr/>
        </p:nvSpPr>
        <p:spPr>
          <a:xfrm>
            <a:off x="0" y="2274838"/>
            <a:ext cx="585651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EL TANGRAMA </a:t>
            </a:r>
          </a:p>
          <a:p>
            <a:pPr algn="ctr"/>
            <a:r>
              <a:rPr lang="es-E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ES UN ROMPECABEZA CHINO</a:t>
            </a:r>
          </a:p>
        </p:txBody>
      </p:sp>
    </p:spTree>
    <p:extLst>
      <p:ext uri="{BB962C8B-B14F-4D97-AF65-F5344CB8AC3E}">
        <p14:creationId xmlns:p14="http://schemas.microsoft.com/office/powerpoint/2010/main" val="2956699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5E5728A0-0688-2F43-9BCA-F4505FF17C9F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71" b="95710" l="52333" r="94667">
                        <a14:foregroundMark x1="55667" y1="91089" x2="78000" y2="81518"/>
                        <a14:foregroundMark x1="52839" y1="95402" x2="57667" y2="95710"/>
                        <a14:foregroundMark x1="57667" y1="95710" x2="67167" y2="95050"/>
                        <a14:foregroundMark x1="67167" y1="95050" x2="73667" y2="95710"/>
                        <a14:foregroundMark x1="54226" y1="91755" x2="62500" y2="75908"/>
                        <a14:backgroundMark x1="56833" y1="23762" x2="61667" y2="60726"/>
                        <a14:backgroundMark x1="59167" y1="27723" x2="66167" y2="41254"/>
                        <a14:backgroundMark x1="51167" y1="94389" x2="54833" y2="89109"/>
                        <a14:backgroundMark x1="53667" y1="91749" x2="53667" y2="91749"/>
                        <a14:backgroundMark x1="54500" y1="79208" x2="61167" y2="56106"/>
                        <a14:backgroundMark x1="61167" y1="56106" x2="61167" y2="56106"/>
                        <a14:backgroundMark x1="55167" y1="82178" x2="65167" y2="54125"/>
                        <a14:backgroundMark x1="65167" y1="54125" x2="68333" y2="47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780" t="72135" r="13247" b="2212"/>
          <a:stretch/>
        </p:blipFill>
        <p:spPr bwMode="auto">
          <a:xfrm>
            <a:off x="450865" y="4020792"/>
            <a:ext cx="3759201" cy="1353804"/>
          </a:xfrm>
          <a:prstGeom prst="rect">
            <a:avLst/>
          </a:prstGeom>
          <a:noFill/>
          <a:extLst>
            <a:ext uri="{53640926-AAD7-44d8-BBD7-CCE9431645EC}">
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</a:ext>
          </a:extLst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419ABD45-6F74-564A-B6C2-08A6F5744639}"/>
              </a:ext>
            </a:extLst>
          </p:cNvPr>
          <p:cNvGrpSpPr/>
          <p:nvPr/>
        </p:nvGrpSpPr>
        <p:grpSpPr>
          <a:xfrm>
            <a:off x="1652061" y="2791998"/>
            <a:ext cx="2322286" cy="1407887"/>
            <a:chOff x="6959600" y="3222170"/>
            <a:chExt cx="2322286" cy="140788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80052E2-1B7B-8D42-B5A0-FAEE589FFDFB}"/>
                </a:ext>
              </a:extLst>
            </p:cNvPr>
            <p:cNvPicPr/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779" b="88009" l="54428" r="94936">
                          <a14:foregroundMark x1="67167" y1="68977" x2="77167" y2="69307"/>
                          <a14:foregroundMark x1="66166" y1="68317" x2="66333" y2="67987"/>
                          <a14:foregroundMark x1="65632" y1="69376" x2="66166" y2="68317"/>
                          <a14:backgroundMark x1="59500" y1="72277" x2="59500" y2="26403"/>
                          <a14:backgroundMark x1="59500" y1="26403" x2="59500" y2="26403"/>
                          <a14:backgroundMark x1="62333" y1="42904" x2="66833" y2="46865"/>
                          <a14:backgroundMark x1="66833" y1="46865" x2="65667" y2="58086"/>
                          <a14:backgroundMark x1="65667" y1="58086" x2="60167" y2="61056"/>
                          <a14:backgroundMark x1="60167" y1="61056" x2="60833" y2="51485"/>
                          <a14:backgroundMark x1="60833" y1="51485" x2="66000" y2="50825"/>
                          <a14:backgroundMark x1="66000" y1="50825" x2="63667" y2="60066"/>
                          <a14:backgroundMark x1="63667" y1="60066" x2="60833" y2="60066"/>
                          <a14:backgroundMark x1="60500" y1="45545" x2="60500" y2="45545"/>
                          <a14:backgroundMark x1="55167" y1="34983" x2="55167" y2="48845"/>
                          <a14:backgroundMark x1="63667" y1="71947" x2="65833" y2="67657"/>
                          <a14:backgroundMark x1="65667" y1="68317" x2="65667" y2="68317"/>
                          <a14:backgroundMark x1="65667" y1="67987" x2="65667" y2="67987"/>
                          <a14:backgroundMark x1="65833" y1="68317" x2="65833" y2="68317"/>
                          <a14:backgroundMark x1="65667" y1="67987" x2="65667" y2="67987"/>
                          <a14:backgroundMark x1="65833" y1="67987" x2="65833" y2="67987"/>
                          <a14:backgroundMark x1="65833" y1="67987" x2="65833" y2="67987"/>
                          <a14:backgroundMark x1="65833" y1="67987" x2="66000" y2="676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88" t="48041" r="14389" b="25282"/>
            <a:stretch/>
          </p:blipFill>
          <p:spPr bwMode="auto">
            <a:xfrm>
              <a:off x="6959600" y="3222170"/>
              <a:ext cx="2322286" cy="1407887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7" name="Triángulo 6">
              <a:extLst>
                <a:ext uri="{FF2B5EF4-FFF2-40B4-BE49-F238E27FC236}">
                  <a16:creationId xmlns:a16="http://schemas.microsoft.com/office/drawing/2014/main" id="{CF791D1D-F5F9-AF4E-85E5-F3F8318475DF}"/>
                </a:ext>
              </a:extLst>
            </p:cNvPr>
            <p:cNvSpPr/>
            <p:nvPr/>
          </p:nvSpPr>
          <p:spPr>
            <a:xfrm>
              <a:off x="7061200" y="3374571"/>
              <a:ext cx="2220686" cy="1117600"/>
            </a:xfrm>
            <a:prstGeom prst="triangl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930AC03-8D2B-B84E-AA46-549A3F57ACDB}"/>
              </a:ext>
            </a:extLst>
          </p:cNvPr>
          <p:cNvGrpSpPr/>
          <p:nvPr/>
        </p:nvGrpSpPr>
        <p:grpSpPr>
          <a:xfrm>
            <a:off x="-108918" y="356100"/>
            <a:ext cx="3054133" cy="4893954"/>
            <a:chOff x="3430931" y="1130532"/>
            <a:chExt cx="2644057" cy="438912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16A598BE-F54A-DE43-AEC0-6720966ACE3E}"/>
                </a:ext>
              </a:extLst>
            </p:cNvPr>
            <p:cNvPicPr/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571" b="87789" l="54333" r="96500">
                          <a14:foregroundMark x1="87333" y1="62706" x2="87167" y2="39274"/>
                          <a14:foregroundMark x1="96333" y1="50165" x2="96500" y2="46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64" t="6447" r="25318" b="10386"/>
            <a:stretch/>
          </p:blipFill>
          <p:spPr bwMode="auto">
            <a:xfrm>
              <a:off x="3430931" y="1130532"/>
              <a:ext cx="2644057" cy="4389120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9" name="Triángulo 8">
              <a:extLst>
                <a:ext uri="{FF2B5EF4-FFF2-40B4-BE49-F238E27FC236}">
                  <a16:creationId xmlns:a16="http://schemas.microsoft.com/office/drawing/2014/main" id="{DC5407B7-856D-F943-9354-A806028209C5}"/>
                </a:ext>
              </a:extLst>
            </p:cNvPr>
            <p:cNvSpPr/>
            <p:nvPr/>
          </p:nvSpPr>
          <p:spPr>
            <a:xfrm rot="5400000">
              <a:off x="2873581" y="2368098"/>
              <a:ext cx="4058273" cy="1998776"/>
            </a:xfrm>
            <a:prstGeom prst="triangle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E81BF62E-EE4A-1148-968F-AAA400D108BA}"/>
              </a:ext>
            </a:extLst>
          </p:cNvPr>
          <p:cNvGrpSpPr/>
          <p:nvPr/>
        </p:nvGrpSpPr>
        <p:grpSpPr>
          <a:xfrm>
            <a:off x="2813204" y="1616580"/>
            <a:ext cx="2645834" cy="2527069"/>
            <a:chOff x="8288672" y="2275817"/>
            <a:chExt cx="2645834" cy="252706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EAC4ABF0-677B-C84A-81F1-9999DC9D2035}"/>
                </a:ext>
              </a:extLst>
            </p:cNvPr>
            <p:cNvPicPr/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571" b="87789" l="54333" r="96500">
                          <a14:foregroundMark x1="87333" y1="62706" x2="87167" y2="39274"/>
                          <a14:foregroundMark x1="96333" y1="50165" x2="96500" y2="46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82" t="25850" b="26266"/>
            <a:stretch/>
          </p:blipFill>
          <p:spPr bwMode="auto">
            <a:xfrm>
              <a:off x="8288672" y="2275817"/>
              <a:ext cx="2645834" cy="2527069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4E812592-D3D2-124D-BC9E-31E4B3CF6E3A}"/>
                </a:ext>
              </a:extLst>
            </p:cNvPr>
            <p:cNvSpPr/>
            <p:nvPr/>
          </p:nvSpPr>
          <p:spPr>
            <a:xfrm rot="2715912">
              <a:off x="8795093" y="2735079"/>
              <a:ext cx="1617765" cy="1608547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569242E4-23E4-7749-8BE1-5B561C2B87EA}"/>
              </a:ext>
            </a:extLst>
          </p:cNvPr>
          <p:cNvGrpSpPr/>
          <p:nvPr/>
        </p:nvGrpSpPr>
        <p:grpSpPr>
          <a:xfrm>
            <a:off x="2813204" y="2791998"/>
            <a:ext cx="3571980" cy="2736423"/>
            <a:chOff x="8512233" y="3429000"/>
            <a:chExt cx="3571980" cy="2736423"/>
          </a:xfrm>
        </p:grpSpPr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9E82ADA5-2F03-B649-A6AE-4510D551D0E1}"/>
                </a:ext>
              </a:extLst>
            </p:cNvPr>
            <p:cNvPicPr/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571" b="95380" l="54167" r="97500">
                          <a14:foregroundMark x1="84000" y1="89439" x2="90500" y2="75578"/>
                          <a14:foregroundMark x1="90500" y1="75578" x2="92333" y2="88119"/>
                          <a14:foregroundMark x1="92333" y1="88119" x2="92000" y2="78878"/>
                          <a14:foregroundMark x1="92000" y1="78878" x2="94167" y2="79538"/>
                          <a14:foregroundMark x1="96500" y1="65347" x2="96500" y2="90429"/>
                          <a14:foregroundMark x1="97500" y1="58086" x2="97500" y2="94389"/>
                          <a14:foregroundMark x1="77833" y1="95380" x2="84500" y2="940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969" t="48590" b="2212"/>
            <a:stretch/>
          </p:blipFill>
          <p:spPr bwMode="auto">
            <a:xfrm>
              <a:off x="8512233" y="3429000"/>
              <a:ext cx="2720416" cy="2596410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32" name="Triángulo 31">
              <a:extLst>
                <a:ext uri="{FF2B5EF4-FFF2-40B4-BE49-F238E27FC236}">
                  <a16:creationId xmlns:a16="http://schemas.microsoft.com/office/drawing/2014/main" id="{426CB46E-474A-034C-94A5-60CEDB9E0E85}"/>
                </a:ext>
              </a:extLst>
            </p:cNvPr>
            <p:cNvSpPr/>
            <p:nvPr/>
          </p:nvSpPr>
          <p:spPr>
            <a:xfrm rot="8138760">
              <a:off x="8935531" y="4573581"/>
              <a:ext cx="3148682" cy="1591842"/>
            </a:xfrm>
            <a:prstGeom prst="triangle">
              <a:avLst>
                <a:gd name="adj" fmla="val 50181"/>
              </a:avLst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6EF81DFD-4AEC-F34F-A071-2240AE365F85}"/>
              </a:ext>
            </a:extLst>
          </p:cNvPr>
          <p:cNvGrpSpPr/>
          <p:nvPr/>
        </p:nvGrpSpPr>
        <p:grpSpPr>
          <a:xfrm>
            <a:off x="4020181" y="390002"/>
            <a:ext cx="1423630" cy="2596410"/>
            <a:chOff x="7963449" y="2130795"/>
            <a:chExt cx="1423630" cy="2596410"/>
          </a:xfrm>
        </p:grpSpPr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1C33ADA9-EFEC-0B4A-837D-3E37EEAA8011}"/>
                </a:ext>
              </a:extLst>
            </p:cNvPr>
            <p:cNvPicPr/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6931" b="87789" l="54167" r="97667">
                          <a14:foregroundMark x1="96000" y1="34653" x2="94333" y2="26073"/>
                          <a14:foregroundMark x1="94333" y1="26073" x2="95667" y2="18152"/>
                          <a14:foregroundMark x1="94333" y1="15842" x2="97667" y2="6931"/>
                          <a14:backgroundMark x1="65833" y1="17162" x2="74667" y2="24752"/>
                          <a14:backgroundMark x1="74667" y1="24752" x2="79833" y2="24752"/>
                          <a14:backgroundMark x1="79833" y1="24752" x2="79333" y2="11551"/>
                          <a14:backgroundMark x1="79333" y1="11551" x2="74667" y2="8581"/>
                          <a14:backgroundMark x1="74667" y1="8581" x2="74500" y2="10231"/>
                          <a14:backgroundMark x1="62000" y1="11551" x2="77333" y2="12871"/>
                          <a14:backgroundMark x1="90000" y1="9901" x2="75167" y2="34983"/>
                          <a14:backgroundMark x1="75167" y1="34983" x2="73833" y2="38614"/>
                          <a14:backgroundMark x1="91500" y1="12211" x2="76000" y2="37624"/>
                          <a14:backgroundMark x1="76000" y1="37624" x2="74833" y2="41584"/>
                          <a14:backgroundMark x1="71167" y1="35644" x2="61000" y2="12871"/>
                          <a14:backgroundMark x1="61000" y1="12871" x2="59500" y2="112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377" b="50802"/>
            <a:stretch/>
          </p:blipFill>
          <p:spPr bwMode="auto">
            <a:xfrm>
              <a:off x="7963449" y="2130795"/>
              <a:ext cx="1423630" cy="2596410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36" name="Triángulo 35">
              <a:extLst>
                <a:ext uri="{FF2B5EF4-FFF2-40B4-BE49-F238E27FC236}">
                  <a16:creationId xmlns:a16="http://schemas.microsoft.com/office/drawing/2014/main" id="{ADE45851-E84A-F847-A288-78EF74BDA2FB}"/>
                </a:ext>
              </a:extLst>
            </p:cNvPr>
            <p:cNvSpPr/>
            <p:nvPr/>
          </p:nvSpPr>
          <p:spPr>
            <a:xfrm rot="16200000">
              <a:off x="7652723" y="2911300"/>
              <a:ext cx="2061557" cy="1060335"/>
            </a:xfrm>
            <a:prstGeom prst="triangle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9" name="Triángulo 38">
            <a:extLst>
              <a:ext uri="{FF2B5EF4-FFF2-40B4-BE49-F238E27FC236}">
                <a16:creationId xmlns:a16="http://schemas.microsoft.com/office/drawing/2014/main" id="{88386FB1-21A7-7249-8614-1840BD3F4D61}"/>
              </a:ext>
            </a:extLst>
          </p:cNvPr>
          <p:cNvSpPr/>
          <p:nvPr/>
        </p:nvSpPr>
        <p:spPr>
          <a:xfrm rot="10800000">
            <a:off x="476379" y="427018"/>
            <a:ext cx="4766999" cy="2369488"/>
          </a:xfrm>
          <a:prstGeom prst="triangl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5BFC0702-5F51-4845-BA6A-D0C7C8E2EBC1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051" b="95223" l="14831" r="80085">
                        <a14:foregroundMark x1="34322" y1="8917" x2="55932" y2="6369"/>
                        <a14:foregroundMark x1="21610" y1="43312" x2="60169" y2="51911"/>
                        <a14:foregroundMark x1="60169" y1="51911" x2="70763" y2="62102"/>
                        <a14:foregroundMark x1="70763" y1="62102" x2="73729" y2="67516"/>
                        <a14:foregroundMark x1="32203" y1="43631" x2="58475" y2="43949"/>
                        <a14:foregroundMark x1="24576" y1="56369" x2="24576" y2="76115"/>
                        <a14:foregroundMark x1="14831" y1="52866" x2="14831" y2="52866"/>
                        <a14:foregroundMark x1="75000" y1="55096" x2="75000" y2="51592"/>
                        <a14:foregroundMark x1="28814" y1="93949" x2="40254" y2="93631"/>
                        <a14:foregroundMark x1="27119" y1="53503" x2="27119" y2="66242"/>
                        <a14:foregroundMark x1="27119" y1="66242" x2="28390" y2="68790"/>
                        <a14:foregroundMark x1="33898" y1="71656" x2="64407" y2="71975"/>
                        <a14:foregroundMark x1="38136" y1="87898" x2="41525" y2="88217"/>
                        <a14:foregroundMark x1="39831" y1="81847" x2="44915" y2="81847"/>
                        <a14:foregroundMark x1="52542" y1="81847" x2="55508" y2="82166"/>
                        <a14:foregroundMark x1="55508" y1="88854" x2="59322" y2="89172"/>
                        <a14:foregroundMark x1="36017" y1="95223" x2="42373" y2="95223"/>
                        <a14:foregroundMark x1="47881" y1="92994" x2="49153" y2="93312"/>
                        <a14:foregroundMark x1="52119" y1="95223" x2="64831" y2="94904"/>
                        <a14:foregroundMark x1="32627" y1="76752" x2="35169" y2="77070"/>
                        <a14:foregroundMark x1="61441" y1="77070" x2="63559" y2="76752"/>
                      </a14:backgroundRemoval>
                    </a14:imgEffect>
                  </a14:imgLayer>
                </a14:imgProps>
              </a:ext>
            </a:extLst>
          </a:blip>
          <a:srcRect l="8274" r="10863" b="2"/>
          <a:stretch/>
        </p:blipFill>
        <p:spPr>
          <a:xfrm>
            <a:off x="10050453" y="2379300"/>
            <a:ext cx="2154288" cy="4524548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1B4B08FB-D8D6-0E4A-A2A5-BA4D576D4334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128" b="96410" l="16135" r="81383">
                        <a14:foregroundMark x1="33511" y1="14894" x2="45390" y2="9043"/>
                        <a14:foregroundMark x1="45390" y1="9043" x2="50000" y2="4654"/>
                        <a14:foregroundMark x1="47695" y1="50266" x2="28901" y2="76064"/>
                        <a14:foregroundMark x1="31738" y1="78324" x2="48227" y2="78723"/>
                        <a14:foregroundMark x1="48227" y1="78723" x2="63475" y2="76064"/>
                        <a14:foregroundMark x1="63475" y1="76064" x2="65071" y2="75399"/>
                        <a14:foregroundMark x1="47163" y1="44415" x2="76064" y2="73271"/>
                        <a14:foregroundMark x1="59043" y1="52128" x2="50000" y2="38564"/>
                        <a14:foregroundMark x1="42553" y1="45878" x2="31738" y2="68484"/>
                        <a14:foregroundMark x1="26596" y1="66223" x2="23050" y2="78059"/>
                        <a14:foregroundMark x1="23050" y1="78059" x2="20213" y2="81915"/>
                        <a14:foregroundMark x1="58156" y1="79388" x2="71809" y2="79787"/>
                        <a14:foregroundMark x1="52660" y1="71410" x2="37234" y2="64495"/>
                        <a14:foregroundMark x1="30851" y1="94016" x2="43794" y2="89229"/>
                        <a14:foregroundMark x1="43794" y1="89229" x2="53191" y2="89229"/>
                        <a14:foregroundMark x1="62234" y1="93617" x2="35284" y2="94016"/>
                        <a14:foregroundMark x1="55851" y1="94681" x2="66312" y2="94415"/>
                        <a14:foregroundMark x1="68617" y1="92021" x2="63475" y2="87766"/>
                        <a14:foregroundMark x1="61702" y1="84441" x2="62234" y2="86702"/>
                        <a14:foregroundMark x1="64539" y1="88032" x2="70567" y2="92819"/>
                        <a14:foregroundMark x1="68262" y1="91090" x2="67021" y2="86170"/>
                        <a14:foregroundMark x1="43972" y1="61436" x2="51418" y2="65824"/>
                        <a14:foregroundMark x1="43794" y1="96410" x2="28014" y2="95479"/>
                        <a14:foregroundMark x1="45745" y1="96011" x2="70390" y2="94415"/>
                        <a14:foregroundMark x1="24468" y1="94814" x2="31383" y2="87234"/>
                        <a14:foregroundMark x1="35461" y1="85904" x2="35461" y2="83112"/>
                        <a14:foregroundMark x1="29433" y1="52527" x2="33688" y2="41489"/>
                        <a14:foregroundMark x1="33688" y1="41489" x2="37766" y2="36968"/>
                        <a14:foregroundMark x1="58511" y1="36037" x2="66312" y2="45612"/>
                        <a14:foregroundMark x1="66312" y1="45612" x2="68440" y2="53324"/>
                        <a14:foregroundMark x1="23582" y1="21543" x2="26418" y2="26330"/>
                        <a14:foregroundMark x1="26241" y1="27660" x2="28014" y2="29654"/>
                        <a14:foregroundMark x1="28723" y1="31250" x2="37057" y2="32181"/>
                        <a14:foregroundMark x1="59574" y1="34574" x2="64894" y2="30319"/>
                        <a14:foregroundMark x1="67908" y1="31782" x2="70213" y2="25133"/>
                        <a14:foregroundMark x1="71809" y1="24335" x2="71809" y2="27793"/>
                        <a14:foregroundMark x1="70567" y1="30319" x2="71099" y2="28059"/>
                        <a14:foregroundMark x1="73582" y1="21543" x2="69149" y2="7979"/>
                        <a14:foregroundMark x1="73404" y1="17952" x2="68972" y2="8112"/>
                        <a14:foregroundMark x1="70390" y1="8245" x2="74468" y2="17154"/>
                        <a14:foregroundMark x1="68794" y1="7447" x2="56560" y2="2394"/>
                        <a14:foregroundMark x1="56560" y1="2394" x2="54561" y2="2394"/>
                        <a14:foregroundMark x1="44757" y1="2657" x2="32801" y2="7447"/>
                        <a14:foregroundMark x1="32801" y1="7447" x2="25177" y2="19548"/>
                        <a14:foregroundMark x1="24113" y1="16888" x2="29433" y2="7846"/>
                        <a14:foregroundMark x1="46099" y1="2128" x2="50532" y2="2261"/>
                        <a14:foregroundMark x1="58333" y1="2261" x2="61702" y2="2394"/>
                        <a14:foregroundMark x1="39894" y1="87766" x2="42376" y2="87899"/>
                        <a14:foregroundMark x1="59929" y1="96410" x2="69504" y2="95346"/>
                        <a14:backgroundMark x1="51898" y1="692" x2="54787" y2="665"/>
                        <a14:backgroundMark x1="40780" y1="798" x2="47312" y2="736"/>
                        <a14:backgroundMark x1="54787" y1="665" x2="56028" y2="665"/>
                      </a14:backgroundRemoval>
                    </a14:imgEffect>
                  </a14:imgLayer>
                </a14:imgProps>
              </a:ext>
            </a:extLst>
          </a:blip>
          <a:srcRect l="8438" r="10404" b="-2"/>
          <a:stretch/>
        </p:blipFill>
        <p:spPr>
          <a:xfrm>
            <a:off x="5423420" y="2306233"/>
            <a:ext cx="2579373" cy="4544780"/>
          </a:xfrm>
          <a:prstGeom prst="rect">
            <a:avLst/>
          </a:prstGeom>
        </p:spPr>
      </p:pic>
      <p:grpSp>
        <p:nvGrpSpPr>
          <p:cNvPr id="42" name="Grupo 41">
            <a:extLst>
              <a:ext uri="{FF2B5EF4-FFF2-40B4-BE49-F238E27FC236}">
                <a16:creationId xmlns:a16="http://schemas.microsoft.com/office/drawing/2014/main" id="{52B8DCBF-6503-5E4F-B3AA-C788E5939E0C}"/>
              </a:ext>
            </a:extLst>
          </p:cNvPr>
          <p:cNvGrpSpPr/>
          <p:nvPr/>
        </p:nvGrpSpPr>
        <p:grpSpPr>
          <a:xfrm>
            <a:off x="7828325" y="2431682"/>
            <a:ext cx="2690812" cy="4524547"/>
            <a:chOff x="3714750" y="254000"/>
            <a:chExt cx="4762500" cy="6350000"/>
          </a:xfrm>
        </p:grpSpPr>
        <p:pic>
          <p:nvPicPr>
            <p:cNvPr id="43" name="Imagen 42">
              <a:extLst>
                <a:ext uri="{FF2B5EF4-FFF2-40B4-BE49-F238E27FC236}">
                  <a16:creationId xmlns:a16="http://schemas.microsoft.com/office/drawing/2014/main" id="{A187A055-C76E-2E4B-A87A-DB3A8243C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3600" b="93800" l="9867" r="89867">
                          <a14:foregroundMark x1="28800" y1="50800" x2="66133" y2="47400"/>
                          <a14:foregroundMark x1="66133" y1="47400" x2="67733" y2="47000"/>
                          <a14:foregroundMark x1="45875" y1="55915" x2="52267" y2="40200"/>
                          <a14:foregroundMark x1="42667" y1="63800" x2="43328" y2="62175"/>
                          <a14:foregroundMark x1="22667" y1="45800" x2="25067" y2="42800"/>
                          <a14:foregroundMark x1="32000" y1="7600" x2="48800" y2="8000"/>
                          <a14:foregroundMark x1="60000" y1="5400" x2="37600" y2="3600"/>
                          <a14:foregroundMark x1="37600" y1="3600" x2="32533" y2="6000"/>
                          <a14:foregroundMark x1="28800" y1="5800" x2="23467" y2="21400"/>
                          <a14:foregroundMark x1="23467" y1="21400" x2="25067" y2="24200"/>
                          <a14:foregroundMark x1="61333" y1="7600" x2="70133" y2="11600"/>
                          <a14:foregroundMark x1="70133" y1="11600" x2="67733" y2="23000"/>
                          <a14:foregroundMark x1="64267" y1="9600" x2="59733" y2="6600"/>
                          <a14:foregroundMark x1="61067" y1="6400" x2="65867" y2="7000"/>
                          <a14:foregroundMark x1="24267" y1="8600" x2="24267" y2="15200"/>
                          <a14:foregroundMark x1="22933" y1="26000" x2="23200" y2="30200"/>
                          <a14:foregroundMark x1="27467" y1="31600" x2="38133" y2="34400"/>
                          <a14:foregroundMark x1="34933" y1="37400" x2="33867" y2="39600"/>
                          <a14:foregroundMark x1="55200" y1="34200" x2="59183" y2="36618"/>
                          <a14:foregroundMark x1="64405" y1="39097" x2="70133" y2="38400"/>
                          <a14:foregroundMark x1="60267" y1="39600" x2="61794" y2="39414"/>
                          <a14:foregroundMark x1="70133" y1="38400" x2="70400" y2="38400"/>
                          <a14:foregroundMark x1="57067" y1="21000" x2="57067" y2="23400"/>
                          <a14:foregroundMark x1="39467" y1="71200" x2="38667" y2="91600"/>
                          <a14:foregroundMark x1="66933" y1="28800" x2="66933" y2="24000"/>
                          <a14:foregroundMark x1="68267" y1="24400" x2="68267" y2="27600"/>
                          <a14:foregroundMark x1="59467" y1="33800" x2="63200" y2="34000"/>
                          <a14:foregroundMark x1="64533" y1="32400" x2="65600" y2="30400"/>
                          <a14:foregroundMark x1="65600" y1="31400" x2="66933" y2="29400"/>
                          <a14:foregroundMark x1="48533" y1="92600" x2="60533" y2="92800"/>
                          <a14:foregroundMark x1="45067" y1="92800" x2="45067" y2="93800"/>
                          <a14:foregroundMark x1="67467" y1="41800" x2="72800" y2="43400"/>
                          <a14:backgroundMark x1="14667" y1="50800" x2="16533" y2="67000"/>
                          <a14:backgroundMark x1="32730" y1="47724" x2="39467" y2="44400"/>
                          <a14:backgroundMark x1="19200" y1="54400" x2="30266" y2="48940"/>
                          <a14:backgroundMark x1="39467" y1="44400" x2="42400" y2="43600"/>
                          <a14:backgroundMark x1="63467" y1="37600" x2="65600" y2="37800"/>
                          <a14:backgroundMark x1="60988" y1="36488" x2="62400" y2="38000"/>
                          <a14:backgroundMark x1="71733" y1="60400" x2="74400" y2="59200"/>
                          <a14:backgroundMark x1="70400" y1="59800" x2="49867" y2="58600"/>
                          <a14:backgroundMark x1="49867" y1="58600" x2="30933" y2="60200"/>
                          <a14:backgroundMark x1="30933" y1="60200" x2="28533" y2="594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14750" y="254000"/>
              <a:ext cx="4762500" cy="6350000"/>
            </a:xfrm>
            <a:prstGeom prst="rect">
              <a:avLst/>
            </a:prstGeom>
          </p:spPr>
        </p:pic>
        <p:sp>
          <p:nvSpPr>
            <p:cNvPr id="44" name="Paralelogramo 43">
              <a:extLst>
                <a:ext uri="{FF2B5EF4-FFF2-40B4-BE49-F238E27FC236}">
                  <a16:creationId xmlns:a16="http://schemas.microsoft.com/office/drawing/2014/main" id="{900BE997-F080-244C-B82B-908F9FD509FA}"/>
                </a:ext>
              </a:extLst>
            </p:cNvPr>
            <p:cNvSpPr/>
            <p:nvPr/>
          </p:nvSpPr>
          <p:spPr>
            <a:xfrm rot="1075029">
              <a:off x="4317287" y="2566013"/>
              <a:ext cx="2955961" cy="2910737"/>
            </a:xfrm>
            <a:prstGeom prst="parallelogram">
              <a:avLst/>
            </a:prstGeom>
            <a:ln>
              <a:solidFill>
                <a:srgbClr val="00B0F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45" name="Paralelogramo 44">
              <a:extLst>
                <a:ext uri="{FF2B5EF4-FFF2-40B4-BE49-F238E27FC236}">
                  <a16:creationId xmlns:a16="http://schemas.microsoft.com/office/drawing/2014/main" id="{89D30AE6-E84B-C141-B7D1-38B5F4230D66}"/>
                </a:ext>
              </a:extLst>
            </p:cNvPr>
            <p:cNvSpPr/>
            <p:nvPr/>
          </p:nvSpPr>
          <p:spPr>
            <a:xfrm rot="1075029">
              <a:off x="5025709" y="3361457"/>
              <a:ext cx="1539115" cy="1319848"/>
            </a:xfrm>
            <a:prstGeom prst="parallelogram">
              <a:avLst/>
            </a:prstGeom>
            <a:ln>
              <a:solidFill>
                <a:srgbClr val="00B0F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46" name="Paralelogramo 45">
              <a:extLst>
                <a:ext uri="{FF2B5EF4-FFF2-40B4-BE49-F238E27FC236}">
                  <a16:creationId xmlns:a16="http://schemas.microsoft.com/office/drawing/2014/main" id="{13FEF31C-8FAB-4D45-929A-E0AB58178FA5}"/>
                </a:ext>
              </a:extLst>
            </p:cNvPr>
            <p:cNvSpPr/>
            <p:nvPr/>
          </p:nvSpPr>
          <p:spPr>
            <a:xfrm rot="1075029">
              <a:off x="4546330" y="2829719"/>
              <a:ext cx="2497872" cy="2383320"/>
            </a:xfrm>
            <a:prstGeom prst="parallelogram">
              <a:avLst/>
            </a:prstGeom>
            <a:noFill/>
            <a:ln w="19050"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47" name="Heptágono 46">
            <a:extLst>
              <a:ext uri="{FF2B5EF4-FFF2-40B4-BE49-F238E27FC236}">
                <a16:creationId xmlns:a16="http://schemas.microsoft.com/office/drawing/2014/main" id="{0A5F845D-42E3-0841-9FE4-F95652E5F35C}"/>
              </a:ext>
            </a:extLst>
          </p:cNvPr>
          <p:cNvSpPr/>
          <p:nvPr/>
        </p:nvSpPr>
        <p:spPr>
          <a:xfrm>
            <a:off x="7967175" y="356100"/>
            <a:ext cx="1730576" cy="1474534"/>
          </a:xfrm>
          <a:prstGeom prst="heptagon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800" dirty="0">
                <a:solidFill>
                  <a:srgbClr val="FF0000"/>
                </a:solidFill>
                <a:latin typeface="Comic Sans MS" panose="030F0902030302020204" pitchFamily="66" charset="0"/>
              </a:rPr>
              <a:t>1</a:t>
            </a:r>
          </a:p>
        </p:txBody>
      </p:sp>
      <p:sp>
        <p:nvSpPr>
          <p:cNvPr id="48" name="Heptágono 47">
            <a:extLst>
              <a:ext uri="{FF2B5EF4-FFF2-40B4-BE49-F238E27FC236}">
                <a16:creationId xmlns:a16="http://schemas.microsoft.com/office/drawing/2014/main" id="{2BD6AD42-6518-EF48-A5F7-CCE4E4BADFD8}"/>
              </a:ext>
            </a:extLst>
          </p:cNvPr>
          <p:cNvSpPr/>
          <p:nvPr/>
        </p:nvSpPr>
        <p:spPr>
          <a:xfrm>
            <a:off x="5827257" y="356100"/>
            <a:ext cx="1730576" cy="1474535"/>
          </a:xfrm>
          <a:prstGeom prst="heptagon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800" dirty="0">
                <a:solidFill>
                  <a:srgbClr val="FF0000"/>
                </a:solidFill>
                <a:latin typeface="Comic Sans MS" panose="030F0902030302020204" pitchFamily="66" charset="0"/>
              </a:rPr>
              <a:t>5</a:t>
            </a:r>
          </a:p>
        </p:txBody>
      </p:sp>
      <p:sp>
        <p:nvSpPr>
          <p:cNvPr id="49" name="Heptágono 48">
            <a:extLst>
              <a:ext uri="{FF2B5EF4-FFF2-40B4-BE49-F238E27FC236}">
                <a16:creationId xmlns:a16="http://schemas.microsoft.com/office/drawing/2014/main" id="{833508EB-AB07-BE44-B9AB-8B04DCBA01A2}"/>
              </a:ext>
            </a:extLst>
          </p:cNvPr>
          <p:cNvSpPr/>
          <p:nvPr/>
        </p:nvSpPr>
        <p:spPr>
          <a:xfrm>
            <a:off x="10196266" y="496753"/>
            <a:ext cx="1730576" cy="1474535"/>
          </a:xfrm>
          <a:prstGeom prst="heptagon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800" dirty="0">
                <a:solidFill>
                  <a:srgbClr val="FF0000"/>
                </a:solidFill>
                <a:latin typeface="Comic Sans MS" panose="030F0902030302020204" pitchFamily="66" charset="0"/>
              </a:rPr>
              <a:t>1</a:t>
            </a: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54F8E3B8-947E-314F-AFB0-3D1BD629EE73}"/>
              </a:ext>
            </a:extLst>
          </p:cNvPr>
          <p:cNvSpPr/>
          <p:nvPr/>
        </p:nvSpPr>
        <p:spPr>
          <a:xfrm>
            <a:off x="5359581" y="2266257"/>
            <a:ext cx="253834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TRIÁNGULOS</a:t>
            </a: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F0DAF5C0-D455-064E-B2CB-19035289148F}"/>
              </a:ext>
            </a:extLst>
          </p:cNvPr>
          <p:cNvSpPr/>
          <p:nvPr/>
        </p:nvSpPr>
        <p:spPr>
          <a:xfrm>
            <a:off x="9858424" y="2379300"/>
            <a:ext cx="253834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CUADRADO</a:t>
            </a: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B2AD6AB3-F60F-164F-96AB-13767B05F0AB}"/>
              </a:ext>
            </a:extLst>
          </p:cNvPr>
          <p:cNvSpPr/>
          <p:nvPr/>
        </p:nvSpPr>
        <p:spPr>
          <a:xfrm>
            <a:off x="7833735" y="2326919"/>
            <a:ext cx="253834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ROMBOIDE</a:t>
            </a:r>
          </a:p>
        </p:txBody>
      </p:sp>
    </p:spTree>
    <p:extLst>
      <p:ext uri="{BB962C8B-B14F-4D97-AF65-F5344CB8AC3E}">
        <p14:creationId xmlns:p14="http://schemas.microsoft.com/office/powerpoint/2010/main" val="407136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7" grpId="0" animBg="1"/>
      <p:bldP spid="48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reloj&#10;&#10;Descripción generada automáticamente">
            <a:extLst>
              <a:ext uri="{FF2B5EF4-FFF2-40B4-BE49-F238E27FC236}">
                <a16:creationId xmlns:a16="http://schemas.microsoft.com/office/drawing/2014/main" id="{4AB271EC-8F60-3344-87EF-B0F1E4249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6018"/>
            <a:ext cx="12192000" cy="6061982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DC2191ED-E344-CD4B-A92F-35DE61D0B4BF}"/>
              </a:ext>
            </a:extLst>
          </p:cNvPr>
          <p:cNvSpPr/>
          <p:nvPr/>
        </p:nvSpPr>
        <p:spPr>
          <a:xfrm>
            <a:off x="2831" y="0"/>
            <a:ext cx="1218634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902030302020204" pitchFamily="66" charset="0"/>
                <a:cs typeface="Arial Hebrew" pitchFamily="2" charset="-79"/>
              </a:rPr>
              <a:t>SE JUEGA FORMANDO DIFERENTES FIGURAS </a:t>
            </a:r>
          </a:p>
        </p:txBody>
      </p:sp>
      <p:pic>
        <p:nvPicPr>
          <p:cNvPr id="10" name="Imagen 9" descr="Imagen que contiene persona, pasto, hombre, foto&#10;&#10;Descripción generada automáticamente">
            <a:hlinkClick r:id="rId3" action="ppaction://hlinksldjump"/>
            <a:extLst>
              <a:ext uri="{FF2B5EF4-FFF2-40B4-BE49-F238E27FC236}">
                <a16:creationId xmlns:a16="http://schemas.microsoft.com/office/drawing/2014/main" id="{4E6227C4-B5FD-F842-83D4-299B8D6DD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7959" y="5807376"/>
            <a:ext cx="1096023" cy="10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36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Imagen 3">
            <a:extLst>
              <a:ext uri="{FF2B5EF4-FFF2-40B4-BE49-F238E27FC236}">
                <a16:creationId xmlns:a16="http://schemas.microsoft.com/office/drawing/2014/main" id="{59448607-242C-6B42-A710-1178F387F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54E4887-D9E1-D44C-BD43-1785CA7CF893}"/>
              </a:ext>
            </a:extLst>
          </p:cNvPr>
          <p:cNvSpPr txBox="1"/>
          <p:nvPr/>
        </p:nvSpPr>
        <p:spPr>
          <a:xfrm>
            <a:off x="2685079" y="2024126"/>
            <a:ext cx="8640537" cy="230832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7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MEDIOS DE TRANSPORTES</a:t>
            </a:r>
            <a:endParaRPr lang="es-ES" sz="3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24580" name="Imagen 6" descr="EE.gif">
            <a:extLst>
              <a:ext uri="{FF2B5EF4-FFF2-40B4-BE49-F238E27FC236}">
                <a16:creationId xmlns:a16="http://schemas.microsoft.com/office/drawing/2014/main" id="{213A8D3D-0648-324E-95F6-275BB398E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949" y="996950"/>
            <a:ext cx="8466667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y2mate.com - Super Mario Bros Efecto de sonido PowerUp Descarga gratuita de tonos de llamada_34MacA0xtAk" descr="y2mate.com - Super Mario Bros Efecto de sonido PowerUp Descarga gratuita de tonos de llamada_34MacA0xtAk">
            <a:hlinkClick r:id="" action="ppaction://media"/>
            <a:extLst>
              <a:ext uri="{FF2B5EF4-FFF2-40B4-BE49-F238E27FC236}">
                <a16:creationId xmlns:a16="http://schemas.microsoft.com/office/drawing/2014/main" id="{C2C8F1B2-B2AA-2245-84FA-9185EA848D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71973" y="47824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3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419ABD45-6F74-564A-B6C2-08A6F5744639}"/>
              </a:ext>
            </a:extLst>
          </p:cNvPr>
          <p:cNvGrpSpPr/>
          <p:nvPr/>
        </p:nvGrpSpPr>
        <p:grpSpPr>
          <a:xfrm rot="18989483">
            <a:off x="7583631" y="3378494"/>
            <a:ext cx="3250673" cy="2332593"/>
            <a:chOff x="6959600" y="3222170"/>
            <a:chExt cx="2322286" cy="140788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80052E2-1B7B-8D42-B5A0-FAEE589FFDFB}"/>
                </a:ext>
              </a:extLst>
            </p:cNvPr>
            <p:cNvPicPr/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779" b="88009" l="54428" r="94936">
                          <a14:foregroundMark x1="67167" y1="68977" x2="77167" y2="69307"/>
                          <a14:foregroundMark x1="66166" y1="68317" x2="66333" y2="67987"/>
                          <a14:foregroundMark x1="65632" y1="69376" x2="66166" y2="68317"/>
                          <a14:backgroundMark x1="59500" y1="72277" x2="59500" y2="26403"/>
                          <a14:backgroundMark x1="59500" y1="26403" x2="59500" y2="26403"/>
                          <a14:backgroundMark x1="62333" y1="42904" x2="66833" y2="46865"/>
                          <a14:backgroundMark x1="66833" y1="46865" x2="65667" y2="58086"/>
                          <a14:backgroundMark x1="65667" y1="58086" x2="60167" y2="61056"/>
                          <a14:backgroundMark x1="60167" y1="61056" x2="60833" y2="51485"/>
                          <a14:backgroundMark x1="60833" y1="51485" x2="66000" y2="50825"/>
                          <a14:backgroundMark x1="66000" y1="50825" x2="63667" y2="60066"/>
                          <a14:backgroundMark x1="63667" y1="60066" x2="60833" y2="60066"/>
                          <a14:backgroundMark x1="60500" y1="45545" x2="60500" y2="45545"/>
                          <a14:backgroundMark x1="55167" y1="34983" x2="55167" y2="48845"/>
                          <a14:backgroundMark x1="63667" y1="71947" x2="65833" y2="67657"/>
                          <a14:backgroundMark x1="65667" y1="68317" x2="65667" y2="68317"/>
                          <a14:backgroundMark x1="65667" y1="67987" x2="65667" y2="67987"/>
                          <a14:backgroundMark x1="65833" y1="68317" x2="65833" y2="68317"/>
                          <a14:backgroundMark x1="65667" y1="67987" x2="65667" y2="67987"/>
                          <a14:backgroundMark x1="65833" y1="67987" x2="65833" y2="67987"/>
                          <a14:backgroundMark x1="65833" y1="67987" x2="65833" y2="67987"/>
                          <a14:backgroundMark x1="65833" y1="67987" x2="66000" y2="676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88" t="48041" r="14389" b="25282"/>
            <a:stretch/>
          </p:blipFill>
          <p:spPr bwMode="auto">
            <a:xfrm>
              <a:off x="6959600" y="3222170"/>
              <a:ext cx="2322286" cy="1407887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7" name="Triángulo 6">
              <a:extLst>
                <a:ext uri="{FF2B5EF4-FFF2-40B4-BE49-F238E27FC236}">
                  <a16:creationId xmlns:a16="http://schemas.microsoft.com/office/drawing/2014/main" id="{CF791D1D-F5F9-AF4E-85E5-F3F8318475DF}"/>
                </a:ext>
              </a:extLst>
            </p:cNvPr>
            <p:cNvSpPr/>
            <p:nvPr/>
          </p:nvSpPr>
          <p:spPr>
            <a:xfrm>
              <a:off x="7061200" y="3374571"/>
              <a:ext cx="2220686" cy="1117600"/>
            </a:xfrm>
            <a:prstGeom prst="triangl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930AC03-8D2B-B84E-AA46-549A3F57ACDB}"/>
              </a:ext>
            </a:extLst>
          </p:cNvPr>
          <p:cNvGrpSpPr/>
          <p:nvPr/>
        </p:nvGrpSpPr>
        <p:grpSpPr>
          <a:xfrm rot="3316819">
            <a:off x="4280856" y="-166931"/>
            <a:ext cx="3583784" cy="5292425"/>
            <a:chOff x="3430931" y="1130532"/>
            <a:chExt cx="2644057" cy="438912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16A598BE-F54A-DE43-AEC0-6720966ACE3E}"/>
                </a:ext>
              </a:extLst>
            </p:cNvPr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571" b="87789" l="54333" r="96500">
                          <a14:foregroundMark x1="87333" y1="62706" x2="87167" y2="39274"/>
                          <a14:foregroundMark x1="96333" y1="50165" x2="96500" y2="46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64" t="6447" r="25318" b="10386"/>
            <a:stretch/>
          </p:blipFill>
          <p:spPr bwMode="auto">
            <a:xfrm>
              <a:off x="3430931" y="1130532"/>
              <a:ext cx="2644057" cy="4389120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9" name="Triángulo 8">
              <a:extLst>
                <a:ext uri="{FF2B5EF4-FFF2-40B4-BE49-F238E27FC236}">
                  <a16:creationId xmlns:a16="http://schemas.microsoft.com/office/drawing/2014/main" id="{DC5407B7-856D-F943-9354-A806028209C5}"/>
                </a:ext>
              </a:extLst>
            </p:cNvPr>
            <p:cNvSpPr/>
            <p:nvPr/>
          </p:nvSpPr>
          <p:spPr>
            <a:xfrm rot="5400000">
              <a:off x="2873581" y="2368098"/>
              <a:ext cx="4058273" cy="1998776"/>
            </a:xfrm>
            <a:prstGeom prst="triangle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E81BF62E-EE4A-1148-968F-AAA400D108BA}"/>
              </a:ext>
            </a:extLst>
          </p:cNvPr>
          <p:cNvGrpSpPr/>
          <p:nvPr/>
        </p:nvGrpSpPr>
        <p:grpSpPr>
          <a:xfrm rot="2585636">
            <a:off x="5403960" y="3219991"/>
            <a:ext cx="4081983" cy="3727861"/>
            <a:chOff x="8288672" y="2275817"/>
            <a:chExt cx="2645834" cy="252706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EAC4ABF0-677B-C84A-81F1-9999DC9D2035}"/>
                </a:ext>
              </a:extLst>
            </p:cNvPr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571" b="87789" l="54333" r="96500">
                          <a14:foregroundMark x1="87333" y1="62706" x2="87167" y2="39274"/>
                          <a14:foregroundMark x1="96333" y1="50165" x2="96500" y2="46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82" t="25850" b="26266"/>
            <a:stretch/>
          </p:blipFill>
          <p:spPr bwMode="auto">
            <a:xfrm>
              <a:off x="8288672" y="2275817"/>
              <a:ext cx="2645834" cy="2527069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4E812592-D3D2-124D-BC9E-31E4B3CF6E3A}"/>
                </a:ext>
              </a:extLst>
            </p:cNvPr>
            <p:cNvSpPr/>
            <p:nvPr/>
          </p:nvSpPr>
          <p:spPr>
            <a:xfrm rot="2715912">
              <a:off x="8795093" y="2735079"/>
              <a:ext cx="1617765" cy="1608547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569242E4-23E4-7749-8BE1-5B561C2B87EA}"/>
              </a:ext>
            </a:extLst>
          </p:cNvPr>
          <p:cNvGrpSpPr/>
          <p:nvPr/>
        </p:nvGrpSpPr>
        <p:grpSpPr>
          <a:xfrm rot="4956238">
            <a:off x="6657843" y="1067267"/>
            <a:ext cx="4328598" cy="3275330"/>
            <a:chOff x="8512233" y="3429000"/>
            <a:chExt cx="3571980" cy="2736423"/>
          </a:xfrm>
        </p:grpSpPr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9E82ADA5-2F03-B649-A6AE-4510D551D0E1}"/>
                </a:ext>
              </a:extLst>
            </p:cNvPr>
            <p:cNvPicPr/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571" b="95380" l="54167" r="97500">
                          <a14:foregroundMark x1="84000" y1="89439" x2="90500" y2="75578"/>
                          <a14:foregroundMark x1="90500" y1="75578" x2="92333" y2="88119"/>
                          <a14:foregroundMark x1="92333" y1="88119" x2="92000" y2="78878"/>
                          <a14:foregroundMark x1="92000" y1="78878" x2="94167" y2="79538"/>
                          <a14:foregroundMark x1="96500" y1="65347" x2="96500" y2="90429"/>
                          <a14:foregroundMark x1="97500" y1="58086" x2="97500" y2="94389"/>
                          <a14:foregroundMark x1="77833" y1="95380" x2="84500" y2="940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969" t="48590" b="2212"/>
            <a:stretch/>
          </p:blipFill>
          <p:spPr bwMode="auto">
            <a:xfrm>
              <a:off x="8512233" y="3429000"/>
              <a:ext cx="2720416" cy="2596410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32" name="Triángulo 31">
              <a:extLst>
                <a:ext uri="{FF2B5EF4-FFF2-40B4-BE49-F238E27FC236}">
                  <a16:creationId xmlns:a16="http://schemas.microsoft.com/office/drawing/2014/main" id="{426CB46E-474A-034C-94A5-60CEDB9E0E85}"/>
                </a:ext>
              </a:extLst>
            </p:cNvPr>
            <p:cNvSpPr/>
            <p:nvPr/>
          </p:nvSpPr>
          <p:spPr>
            <a:xfrm rot="8138760">
              <a:off x="8935531" y="4573581"/>
              <a:ext cx="3148682" cy="1591842"/>
            </a:xfrm>
            <a:prstGeom prst="triangle">
              <a:avLst>
                <a:gd name="adj" fmla="val 50181"/>
              </a:avLst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6EF81DFD-4AEC-F34F-A071-2240AE365F85}"/>
              </a:ext>
            </a:extLst>
          </p:cNvPr>
          <p:cNvGrpSpPr/>
          <p:nvPr/>
        </p:nvGrpSpPr>
        <p:grpSpPr>
          <a:xfrm rot="7697953">
            <a:off x="4213579" y="2662531"/>
            <a:ext cx="2652400" cy="3895231"/>
            <a:chOff x="7963449" y="2130795"/>
            <a:chExt cx="1423630" cy="2596410"/>
          </a:xfrm>
        </p:grpSpPr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1C33ADA9-EFEC-0B4A-837D-3E37EEAA8011}"/>
                </a:ext>
              </a:extLst>
            </p:cNvPr>
            <p:cNvPicPr/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6931" b="87789" l="54167" r="97667">
                          <a14:foregroundMark x1="96000" y1="34653" x2="94333" y2="26073"/>
                          <a14:foregroundMark x1="94333" y1="26073" x2="95667" y2="18152"/>
                          <a14:foregroundMark x1="94333" y1="15842" x2="97667" y2="6931"/>
                          <a14:backgroundMark x1="65833" y1="17162" x2="74667" y2="24752"/>
                          <a14:backgroundMark x1="74667" y1="24752" x2="79833" y2="24752"/>
                          <a14:backgroundMark x1="79833" y1="24752" x2="79333" y2="11551"/>
                          <a14:backgroundMark x1="79333" y1="11551" x2="74667" y2="8581"/>
                          <a14:backgroundMark x1="74667" y1="8581" x2="74500" y2="10231"/>
                          <a14:backgroundMark x1="62000" y1="11551" x2="77333" y2="12871"/>
                          <a14:backgroundMark x1="90000" y1="9901" x2="75167" y2="34983"/>
                          <a14:backgroundMark x1="75167" y1="34983" x2="73833" y2="38614"/>
                          <a14:backgroundMark x1="91500" y1="12211" x2="76000" y2="37624"/>
                          <a14:backgroundMark x1="76000" y1="37624" x2="74833" y2="41584"/>
                          <a14:backgroundMark x1="71167" y1="35644" x2="61000" y2="12871"/>
                          <a14:backgroundMark x1="61000" y1="12871" x2="59500" y2="112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377" b="50802"/>
            <a:stretch/>
          </p:blipFill>
          <p:spPr bwMode="auto">
            <a:xfrm>
              <a:off x="7963449" y="2130795"/>
              <a:ext cx="1423630" cy="2596410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36" name="Triángulo 35">
              <a:extLst>
                <a:ext uri="{FF2B5EF4-FFF2-40B4-BE49-F238E27FC236}">
                  <a16:creationId xmlns:a16="http://schemas.microsoft.com/office/drawing/2014/main" id="{ADE45851-E84A-F847-A288-78EF74BDA2FB}"/>
                </a:ext>
              </a:extLst>
            </p:cNvPr>
            <p:cNvSpPr/>
            <p:nvPr/>
          </p:nvSpPr>
          <p:spPr>
            <a:xfrm rot="16200000">
              <a:off x="7652723" y="2911300"/>
              <a:ext cx="2061557" cy="1060335"/>
            </a:xfrm>
            <a:prstGeom prst="triangle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97E11F5D-2769-F54E-BAB2-FF6AE518A17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610" b="89894" l="9752" r="89894">
                        <a14:foregroundMark x1="47163" y1="9043" x2="51064" y2="14539"/>
                        <a14:foregroundMark x1="45567" y1="7447" x2="48759" y2="8333"/>
                        <a14:foregroundMark x1="46454" y1="4610" x2="51064" y2="46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55741" y="2876996"/>
            <a:ext cx="3896466" cy="389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4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8000" b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5E5728A0-0688-2F43-9BCA-F4505FF17C9F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71" b="95710" l="52333" r="94667">
                        <a14:foregroundMark x1="55667" y1="91089" x2="78000" y2="81518"/>
                        <a14:foregroundMark x1="52839" y1="95402" x2="57667" y2="95710"/>
                        <a14:foregroundMark x1="57667" y1="95710" x2="67167" y2="95050"/>
                        <a14:foregroundMark x1="67167" y1="95050" x2="73667" y2="95710"/>
                        <a14:foregroundMark x1="54226" y1="91755" x2="62500" y2="75908"/>
                        <a14:backgroundMark x1="56833" y1="23762" x2="61667" y2="60726"/>
                        <a14:backgroundMark x1="59167" y1="27723" x2="66167" y2="41254"/>
                        <a14:backgroundMark x1="51167" y1="94389" x2="54833" y2="89109"/>
                        <a14:backgroundMark x1="53667" y1="91749" x2="53667" y2="91749"/>
                        <a14:backgroundMark x1="54500" y1="79208" x2="61167" y2="56106"/>
                        <a14:backgroundMark x1="61167" y1="56106" x2="61167" y2="56106"/>
                        <a14:backgroundMark x1="55167" y1="82178" x2="65167" y2="54125"/>
                        <a14:backgroundMark x1="65167" y1="54125" x2="68333" y2="47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780" t="72135" r="13247" b="2212"/>
          <a:stretch/>
        </p:blipFill>
        <p:spPr bwMode="auto">
          <a:xfrm rot="2945783">
            <a:off x="2802765" y="1082234"/>
            <a:ext cx="3759201" cy="1353804"/>
          </a:xfrm>
          <a:prstGeom prst="rect">
            <a:avLst/>
          </a:prstGeom>
          <a:noFill/>
          <a:extLst>
            <a:ext uri="{53640926-AAD7-44d8-BBD7-CCE9431645EC}">
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</a:ext>
          </a:extLst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419ABD45-6F74-564A-B6C2-08A6F5744639}"/>
              </a:ext>
            </a:extLst>
          </p:cNvPr>
          <p:cNvGrpSpPr/>
          <p:nvPr/>
        </p:nvGrpSpPr>
        <p:grpSpPr>
          <a:xfrm rot="19240743">
            <a:off x="4634140" y="5282047"/>
            <a:ext cx="1624623" cy="1006210"/>
            <a:chOff x="6959600" y="3222170"/>
            <a:chExt cx="2322286" cy="140788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80052E2-1B7B-8D42-B5A0-FAEE589FFDFB}"/>
                </a:ext>
              </a:extLst>
            </p:cNvPr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779" b="88009" l="54428" r="94936">
                          <a14:foregroundMark x1="67167" y1="68977" x2="77167" y2="69307"/>
                          <a14:foregroundMark x1="66166" y1="68317" x2="66333" y2="67987"/>
                          <a14:foregroundMark x1="65632" y1="69376" x2="66166" y2="68317"/>
                          <a14:backgroundMark x1="59500" y1="72277" x2="59500" y2="26403"/>
                          <a14:backgroundMark x1="59500" y1="26403" x2="59500" y2="26403"/>
                          <a14:backgroundMark x1="62333" y1="42904" x2="66833" y2="46865"/>
                          <a14:backgroundMark x1="66833" y1="46865" x2="65667" y2="58086"/>
                          <a14:backgroundMark x1="65667" y1="58086" x2="60167" y2="61056"/>
                          <a14:backgroundMark x1="60167" y1="61056" x2="60833" y2="51485"/>
                          <a14:backgroundMark x1="60833" y1="51485" x2="66000" y2="50825"/>
                          <a14:backgroundMark x1="66000" y1="50825" x2="63667" y2="60066"/>
                          <a14:backgroundMark x1="63667" y1="60066" x2="60833" y2="60066"/>
                          <a14:backgroundMark x1="60500" y1="45545" x2="60500" y2="45545"/>
                          <a14:backgroundMark x1="55167" y1="34983" x2="55167" y2="48845"/>
                          <a14:backgroundMark x1="63667" y1="71947" x2="65833" y2="67657"/>
                          <a14:backgroundMark x1="65667" y1="68317" x2="65667" y2="68317"/>
                          <a14:backgroundMark x1="65667" y1="67987" x2="65667" y2="67987"/>
                          <a14:backgroundMark x1="65833" y1="68317" x2="65833" y2="68317"/>
                          <a14:backgroundMark x1="65667" y1="67987" x2="65667" y2="67987"/>
                          <a14:backgroundMark x1="65833" y1="67987" x2="65833" y2="67987"/>
                          <a14:backgroundMark x1="65833" y1="67987" x2="65833" y2="67987"/>
                          <a14:backgroundMark x1="65833" y1="67987" x2="66000" y2="676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88" t="48041" r="14389" b="25282"/>
            <a:stretch/>
          </p:blipFill>
          <p:spPr bwMode="auto">
            <a:xfrm>
              <a:off x="6959600" y="3222170"/>
              <a:ext cx="2322286" cy="1407887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7" name="Triángulo 6">
              <a:extLst>
                <a:ext uri="{FF2B5EF4-FFF2-40B4-BE49-F238E27FC236}">
                  <a16:creationId xmlns:a16="http://schemas.microsoft.com/office/drawing/2014/main" id="{CF791D1D-F5F9-AF4E-85E5-F3F8318475DF}"/>
                </a:ext>
              </a:extLst>
            </p:cNvPr>
            <p:cNvSpPr/>
            <p:nvPr/>
          </p:nvSpPr>
          <p:spPr>
            <a:xfrm>
              <a:off x="7061200" y="3374571"/>
              <a:ext cx="2220686" cy="1117600"/>
            </a:xfrm>
            <a:prstGeom prst="triangl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930AC03-8D2B-B84E-AA46-549A3F57ACDB}"/>
              </a:ext>
            </a:extLst>
          </p:cNvPr>
          <p:cNvGrpSpPr/>
          <p:nvPr/>
        </p:nvGrpSpPr>
        <p:grpSpPr>
          <a:xfrm rot="5630891">
            <a:off x="1412947" y="1521769"/>
            <a:ext cx="3054133" cy="5134899"/>
            <a:chOff x="3430931" y="1130532"/>
            <a:chExt cx="2644057" cy="438912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16A598BE-F54A-DE43-AEC0-6720966ACE3E}"/>
                </a:ext>
              </a:extLst>
            </p:cNvPr>
            <p:cNvPicPr/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571" b="87789" l="54333" r="96500">
                          <a14:foregroundMark x1="87333" y1="62706" x2="87167" y2="39274"/>
                          <a14:foregroundMark x1="96333" y1="50165" x2="96500" y2="46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64" t="6447" r="25318" b="10386"/>
            <a:stretch/>
          </p:blipFill>
          <p:spPr bwMode="auto">
            <a:xfrm>
              <a:off x="3430931" y="1130532"/>
              <a:ext cx="2644057" cy="4389120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9" name="Triángulo 8">
              <a:extLst>
                <a:ext uri="{FF2B5EF4-FFF2-40B4-BE49-F238E27FC236}">
                  <a16:creationId xmlns:a16="http://schemas.microsoft.com/office/drawing/2014/main" id="{DC5407B7-856D-F943-9354-A806028209C5}"/>
                </a:ext>
              </a:extLst>
            </p:cNvPr>
            <p:cNvSpPr/>
            <p:nvPr/>
          </p:nvSpPr>
          <p:spPr>
            <a:xfrm rot="5400000">
              <a:off x="2873581" y="2368098"/>
              <a:ext cx="4058273" cy="1998776"/>
            </a:xfrm>
            <a:prstGeom prst="triangle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E81BF62E-EE4A-1148-968F-AAA400D108BA}"/>
              </a:ext>
            </a:extLst>
          </p:cNvPr>
          <p:cNvGrpSpPr/>
          <p:nvPr/>
        </p:nvGrpSpPr>
        <p:grpSpPr>
          <a:xfrm rot="216556">
            <a:off x="3354364" y="3621669"/>
            <a:ext cx="2645834" cy="2527069"/>
            <a:chOff x="8288672" y="2275817"/>
            <a:chExt cx="2645834" cy="252706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EAC4ABF0-677B-C84A-81F1-9999DC9D2035}"/>
                </a:ext>
              </a:extLst>
            </p:cNvPr>
            <p:cNvPicPr/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571" b="87789" l="54333" r="96500">
                          <a14:foregroundMark x1="87333" y1="62706" x2="87167" y2="39274"/>
                          <a14:foregroundMark x1="96333" y1="50165" x2="96500" y2="46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82" t="25850" b="26266"/>
            <a:stretch/>
          </p:blipFill>
          <p:spPr bwMode="auto">
            <a:xfrm>
              <a:off x="8288672" y="2275817"/>
              <a:ext cx="2645834" cy="2527069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4E812592-D3D2-124D-BC9E-31E4B3CF6E3A}"/>
                </a:ext>
              </a:extLst>
            </p:cNvPr>
            <p:cNvSpPr/>
            <p:nvPr/>
          </p:nvSpPr>
          <p:spPr>
            <a:xfrm rot="2715912">
              <a:off x="8795093" y="2735079"/>
              <a:ext cx="1617765" cy="1608547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569242E4-23E4-7749-8BE1-5B561C2B87EA}"/>
              </a:ext>
            </a:extLst>
          </p:cNvPr>
          <p:cNvGrpSpPr/>
          <p:nvPr/>
        </p:nvGrpSpPr>
        <p:grpSpPr>
          <a:xfrm rot="11057639">
            <a:off x="-522423" y="372796"/>
            <a:ext cx="3835095" cy="2955281"/>
            <a:chOff x="8512233" y="3429000"/>
            <a:chExt cx="3571980" cy="2736423"/>
          </a:xfrm>
        </p:grpSpPr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9E82ADA5-2F03-B649-A6AE-4510D551D0E1}"/>
                </a:ext>
              </a:extLst>
            </p:cNvPr>
            <p:cNvPicPr/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571" b="95380" l="54167" r="97500">
                          <a14:foregroundMark x1="84000" y1="89439" x2="90500" y2="75578"/>
                          <a14:foregroundMark x1="90500" y1="75578" x2="92333" y2="88119"/>
                          <a14:foregroundMark x1="92333" y1="88119" x2="92000" y2="78878"/>
                          <a14:foregroundMark x1="92000" y1="78878" x2="94167" y2="79538"/>
                          <a14:foregroundMark x1="96500" y1="65347" x2="96500" y2="90429"/>
                          <a14:foregroundMark x1="97500" y1="58086" x2="97500" y2="94389"/>
                          <a14:foregroundMark x1="77833" y1="95380" x2="84500" y2="940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969" t="48590" b="2212"/>
            <a:stretch/>
          </p:blipFill>
          <p:spPr bwMode="auto">
            <a:xfrm>
              <a:off x="8512233" y="3429000"/>
              <a:ext cx="2720416" cy="2596410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32" name="Triángulo 31">
              <a:extLst>
                <a:ext uri="{FF2B5EF4-FFF2-40B4-BE49-F238E27FC236}">
                  <a16:creationId xmlns:a16="http://schemas.microsoft.com/office/drawing/2014/main" id="{426CB46E-474A-034C-94A5-60CEDB9E0E85}"/>
                </a:ext>
              </a:extLst>
            </p:cNvPr>
            <p:cNvSpPr/>
            <p:nvPr/>
          </p:nvSpPr>
          <p:spPr>
            <a:xfrm rot="8138760">
              <a:off x="8935531" y="4573581"/>
              <a:ext cx="3148682" cy="1591842"/>
            </a:xfrm>
            <a:prstGeom prst="triangle">
              <a:avLst>
                <a:gd name="adj" fmla="val 50181"/>
              </a:avLst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6EF81DFD-4AEC-F34F-A071-2240AE365F85}"/>
              </a:ext>
            </a:extLst>
          </p:cNvPr>
          <p:cNvGrpSpPr/>
          <p:nvPr/>
        </p:nvGrpSpPr>
        <p:grpSpPr>
          <a:xfrm rot="11089633">
            <a:off x="418105" y="2960279"/>
            <a:ext cx="1423630" cy="2596410"/>
            <a:chOff x="7963449" y="2130795"/>
            <a:chExt cx="1423630" cy="2596410"/>
          </a:xfrm>
        </p:grpSpPr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1C33ADA9-EFEC-0B4A-837D-3E37EEAA8011}"/>
                </a:ext>
              </a:extLst>
            </p:cNvPr>
            <p:cNvPicPr/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6931" b="87789" l="54167" r="97667">
                          <a14:foregroundMark x1="96000" y1="34653" x2="94333" y2="26073"/>
                          <a14:foregroundMark x1="94333" y1="26073" x2="95667" y2="18152"/>
                          <a14:foregroundMark x1="94333" y1="15842" x2="97667" y2="6931"/>
                          <a14:backgroundMark x1="65833" y1="17162" x2="74667" y2="24752"/>
                          <a14:backgroundMark x1="74667" y1="24752" x2="79833" y2="24752"/>
                          <a14:backgroundMark x1="79833" y1="24752" x2="79333" y2="11551"/>
                          <a14:backgroundMark x1="79333" y1="11551" x2="74667" y2="8581"/>
                          <a14:backgroundMark x1="74667" y1="8581" x2="74500" y2="10231"/>
                          <a14:backgroundMark x1="62000" y1="11551" x2="77333" y2="12871"/>
                          <a14:backgroundMark x1="90000" y1="9901" x2="75167" y2="34983"/>
                          <a14:backgroundMark x1="75167" y1="34983" x2="73833" y2="38614"/>
                          <a14:backgroundMark x1="91500" y1="12211" x2="76000" y2="37624"/>
                          <a14:backgroundMark x1="76000" y1="37624" x2="74833" y2="41584"/>
                          <a14:backgroundMark x1="71167" y1="35644" x2="61000" y2="12871"/>
                          <a14:backgroundMark x1="61000" y1="12871" x2="59500" y2="112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377" b="50802"/>
            <a:stretch/>
          </p:blipFill>
          <p:spPr bwMode="auto">
            <a:xfrm>
              <a:off x="7963449" y="2130795"/>
              <a:ext cx="1423630" cy="2596410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36" name="Triángulo 35">
              <a:extLst>
                <a:ext uri="{FF2B5EF4-FFF2-40B4-BE49-F238E27FC236}">
                  <a16:creationId xmlns:a16="http://schemas.microsoft.com/office/drawing/2014/main" id="{ADE45851-E84A-F847-A288-78EF74BDA2FB}"/>
                </a:ext>
              </a:extLst>
            </p:cNvPr>
            <p:cNvSpPr/>
            <p:nvPr/>
          </p:nvSpPr>
          <p:spPr>
            <a:xfrm rot="16200000">
              <a:off x="7652723" y="2911300"/>
              <a:ext cx="2061557" cy="1060335"/>
            </a:xfrm>
            <a:prstGeom prst="triangle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9" name="Triángulo 38">
            <a:extLst>
              <a:ext uri="{FF2B5EF4-FFF2-40B4-BE49-F238E27FC236}">
                <a16:creationId xmlns:a16="http://schemas.microsoft.com/office/drawing/2014/main" id="{88386FB1-21A7-7249-8614-1840BD3F4D61}"/>
              </a:ext>
            </a:extLst>
          </p:cNvPr>
          <p:cNvSpPr/>
          <p:nvPr/>
        </p:nvSpPr>
        <p:spPr>
          <a:xfrm rot="232392">
            <a:off x="564695" y="782979"/>
            <a:ext cx="4766999" cy="2369488"/>
          </a:xfrm>
          <a:prstGeom prst="triangl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A191174-7F3B-A84D-BAC2-3918EE278C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23" b="97769" l="4433" r="96454">
                        <a14:foregroundMark x1="43972" y1="6998" x2="40957" y2="27485"/>
                        <a14:foregroundMark x1="47872" y1="1724" x2="57447" y2="9635"/>
                        <a14:foregroundMark x1="57447" y1="9635" x2="59752" y2="15517"/>
                        <a14:foregroundMark x1="11702" y1="68661" x2="4433" y2="74949"/>
                        <a14:foregroundMark x1="4433" y1="74949" x2="6560" y2="82150"/>
                        <a14:foregroundMark x1="48227" y1="91379" x2="50887" y2="97870"/>
                        <a14:foregroundMark x1="82447" y1="68053" x2="93972" y2="81034"/>
                        <a14:foregroundMark x1="93972" y1="81034" x2="96454" y2="866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571774">
            <a:off x="9461240" y="2999195"/>
            <a:ext cx="1966427" cy="343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2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96296E-6 L -0.1612 -0.47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60" y="-236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5E5728A0-0688-2F43-9BCA-F4505FF17C9F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71" b="95710" l="52333" r="94667">
                        <a14:foregroundMark x1="55667" y1="91089" x2="78000" y2="81518"/>
                        <a14:foregroundMark x1="52839" y1="95402" x2="57667" y2="95710"/>
                        <a14:foregroundMark x1="57667" y1="95710" x2="67167" y2="95050"/>
                        <a14:foregroundMark x1="67167" y1="95050" x2="73667" y2="95710"/>
                        <a14:foregroundMark x1="54226" y1="91755" x2="62500" y2="75908"/>
                        <a14:backgroundMark x1="56833" y1="23762" x2="61667" y2="60726"/>
                        <a14:backgroundMark x1="59167" y1="27723" x2="66167" y2="41254"/>
                        <a14:backgroundMark x1="51167" y1="94389" x2="54833" y2="89109"/>
                        <a14:backgroundMark x1="53667" y1="91749" x2="53667" y2="91749"/>
                        <a14:backgroundMark x1="54500" y1="79208" x2="61167" y2="56106"/>
                        <a14:backgroundMark x1="61167" y1="56106" x2="61167" y2="56106"/>
                        <a14:backgroundMark x1="55167" y1="82178" x2="65167" y2="54125"/>
                        <a14:backgroundMark x1="65167" y1="54125" x2="68333" y2="47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780" t="72135" r="13247" b="2212"/>
          <a:stretch/>
        </p:blipFill>
        <p:spPr bwMode="auto">
          <a:xfrm>
            <a:off x="7471315" y="2986412"/>
            <a:ext cx="3759201" cy="1353804"/>
          </a:xfrm>
          <a:prstGeom prst="rect">
            <a:avLst/>
          </a:prstGeom>
          <a:noFill/>
          <a:extLst>
            <a:ext uri="{53640926-AAD7-44d8-BBD7-CCE9431645EC}">
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</a:ext>
          </a:extLst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30AC03-8D2B-B84E-AA46-549A3F57ACDB}"/>
              </a:ext>
            </a:extLst>
          </p:cNvPr>
          <p:cNvGrpSpPr/>
          <p:nvPr/>
        </p:nvGrpSpPr>
        <p:grpSpPr>
          <a:xfrm rot="8138228">
            <a:off x="4874405" y="-197085"/>
            <a:ext cx="3054133" cy="4893954"/>
            <a:chOff x="3430931" y="1130532"/>
            <a:chExt cx="2644057" cy="438912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16A598BE-F54A-DE43-AEC0-6720966ACE3E}"/>
                </a:ext>
              </a:extLst>
            </p:cNvPr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571" b="87789" l="54333" r="96500">
                          <a14:foregroundMark x1="87333" y1="62706" x2="87167" y2="39274"/>
                          <a14:foregroundMark x1="96333" y1="50165" x2="96500" y2="46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64" t="6447" r="25318" b="10386"/>
            <a:stretch/>
          </p:blipFill>
          <p:spPr bwMode="auto">
            <a:xfrm>
              <a:off x="3430931" y="1130532"/>
              <a:ext cx="2644057" cy="4389120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9" name="Triángulo 8">
              <a:extLst>
                <a:ext uri="{FF2B5EF4-FFF2-40B4-BE49-F238E27FC236}">
                  <a16:creationId xmlns:a16="http://schemas.microsoft.com/office/drawing/2014/main" id="{DC5407B7-856D-F943-9354-A806028209C5}"/>
                </a:ext>
              </a:extLst>
            </p:cNvPr>
            <p:cNvSpPr/>
            <p:nvPr/>
          </p:nvSpPr>
          <p:spPr>
            <a:xfrm rot="5400000">
              <a:off x="2873581" y="2368098"/>
              <a:ext cx="4058273" cy="1998776"/>
            </a:xfrm>
            <a:prstGeom prst="triangle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E81BF62E-EE4A-1148-968F-AAA400D108BA}"/>
              </a:ext>
            </a:extLst>
          </p:cNvPr>
          <p:cNvGrpSpPr/>
          <p:nvPr/>
        </p:nvGrpSpPr>
        <p:grpSpPr>
          <a:xfrm rot="18831505">
            <a:off x="3267897" y="2144477"/>
            <a:ext cx="2645834" cy="2527069"/>
            <a:chOff x="8288672" y="2275817"/>
            <a:chExt cx="2645834" cy="252706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EAC4ABF0-677B-C84A-81F1-9999DC9D2035}"/>
                </a:ext>
              </a:extLst>
            </p:cNvPr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571" b="87789" l="54333" r="96500">
                          <a14:foregroundMark x1="87333" y1="62706" x2="87167" y2="39274"/>
                          <a14:foregroundMark x1="96333" y1="50165" x2="96500" y2="46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82" t="25850" b="26266"/>
            <a:stretch/>
          </p:blipFill>
          <p:spPr bwMode="auto">
            <a:xfrm>
              <a:off x="8288672" y="2275817"/>
              <a:ext cx="2645834" cy="2527069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4E812592-D3D2-124D-BC9E-31E4B3CF6E3A}"/>
                </a:ext>
              </a:extLst>
            </p:cNvPr>
            <p:cNvSpPr/>
            <p:nvPr/>
          </p:nvSpPr>
          <p:spPr>
            <a:xfrm rot="2715912">
              <a:off x="8795093" y="2735079"/>
              <a:ext cx="1617765" cy="1608547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569242E4-23E4-7749-8BE1-5B561C2B87EA}"/>
              </a:ext>
            </a:extLst>
          </p:cNvPr>
          <p:cNvGrpSpPr/>
          <p:nvPr/>
        </p:nvGrpSpPr>
        <p:grpSpPr>
          <a:xfrm rot="16200000">
            <a:off x="857784" y="1426069"/>
            <a:ext cx="3571980" cy="2736423"/>
            <a:chOff x="8512233" y="3429000"/>
            <a:chExt cx="3571980" cy="2736423"/>
          </a:xfrm>
        </p:grpSpPr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9E82ADA5-2F03-B649-A6AE-4510D551D0E1}"/>
                </a:ext>
              </a:extLst>
            </p:cNvPr>
            <p:cNvPicPr/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571" b="95380" l="54167" r="97500">
                          <a14:foregroundMark x1="84000" y1="89439" x2="90500" y2="75578"/>
                          <a14:foregroundMark x1="90500" y1="75578" x2="92333" y2="88119"/>
                          <a14:foregroundMark x1="92333" y1="88119" x2="92000" y2="78878"/>
                          <a14:foregroundMark x1="92000" y1="78878" x2="94167" y2="79538"/>
                          <a14:foregroundMark x1="96500" y1="65347" x2="96500" y2="90429"/>
                          <a14:foregroundMark x1="97500" y1="58086" x2="97500" y2="94389"/>
                          <a14:foregroundMark x1="77833" y1="95380" x2="84500" y2="940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969" t="48590" b="2212"/>
            <a:stretch/>
          </p:blipFill>
          <p:spPr bwMode="auto">
            <a:xfrm>
              <a:off x="8512233" y="3429000"/>
              <a:ext cx="2720416" cy="2596410"/>
            </a:xfrm>
            <a:prstGeom prst="rect">
              <a:avLst/>
            </a:prstGeom>
            <a:noFill/>
            <a:extLst>
              <a:ext uri="{53640926-AAD7-44d8-BBD7-CCE9431645EC}">
  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32" name="Triángulo 31">
              <a:extLst>
                <a:ext uri="{FF2B5EF4-FFF2-40B4-BE49-F238E27FC236}">
                  <a16:creationId xmlns:a16="http://schemas.microsoft.com/office/drawing/2014/main" id="{426CB46E-474A-034C-94A5-60CEDB9E0E85}"/>
                </a:ext>
              </a:extLst>
            </p:cNvPr>
            <p:cNvSpPr/>
            <p:nvPr/>
          </p:nvSpPr>
          <p:spPr>
            <a:xfrm rot="8138760">
              <a:off x="8935531" y="4573581"/>
              <a:ext cx="3148682" cy="1591842"/>
            </a:xfrm>
            <a:prstGeom prst="triangle">
              <a:avLst>
                <a:gd name="adj" fmla="val 50181"/>
              </a:avLst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9" name="Triángulo 38">
            <a:extLst>
              <a:ext uri="{FF2B5EF4-FFF2-40B4-BE49-F238E27FC236}">
                <a16:creationId xmlns:a16="http://schemas.microsoft.com/office/drawing/2014/main" id="{88386FB1-21A7-7249-8614-1840BD3F4D61}"/>
              </a:ext>
            </a:extLst>
          </p:cNvPr>
          <p:cNvSpPr/>
          <p:nvPr/>
        </p:nvSpPr>
        <p:spPr>
          <a:xfrm rot="18896332">
            <a:off x="3861192" y="2805658"/>
            <a:ext cx="4766999" cy="2369488"/>
          </a:xfrm>
          <a:prstGeom prst="triangl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1C2044-9315-5240-A287-488061FF638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2510" b="95753" l="1596" r="94149">
                        <a14:foregroundMark x1="6206" y1="84942" x2="9397" y2="85714"/>
                        <a14:foregroundMark x1="1950" y1="84170" x2="1950" y2="82239"/>
                        <a14:foregroundMark x1="39007" y1="95753" x2="43972" y2="94595"/>
                        <a14:foregroundMark x1="43972" y1="94595" x2="45922" y2="92664"/>
                        <a14:foregroundMark x1="86525" y1="82819" x2="94326" y2="86293"/>
                        <a14:foregroundMark x1="94858" y1="58108" x2="93794" y2="52510"/>
                        <a14:foregroundMark x1="93794" y1="52510" x2="93794" y2="52510"/>
                      </a14:backgroundRemoval>
                    </a14:imgEffect>
                  </a14:imgLayer>
                </a14:imgProps>
              </a:ext>
            </a:extLst>
          </a:blip>
          <a:srcRect t="50000"/>
          <a:stretch/>
        </p:blipFill>
        <p:spPr>
          <a:xfrm flipH="1">
            <a:off x="398131" y="3203631"/>
            <a:ext cx="4377421" cy="192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99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0.18634 C 0.10469 0.18634 0.17187 0.11689 0.17187 0.03101 C 0.17187 -0.05463 0.10469 -0.12431 0.02187 -0.12431 C -0.06081 -0.12431 -0.128 -0.05463 -0.128 0.03101 C -0.128 0.11689 -0.06081 0.18634 0.02187 0.18634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A4B94B8-FFCA-954A-B581-079A2F3F9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76200" cmpd="sng">
            <a:solidFill>
              <a:schemeClr val="accent6"/>
            </a:solidFill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DB4083D-E532-0540-B1AA-B14EC37B5340}"/>
              </a:ext>
            </a:extLst>
          </p:cNvPr>
          <p:cNvSpPr/>
          <p:nvPr/>
        </p:nvSpPr>
        <p:spPr>
          <a:xfrm>
            <a:off x="915324" y="1461637"/>
            <a:ext cx="10361371" cy="923331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18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BUEN TRABAJO </a:t>
            </a:r>
          </a:p>
        </p:txBody>
      </p:sp>
      <p:pic>
        <p:nvPicPr>
          <p:cNvPr id="30723" name="Imagen 3" descr="EEEE.gif">
            <a:extLst>
              <a:ext uri="{FF2B5EF4-FFF2-40B4-BE49-F238E27FC236}">
                <a16:creationId xmlns:a16="http://schemas.microsoft.com/office/drawing/2014/main" id="{10C52693-6800-3544-8177-DF6050825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1242484"/>
            <a:ext cx="9713384" cy="545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 descr="Imagen que contiene persona, pasto, hombre, foto&#10;&#10;Descripción generada automáticamente">
            <a:hlinkClick r:id="rId6" action="ppaction://hlinksldjump"/>
            <a:extLst>
              <a:ext uri="{FF2B5EF4-FFF2-40B4-BE49-F238E27FC236}">
                <a16:creationId xmlns:a16="http://schemas.microsoft.com/office/drawing/2014/main" id="{3496C195-BAE2-B749-BBA0-95D8E05ABE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5977" y="5788198"/>
            <a:ext cx="1096023" cy="1069802"/>
          </a:xfrm>
          <a:prstGeom prst="rect">
            <a:avLst/>
          </a:prstGeom>
        </p:spPr>
      </p:pic>
      <p:pic>
        <p:nvPicPr>
          <p:cNvPr id="4" name="y2mate.com - Sonido de Mario Bros para Whatsapp_SdrWmLW8Yj8" descr="y2mate.com - Sonido de Mario Bros para Whatsapp_SdrWmLW8Yj8">
            <a:hlinkClick r:id="" action="ppaction://media"/>
            <a:extLst>
              <a:ext uri="{FF2B5EF4-FFF2-40B4-BE49-F238E27FC236}">
                <a16:creationId xmlns:a16="http://schemas.microsoft.com/office/drawing/2014/main" id="{1337DA72-996F-F649-B6AF-BA69ECDA43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38" y="79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0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30</Words>
  <Application>Microsoft Macintosh PowerPoint</Application>
  <PresentationFormat>Panorámica</PresentationFormat>
  <Paragraphs>16</Paragraphs>
  <Slides>11</Slides>
  <Notes>1</Notes>
  <HiddenSlides>0</HiddenSlides>
  <MMClips>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katy.menaf@gmail.com</dc:creator>
  <cp:lastModifiedBy>Microsoft Office User</cp:lastModifiedBy>
  <cp:revision>24</cp:revision>
  <dcterms:created xsi:type="dcterms:W3CDTF">2020-07-23T00:29:25Z</dcterms:created>
  <dcterms:modified xsi:type="dcterms:W3CDTF">2020-07-23T20:30:56Z</dcterms:modified>
</cp:coreProperties>
</file>