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a" ContentType="audio/x-ms-wma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9"/>
  </p:notesMasterIdLst>
  <p:sldIdLst>
    <p:sldId id="299" r:id="rId2"/>
    <p:sldId id="297" r:id="rId3"/>
    <p:sldId id="261" r:id="rId4"/>
    <p:sldId id="291" r:id="rId5"/>
    <p:sldId id="294" r:id="rId6"/>
    <p:sldId id="316" r:id="rId7"/>
    <p:sldId id="267" r:id="rId8"/>
    <p:sldId id="285" r:id="rId9"/>
    <p:sldId id="315" r:id="rId10"/>
    <p:sldId id="310" r:id="rId11"/>
    <p:sldId id="311" r:id="rId12"/>
    <p:sldId id="312" r:id="rId13"/>
    <p:sldId id="313" r:id="rId14"/>
    <p:sldId id="314" r:id="rId15"/>
    <p:sldId id="296" r:id="rId16"/>
    <p:sldId id="301" r:id="rId17"/>
    <p:sldId id="302" r:id="rId18"/>
    <p:sldId id="304" r:id="rId19"/>
    <p:sldId id="303" r:id="rId20"/>
    <p:sldId id="256" r:id="rId21"/>
    <p:sldId id="307" r:id="rId22"/>
    <p:sldId id="309" r:id="rId23"/>
    <p:sldId id="308" r:id="rId24"/>
    <p:sldId id="258" r:id="rId25"/>
    <p:sldId id="279" r:id="rId26"/>
    <p:sldId id="298" r:id="rId27"/>
    <p:sldId id="289" r:id="rId28"/>
  </p:sldIdLst>
  <p:sldSz cx="9144000" cy="5143500" type="screen16x9"/>
  <p:notesSz cx="6858000" cy="9144000"/>
  <p:embeddedFontLst>
    <p:embeddedFont>
      <p:font typeface="Gill Sans Ultra Bold Condensed" panose="020B0A06020104020203" pitchFamily="34" charset="0"/>
      <p:regular r:id="rId30"/>
    </p:embeddedFont>
    <p:embeddedFont>
      <p:font typeface="Comic Sans MS" panose="030F0702030302020204" pitchFamily="66" charset="0"/>
      <p:regular r:id="rId31"/>
      <p:bold r:id="rId32"/>
      <p:italic r:id="rId33"/>
      <p:boldItalic r:id="rId34"/>
    </p:embeddedFont>
    <p:embeddedFont>
      <p:font typeface="Londrina Solid" panose="020B0604020202020204" charset="0"/>
      <p:regular r:id="rId35"/>
    </p:embeddedFont>
    <p:embeddedFont>
      <p:font typeface="DM Sans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AA96FB2-EF59-43E2-8B96-84DEE8B629BA}">
  <a:tblStyle styleId="{EAA96FB2-EF59-43E2-8B96-84DEE8B629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07864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986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215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428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71e8cc8f6d_1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71e8cc8f6d_1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571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194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8991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0680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1997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099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977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328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ota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30420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4092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1071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719fef0afa_0_2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719fef0afa_0_2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225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82299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818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7210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2793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719fef0af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719fef0af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4658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719fef0af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719fef0af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5431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719fef0af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719fef0af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412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0697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719fef0afa_0_1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719fef0afa_0_1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214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719fef0afa_0_1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719fef0afa_0_1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9038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719fef0afa_0_2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719fef0afa_0_2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5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605" y="3651920"/>
            <a:ext cx="9140888" cy="1491551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605" y="1644867"/>
            <a:ext cx="9141311" cy="1788494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05" y="0"/>
            <a:ext cx="9140888" cy="1331137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82587" y="-183300"/>
            <a:ext cx="9309170" cy="3847455"/>
            <a:chOff x="-82587" y="-183300"/>
            <a:chExt cx="9309170" cy="3847455"/>
          </a:xfrm>
        </p:grpSpPr>
        <p:sp>
          <p:nvSpPr>
            <p:cNvPr id="14" name="Google Shape;14;p2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17313" y="1101225"/>
            <a:ext cx="6111900" cy="9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3678000" y="3720125"/>
            <a:ext cx="1788000" cy="3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ndrina Solid"/>
              <a:buNone/>
              <a:defRPr sz="2800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1001500" y="1948225"/>
            <a:ext cx="3272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001500" y="3057800"/>
            <a:ext cx="3077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1001488" y="984441"/>
            <a:ext cx="2395200" cy="6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/>
          <p:nvPr/>
        </p:nvSpPr>
        <p:spPr>
          <a:xfrm rot="8385005" flipH="1">
            <a:off x="3723491" y="-138082"/>
            <a:ext cx="7758274" cy="6073585"/>
          </a:xfrm>
          <a:custGeom>
            <a:avLst/>
            <a:gdLst/>
            <a:ahLst/>
            <a:cxnLst/>
            <a:rect l="l" t="t" r="r" b="b"/>
            <a:pathLst>
              <a:path w="44489" h="29163" extrusionOk="0">
                <a:moveTo>
                  <a:pt x="15430" y="0"/>
                </a:moveTo>
                <a:cubicBezTo>
                  <a:pt x="9906" y="0"/>
                  <a:pt x="4387" y="3454"/>
                  <a:pt x="1803" y="8453"/>
                </a:cubicBezTo>
                <a:cubicBezTo>
                  <a:pt x="645" y="10703"/>
                  <a:pt x="1" y="13358"/>
                  <a:pt x="798" y="15762"/>
                </a:cubicBezTo>
                <a:cubicBezTo>
                  <a:pt x="1891" y="19083"/>
                  <a:pt x="5431" y="21017"/>
                  <a:pt x="8883" y="21596"/>
                </a:cubicBezTo>
                <a:cubicBezTo>
                  <a:pt x="14914" y="22623"/>
                  <a:pt x="21294" y="20809"/>
                  <a:pt x="26724" y="24480"/>
                </a:cubicBezTo>
                <a:cubicBezTo>
                  <a:pt x="29916" y="26636"/>
                  <a:pt x="33253" y="29163"/>
                  <a:pt x="37049" y="29163"/>
                </a:cubicBezTo>
                <a:cubicBezTo>
                  <a:pt x="38256" y="29163"/>
                  <a:pt x="39509" y="28907"/>
                  <a:pt x="40818" y="28304"/>
                </a:cubicBezTo>
                <a:cubicBezTo>
                  <a:pt x="42796" y="27386"/>
                  <a:pt x="44391" y="25431"/>
                  <a:pt x="44434" y="23246"/>
                </a:cubicBezTo>
                <a:cubicBezTo>
                  <a:pt x="44489" y="21148"/>
                  <a:pt x="43167" y="19236"/>
                  <a:pt x="41561" y="17892"/>
                </a:cubicBezTo>
                <a:cubicBezTo>
                  <a:pt x="39955" y="16548"/>
                  <a:pt x="38032" y="15631"/>
                  <a:pt x="36306" y="14451"/>
                </a:cubicBezTo>
                <a:cubicBezTo>
                  <a:pt x="30155" y="10244"/>
                  <a:pt x="26211" y="2695"/>
                  <a:pt x="19076" y="532"/>
                </a:cubicBezTo>
                <a:cubicBezTo>
                  <a:pt x="17882" y="170"/>
                  <a:pt x="16656" y="0"/>
                  <a:pt x="15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3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8"/>
          <p:cNvGrpSpPr/>
          <p:nvPr/>
        </p:nvGrpSpPr>
        <p:grpSpPr>
          <a:xfrm rot="-9712166">
            <a:off x="3946825" y="-724753"/>
            <a:ext cx="7281563" cy="6772981"/>
            <a:chOff x="-1000319" y="-363278"/>
            <a:chExt cx="7281179" cy="6419995"/>
          </a:xfrm>
        </p:grpSpPr>
        <p:sp>
          <p:nvSpPr>
            <p:cNvPr id="42" name="Google Shape;42;p8"/>
            <p:cNvSpPr/>
            <p:nvPr/>
          </p:nvSpPr>
          <p:spPr>
            <a:xfrm rot="2124644">
              <a:off x="-729977" y="1304226"/>
              <a:ext cx="6740494" cy="3084987"/>
            </a:xfrm>
            <a:custGeom>
              <a:avLst/>
              <a:gdLst/>
              <a:ahLst/>
              <a:cxnLst/>
              <a:rect l="l" t="t" r="r" b="b"/>
              <a:pathLst>
                <a:path w="77386" h="35418" extrusionOk="0">
                  <a:moveTo>
                    <a:pt x="9118" y="0"/>
                  </a:moveTo>
                  <a:cubicBezTo>
                    <a:pt x="8417" y="0"/>
                    <a:pt x="7719" y="80"/>
                    <a:pt x="7048" y="276"/>
                  </a:cubicBezTo>
                  <a:cubicBezTo>
                    <a:pt x="1" y="2341"/>
                    <a:pt x="3792" y="9901"/>
                    <a:pt x="6076" y="14064"/>
                  </a:cubicBezTo>
                  <a:cubicBezTo>
                    <a:pt x="7987" y="17527"/>
                    <a:pt x="10795" y="20412"/>
                    <a:pt x="13778" y="23012"/>
                  </a:cubicBezTo>
                  <a:cubicBezTo>
                    <a:pt x="17547" y="26290"/>
                    <a:pt x="21677" y="29174"/>
                    <a:pt x="26200" y="31261"/>
                  </a:cubicBezTo>
                  <a:cubicBezTo>
                    <a:pt x="32498" y="34160"/>
                    <a:pt x="39402" y="35417"/>
                    <a:pt x="46355" y="35417"/>
                  </a:cubicBezTo>
                  <a:cubicBezTo>
                    <a:pt x="50981" y="35417"/>
                    <a:pt x="55629" y="34861"/>
                    <a:pt x="60134" y="33861"/>
                  </a:cubicBezTo>
                  <a:cubicBezTo>
                    <a:pt x="65980" y="32561"/>
                    <a:pt x="72251" y="30059"/>
                    <a:pt x="74829" y="24651"/>
                  </a:cubicBezTo>
                  <a:cubicBezTo>
                    <a:pt x="77386" y="19297"/>
                    <a:pt x="74906" y="12119"/>
                    <a:pt x="69585" y="9486"/>
                  </a:cubicBezTo>
                  <a:cubicBezTo>
                    <a:pt x="67586" y="8492"/>
                    <a:pt x="65335" y="8099"/>
                    <a:pt x="63095" y="8055"/>
                  </a:cubicBezTo>
                  <a:cubicBezTo>
                    <a:pt x="62924" y="8051"/>
                    <a:pt x="62754" y="8050"/>
                    <a:pt x="62583" y="8050"/>
                  </a:cubicBezTo>
                  <a:cubicBezTo>
                    <a:pt x="57191" y="8050"/>
                    <a:pt x="51934" y="9844"/>
                    <a:pt x="46554" y="10459"/>
                  </a:cubicBezTo>
                  <a:cubicBezTo>
                    <a:pt x="45177" y="10614"/>
                    <a:pt x="43797" y="10691"/>
                    <a:pt x="42420" y="10691"/>
                  </a:cubicBezTo>
                  <a:cubicBezTo>
                    <a:pt x="37196" y="10691"/>
                    <a:pt x="32015" y="9583"/>
                    <a:pt x="27216" y="7421"/>
                  </a:cubicBezTo>
                  <a:cubicBezTo>
                    <a:pt x="21906" y="5018"/>
                    <a:pt x="17077" y="1325"/>
                    <a:pt x="11352" y="232"/>
                  </a:cubicBezTo>
                  <a:cubicBezTo>
                    <a:pt x="10620" y="92"/>
                    <a:pt x="9866" y="0"/>
                    <a:pt x="9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8"/>
            <p:cNvSpPr/>
            <p:nvPr/>
          </p:nvSpPr>
          <p:spPr>
            <a:xfrm>
              <a:off x="-27647" y="-61351"/>
              <a:ext cx="4023550" cy="5810474"/>
            </a:xfrm>
            <a:custGeom>
              <a:avLst/>
              <a:gdLst/>
              <a:ahLst/>
              <a:cxnLst/>
              <a:rect l="l" t="t" r="r" b="b"/>
              <a:pathLst>
                <a:path w="160942" h="213483" extrusionOk="0">
                  <a:moveTo>
                    <a:pt x="0" y="1106"/>
                  </a:moveTo>
                  <a:lnTo>
                    <a:pt x="0" y="213483"/>
                  </a:lnTo>
                  <a:lnTo>
                    <a:pt x="160942" y="213483"/>
                  </a:lnTo>
                  <a:lnTo>
                    <a:pt x="160389" y="193572"/>
                  </a:lnTo>
                  <a:lnTo>
                    <a:pt x="409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5818300" y="526350"/>
            <a:ext cx="2404500" cy="4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2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rot="9921259" flipH="1">
            <a:off x="5489067" y="988999"/>
            <a:ext cx="6236341" cy="4758215"/>
          </a:xfrm>
          <a:custGeom>
            <a:avLst/>
            <a:gdLst/>
            <a:ahLst/>
            <a:cxnLst/>
            <a:rect l="l" t="t" r="r" b="b"/>
            <a:pathLst>
              <a:path w="44489" h="29163" extrusionOk="0">
                <a:moveTo>
                  <a:pt x="15430" y="0"/>
                </a:moveTo>
                <a:cubicBezTo>
                  <a:pt x="9906" y="0"/>
                  <a:pt x="4387" y="3454"/>
                  <a:pt x="1803" y="8453"/>
                </a:cubicBezTo>
                <a:cubicBezTo>
                  <a:pt x="645" y="10703"/>
                  <a:pt x="1" y="13358"/>
                  <a:pt x="798" y="15762"/>
                </a:cubicBezTo>
                <a:cubicBezTo>
                  <a:pt x="1891" y="19083"/>
                  <a:pt x="5431" y="21017"/>
                  <a:pt x="8883" y="21596"/>
                </a:cubicBezTo>
                <a:cubicBezTo>
                  <a:pt x="14914" y="22623"/>
                  <a:pt x="21294" y="20809"/>
                  <a:pt x="26724" y="24480"/>
                </a:cubicBezTo>
                <a:cubicBezTo>
                  <a:pt x="29916" y="26636"/>
                  <a:pt x="33253" y="29163"/>
                  <a:pt x="37049" y="29163"/>
                </a:cubicBezTo>
                <a:cubicBezTo>
                  <a:pt x="38256" y="29163"/>
                  <a:pt x="39509" y="28907"/>
                  <a:pt x="40818" y="28304"/>
                </a:cubicBezTo>
                <a:cubicBezTo>
                  <a:pt x="42796" y="27386"/>
                  <a:pt x="44391" y="25431"/>
                  <a:pt x="44434" y="23246"/>
                </a:cubicBezTo>
                <a:cubicBezTo>
                  <a:pt x="44489" y="21148"/>
                  <a:pt x="43167" y="19236"/>
                  <a:pt x="41561" y="17892"/>
                </a:cubicBezTo>
                <a:cubicBezTo>
                  <a:pt x="39955" y="16548"/>
                  <a:pt x="38032" y="15631"/>
                  <a:pt x="36306" y="14451"/>
                </a:cubicBezTo>
                <a:cubicBezTo>
                  <a:pt x="30155" y="10244"/>
                  <a:pt x="26211" y="2695"/>
                  <a:pt x="19076" y="532"/>
                </a:cubicBezTo>
                <a:cubicBezTo>
                  <a:pt x="17882" y="170"/>
                  <a:pt x="16656" y="0"/>
                  <a:pt x="154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151825" y="1375200"/>
            <a:ext cx="4818000" cy="7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1151825" y="2141100"/>
            <a:ext cx="3837000" cy="24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/>
          <p:nvPr/>
        </p:nvSpPr>
        <p:spPr>
          <a:xfrm>
            <a:off x="2605" y="3651920"/>
            <a:ext cx="9140888" cy="1491551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1"/>
          <p:cNvSpPr/>
          <p:nvPr/>
        </p:nvSpPr>
        <p:spPr>
          <a:xfrm>
            <a:off x="2605" y="1644867"/>
            <a:ext cx="9141311" cy="1788494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/>
          <p:nvPr/>
        </p:nvSpPr>
        <p:spPr>
          <a:xfrm>
            <a:off x="2605" y="0"/>
            <a:ext cx="9140888" cy="1331137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 rot="-9900002">
            <a:off x="1626883" y="134837"/>
            <a:ext cx="6186171" cy="4873814"/>
          </a:xfrm>
          <a:custGeom>
            <a:avLst/>
            <a:gdLst/>
            <a:ahLst/>
            <a:cxnLst/>
            <a:rect l="l" t="t" r="r" b="b"/>
            <a:pathLst>
              <a:path w="10238" h="8066" extrusionOk="0">
                <a:moveTo>
                  <a:pt x="5570" y="0"/>
                </a:moveTo>
                <a:cubicBezTo>
                  <a:pt x="4215" y="0"/>
                  <a:pt x="2810" y="534"/>
                  <a:pt x="1825" y="1409"/>
                </a:cubicBezTo>
                <a:cubicBezTo>
                  <a:pt x="568" y="2523"/>
                  <a:pt x="0" y="4184"/>
                  <a:pt x="1082" y="6030"/>
                </a:cubicBezTo>
                <a:cubicBezTo>
                  <a:pt x="1846" y="7319"/>
                  <a:pt x="3352" y="8066"/>
                  <a:pt x="4858" y="8066"/>
                </a:cubicBezTo>
                <a:cubicBezTo>
                  <a:pt x="5075" y="8066"/>
                  <a:pt x="5292" y="8050"/>
                  <a:pt x="5507" y="8018"/>
                </a:cubicBezTo>
                <a:cubicBezTo>
                  <a:pt x="7200" y="7767"/>
                  <a:pt x="8686" y="6609"/>
                  <a:pt x="9538" y="5123"/>
                </a:cubicBezTo>
                <a:cubicBezTo>
                  <a:pt x="9953" y="4402"/>
                  <a:pt x="10237" y="3550"/>
                  <a:pt x="10052" y="2741"/>
                </a:cubicBezTo>
                <a:cubicBezTo>
                  <a:pt x="9746" y="1430"/>
                  <a:pt x="8358" y="709"/>
                  <a:pt x="7091" y="250"/>
                </a:cubicBezTo>
                <a:cubicBezTo>
                  <a:pt x="6610" y="80"/>
                  <a:pt x="6094" y="0"/>
                  <a:pt x="55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180250" y="1350825"/>
            <a:ext cx="4783500" cy="177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2404798" y="3040750"/>
            <a:ext cx="43344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ONE_COLUMN_TEXT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ONE_COLUMN_TEXT_1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F4E4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ONE_COLUMN_TEXT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F2A6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ONE_COLUMN_TEXT_1_1_1_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A7E8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2681850" y="1046700"/>
            <a:ext cx="37803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 6">
  <p:cSld name="BLANK_1">
    <p:bg>
      <p:bgPr>
        <a:solidFill>
          <a:schemeClr val="accent5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5"/>
          <p:cNvGrpSpPr/>
          <p:nvPr/>
        </p:nvGrpSpPr>
        <p:grpSpPr>
          <a:xfrm>
            <a:off x="0" y="2393330"/>
            <a:ext cx="9191844" cy="2750179"/>
            <a:chOff x="238125" y="3030018"/>
            <a:chExt cx="7142625" cy="2137057"/>
          </a:xfrm>
        </p:grpSpPr>
        <p:sp>
          <p:nvSpPr>
            <p:cNvPr id="147" name="Google Shape;147;p25"/>
            <p:cNvSpPr/>
            <p:nvPr/>
          </p:nvSpPr>
          <p:spPr>
            <a:xfrm>
              <a:off x="238125" y="3722625"/>
              <a:ext cx="7142625" cy="1444450"/>
            </a:xfrm>
            <a:custGeom>
              <a:avLst/>
              <a:gdLst/>
              <a:ahLst/>
              <a:cxnLst/>
              <a:rect l="l" t="t" r="r" b="b"/>
              <a:pathLst>
                <a:path w="285705" h="57778" extrusionOk="0">
                  <a:moveTo>
                    <a:pt x="285704" y="57778"/>
                  </a:moveTo>
                  <a:lnTo>
                    <a:pt x="0" y="57778"/>
                  </a:lnTo>
                  <a:lnTo>
                    <a:pt x="0" y="2623"/>
                  </a:lnTo>
                  <a:cubicBezTo>
                    <a:pt x="26217" y="1"/>
                    <a:pt x="54247" y="1"/>
                    <a:pt x="71641" y="8320"/>
                  </a:cubicBezTo>
                  <a:cubicBezTo>
                    <a:pt x="111973" y="27629"/>
                    <a:pt x="165362" y="23949"/>
                    <a:pt x="218552" y="18504"/>
                  </a:cubicBezTo>
                  <a:cubicBezTo>
                    <a:pt x="237255" y="16588"/>
                    <a:pt x="261808" y="14824"/>
                    <a:pt x="285704" y="133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238125" y="3030018"/>
              <a:ext cx="7142625" cy="1470925"/>
            </a:xfrm>
            <a:custGeom>
              <a:avLst/>
              <a:gdLst/>
              <a:ahLst/>
              <a:cxnLst/>
              <a:rect l="l" t="t" r="r" b="b"/>
              <a:pathLst>
                <a:path w="285705" h="58837" extrusionOk="0">
                  <a:moveTo>
                    <a:pt x="0" y="58836"/>
                  </a:moveTo>
                  <a:lnTo>
                    <a:pt x="0" y="1"/>
                  </a:lnTo>
                  <a:cubicBezTo>
                    <a:pt x="5042" y="505"/>
                    <a:pt x="10386" y="1513"/>
                    <a:pt x="15981" y="3077"/>
                  </a:cubicBezTo>
                  <a:cubicBezTo>
                    <a:pt x="57675" y="14924"/>
                    <a:pt x="54549" y="23496"/>
                    <a:pt x="101235" y="25260"/>
                  </a:cubicBezTo>
                  <a:cubicBezTo>
                    <a:pt x="147919" y="27025"/>
                    <a:pt x="193141" y="9580"/>
                    <a:pt x="231507" y="8824"/>
                  </a:cubicBezTo>
                  <a:cubicBezTo>
                    <a:pt x="249506" y="8471"/>
                    <a:pt x="269521" y="11294"/>
                    <a:pt x="285704" y="14370"/>
                  </a:cubicBezTo>
                  <a:lnTo>
                    <a:pt x="285704" y="57978"/>
                  </a:lnTo>
                  <a:lnTo>
                    <a:pt x="195310" y="51979"/>
                  </a:lnTo>
                  <a:cubicBezTo>
                    <a:pt x="195310" y="51979"/>
                    <a:pt x="61255" y="56618"/>
                    <a:pt x="0" y="588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238125" y="4863275"/>
              <a:ext cx="7142625" cy="303800"/>
            </a:xfrm>
            <a:custGeom>
              <a:avLst/>
              <a:gdLst/>
              <a:ahLst/>
              <a:cxnLst/>
              <a:rect l="l" t="t" r="r" b="b"/>
              <a:pathLst>
                <a:path w="285705" h="12152" extrusionOk="0">
                  <a:moveTo>
                    <a:pt x="285704" y="12152"/>
                  </a:moveTo>
                  <a:lnTo>
                    <a:pt x="0" y="12152"/>
                  </a:lnTo>
                  <a:lnTo>
                    <a:pt x="0" y="4942"/>
                  </a:lnTo>
                  <a:lnTo>
                    <a:pt x="4488" y="3530"/>
                  </a:lnTo>
                  <a:lnTo>
                    <a:pt x="10940" y="9328"/>
                  </a:lnTo>
                  <a:lnTo>
                    <a:pt x="26267" y="2874"/>
                  </a:lnTo>
                  <a:cubicBezTo>
                    <a:pt x="26267" y="2874"/>
                    <a:pt x="40938" y="7866"/>
                    <a:pt x="40938" y="9984"/>
                  </a:cubicBezTo>
                  <a:cubicBezTo>
                    <a:pt x="40938" y="12152"/>
                    <a:pt x="52029" y="4438"/>
                    <a:pt x="52029" y="4438"/>
                  </a:cubicBezTo>
                  <a:lnTo>
                    <a:pt x="62163" y="8672"/>
                  </a:lnTo>
                  <a:lnTo>
                    <a:pt x="70834" y="3782"/>
                  </a:lnTo>
                  <a:lnTo>
                    <a:pt x="76278" y="9328"/>
                  </a:lnTo>
                  <a:lnTo>
                    <a:pt x="83640" y="5546"/>
                  </a:lnTo>
                  <a:lnTo>
                    <a:pt x="87824" y="8976"/>
                  </a:lnTo>
                  <a:lnTo>
                    <a:pt x="96747" y="4538"/>
                  </a:lnTo>
                  <a:lnTo>
                    <a:pt x="102293" y="9228"/>
                  </a:lnTo>
                  <a:lnTo>
                    <a:pt x="109856" y="3682"/>
                  </a:lnTo>
                  <a:lnTo>
                    <a:pt x="114847" y="8420"/>
                  </a:lnTo>
                  <a:lnTo>
                    <a:pt x="121098" y="3430"/>
                  </a:lnTo>
                  <a:lnTo>
                    <a:pt x="126190" y="7664"/>
                  </a:lnTo>
                  <a:lnTo>
                    <a:pt x="131988" y="4338"/>
                  </a:lnTo>
                  <a:lnTo>
                    <a:pt x="137433" y="8674"/>
                  </a:lnTo>
                  <a:lnTo>
                    <a:pt x="144743" y="4338"/>
                  </a:lnTo>
                  <a:lnTo>
                    <a:pt x="150187" y="8674"/>
                  </a:lnTo>
                  <a:lnTo>
                    <a:pt x="158305" y="4086"/>
                  </a:lnTo>
                  <a:lnTo>
                    <a:pt x="164002" y="9126"/>
                  </a:lnTo>
                  <a:lnTo>
                    <a:pt x="171312" y="3530"/>
                  </a:lnTo>
                  <a:lnTo>
                    <a:pt x="177008" y="8874"/>
                  </a:lnTo>
                  <a:lnTo>
                    <a:pt x="184975" y="2976"/>
                  </a:lnTo>
                  <a:lnTo>
                    <a:pt x="188453" y="7766"/>
                  </a:lnTo>
                  <a:lnTo>
                    <a:pt x="194201" y="3228"/>
                  </a:lnTo>
                  <a:lnTo>
                    <a:pt x="197579" y="7210"/>
                  </a:lnTo>
                  <a:lnTo>
                    <a:pt x="203326" y="2674"/>
                  </a:lnTo>
                  <a:lnTo>
                    <a:pt x="209326" y="7766"/>
                  </a:lnTo>
                  <a:lnTo>
                    <a:pt x="217996" y="2422"/>
                  </a:lnTo>
                  <a:lnTo>
                    <a:pt x="228685" y="8018"/>
                  </a:lnTo>
                  <a:lnTo>
                    <a:pt x="238011" y="1110"/>
                  </a:lnTo>
                  <a:lnTo>
                    <a:pt x="247136" y="6000"/>
                  </a:lnTo>
                  <a:lnTo>
                    <a:pt x="261808" y="1"/>
                  </a:lnTo>
                  <a:lnTo>
                    <a:pt x="267605" y="6000"/>
                  </a:lnTo>
                  <a:lnTo>
                    <a:pt x="275269" y="454"/>
                  </a:lnTo>
                  <a:cubicBezTo>
                    <a:pt x="275269" y="454"/>
                    <a:pt x="281773" y="4336"/>
                    <a:pt x="285704" y="62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" name="Google Shape;150;p25"/>
          <p:cNvSpPr/>
          <p:nvPr/>
        </p:nvSpPr>
        <p:spPr>
          <a:xfrm>
            <a:off x="1818688" y="215400"/>
            <a:ext cx="5506625" cy="4516000"/>
          </a:xfrm>
          <a:custGeom>
            <a:avLst/>
            <a:gdLst/>
            <a:ahLst/>
            <a:cxnLst/>
            <a:rect l="l" t="t" r="r" b="b"/>
            <a:pathLst>
              <a:path w="220265" h="180640" extrusionOk="0">
                <a:moveTo>
                  <a:pt x="156793" y="9075"/>
                </a:moveTo>
                <a:cubicBezTo>
                  <a:pt x="132795" y="11344"/>
                  <a:pt x="102242" y="16689"/>
                  <a:pt x="87774" y="16689"/>
                </a:cubicBezTo>
                <a:cubicBezTo>
                  <a:pt x="54752" y="16689"/>
                  <a:pt x="18300" y="0"/>
                  <a:pt x="11242" y="37006"/>
                </a:cubicBezTo>
                <a:cubicBezTo>
                  <a:pt x="9782" y="44720"/>
                  <a:pt x="15024" y="67305"/>
                  <a:pt x="15074" y="90900"/>
                </a:cubicBezTo>
                <a:cubicBezTo>
                  <a:pt x="15176" y="113687"/>
                  <a:pt x="1" y="166018"/>
                  <a:pt x="31509" y="172875"/>
                </a:cubicBezTo>
                <a:cubicBezTo>
                  <a:pt x="51474" y="177210"/>
                  <a:pt x="79707" y="172422"/>
                  <a:pt x="107083" y="171110"/>
                </a:cubicBezTo>
                <a:cubicBezTo>
                  <a:pt x="130577" y="170000"/>
                  <a:pt x="215829" y="180639"/>
                  <a:pt x="218753" y="144641"/>
                </a:cubicBezTo>
                <a:cubicBezTo>
                  <a:pt x="219710" y="133096"/>
                  <a:pt x="215980" y="109351"/>
                  <a:pt x="215980" y="83186"/>
                </a:cubicBezTo>
                <a:cubicBezTo>
                  <a:pt x="215980" y="70329"/>
                  <a:pt x="220265" y="49962"/>
                  <a:pt x="219862" y="43710"/>
                </a:cubicBezTo>
                <a:cubicBezTo>
                  <a:pt x="217997" y="13965"/>
                  <a:pt x="180740" y="6856"/>
                  <a:pt x="156793" y="90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ONE_COLUMN_TEXT_1_3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1465604" y="3077575"/>
            <a:ext cx="2485200" cy="6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subTitle" idx="1"/>
          </p:nvPr>
        </p:nvSpPr>
        <p:spPr>
          <a:xfrm>
            <a:off x="1465604" y="3746870"/>
            <a:ext cx="24852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title" idx="2"/>
          </p:nvPr>
        </p:nvSpPr>
        <p:spPr>
          <a:xfrm>
            <a:off x="5193196" y="3077575"/>
            <a:ext cx="2485200" cy="6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4" name="Google Shape;164;p27"/>
          <p:cNvSpPr txBox="1">
            <a:spLocks noGrp="1"/>
          </p:cNvSpPr>
          <p:nvPr>
            <p:ph type="subTitle" idx="3"/>
          </p:nvPr>
        </p:nvSpPr>
        <p:spPr>
          <a:xfrm>
            <a:off x="5193196" y="3746870"/>
            <a:ext cx="24852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5" name="Google Shape;165;p27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A7E8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7"/>
          <p:cNvSpPr txBox="1">
            <a:spLocks noGrp="1"/>
          </p:cNvSpPr>
          <p:nvPr>
            <p:ph type="title" idx="4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">
  <p:cSld name="ONE_COLUMN_TEXT_1_1_2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969375" y="3456400"/>
            <a:ext cx="21276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subTitle" idx="1"/>
          </p:nvPr>
        </p:nvSpPr>
        <p:spPr>
          <a:xfrm>
            <a:off x="969363" y="3834395"/>
            <a:ext cx="21276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title" idx="2"/>
          </p:nvPr>
        </p:nvSpPr>
        <p:spPr>
          <a:xfrm>
            <a:off x="3508213" y="3456400"/>
            <a:ext cx="21276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1" name="Google Shape;171;p28"/>
          <p:cNvSpPr txBox="1">
            <a:spLocks noGrp="1"/>
          </p:cNvSpPr>
          <p:nvPr>
            <p:ph type="subTitle" idx="3"/>
          </p:nvPr>
        </p:nvSpPr>
        <p:spPr>
          <a:xfrm>
            <a:off x="3508200" y="3834395"/>
            <a:ext cx="21276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title" idx="4"/>
          </p:nvPr>
        </p:nvSpPr>
        <p:spPr>
          <a:xfrm>
            <a:off x="6047050" y="3456400"/>
            <a:ext cx="21276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subTitle" idx="5"/>
          </p:nvPr>
        </p:nvSpPr>
        <p:spPr>
          <a:xfrm>
            <a:off x="6047038" y="3834395"/>
            <a:ext cx="21276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4" name="Google Shape;174;p28"/>
          <p:cNvSpPr txBox="1">
            <a:spLocks noGrp="1"/>
          </p:cNvSpPr>
          <p:nvPr>
            <p:ph type="title" idx="6"/>
          </p:nvPr>
        </p:nvSpPr>
        <p:spPr>
          <a:xfrm>
            <a:off x="969363" y="1791875"/>
            <a:ext cx="21276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subTitle" idx="7"/>
          </p:nvPr>
        </p:nvSpPr>
        <p:spPr>
          <a:xfrm>
            <a:off x="969350" y="2169870"/>
            <a:ext cx="21276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title" idx="8"/>
          </p:nvPr>
        </p:nvSpPr>
        <p:spPr>
          <a:xfrm>
            <a:off x="3508200" y="1791875"/>
            <a:ext cx="21276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9"/>
          </p:nvPr>
        </p:nvSpPr>
        <p:spPr>
          <a:xfrm>
            <a:off x="3508188" y="2169870"/>
            <a:ext cx="21276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title" idx="13"/>
          </p:nvPr>
        </p:nvSpPr>
        <p:spPr>
          <a:xfrm>
            <a:off x="6047038" y="1791875"/>
            <a:ext cx="21276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ubTitle" idx="14"/>
          </p:nvPr>
        </p:nvSpPr>
        <p:spPr>
          <a:xfrm>
            <a:off x="6047026" y="2169870"/>
            <a:ext cx="21276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0" name="Google Shape;180;p28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F2A6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title" idx="15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ONE_COLUMN_TEXT_1_2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1674025" y="3427425"/>
            <a:ext cx="2538300" cy="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subTitle" idx="1"/>
          </p:nvPr>
        </p:nvSpPr>
        <p:spPr>
          <a:xfrm>
            <a:off x="1674025" y="3818173"/>
            <a:ext cx="25383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title" idx="2"/>
          </p:nvPr>
        </p:nvSpPr>
        <p:spPr>
          <a:xfrm>
            <a:off x="4931672" y="3427425"/>
            <a:ext cx="2538300" cy="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subTitle" idx="3"/>
          </p:nvPr>
        </p:nvSpPr>
        <p:spPr>
          <a:xfrm>
            <a:off x="4931669" y="3818173"/>
            <a:ext cx="25383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title" idx="4"/>
          </p:nvPr>
        </p:nvSpPr>
        <p:spPr>
          <a:xfrm>
            <a:off x="1674025" y="1612650"/>
            <a:ext cx="2538300" cy="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subTitle" idx="5"/>
          </p:nvPr>
        </p:nvSpPr>
        <p:spPr>
          <a:xfrm>
            <a:off x="1674025" y="2003398"/>
            <a:ext cx="25383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title" idx="6"/>
          </p:nvPr>
        </p:nvSpPr>
        <p:spPr>
          <a:xfrm>
            <a:off x="4931672" y="1612650"/>
            <a:ext cx="2538300" cy="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subTitle" idx="7"/>
          </p:nvPr>
        </p:nvSpPr>
        <p:spPr>
          <a:xfrm>
            <a:off x="4931669" y="2003398"/>
            <a:ext cx="25383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9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title" idx="8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/>
          <p:nvPr/>
        </p:nvSpPr>
        <p:spPr>
          <a:xfrm rot="-4217942">
            <a:off x="6523195" y="2729430"/>
            <a:ext cx="4682377" cy="2539135"/>
          </a:xfrm>
          <a:custGeom>
            <a:avLst/>
            <a:gdLst/>
            <a:ahLst/>
            <a:cxnLst/>
            <a:rect l="l" t="t" r="r" b="b"/>
            <a:pathLst>
              <a:path w="77386" h="35418" extrusionOk="0">
                <a:moveTo>
                  <a:pt x="9118" y="0"/>
                </a:moveTo>
                <a:cubicBezTo>
                  <a:pt x="8417" y="0"/>
                  <a:pt x="7719" y="80"/>
                  <a:pt x="7048" y="276"/>
                </a:cubicBezTo>
                <a:cubicBezTo>
                  <a:pt x="1" y="2341"/>
                  <a:pt x="3792" y="9901"/>
                  <a:pt x="6076" y="14064"/>
                </a:cubicBezTo>
                <a:cubicBezTo>
                  <a:pt x="7987" y="17527"/>
                  <a:pt x="10795" y="20412"/>
                  <a:pt x="13778" y="23012"/>
                </a:cubicBezTo>
                <a:cubicBezTo>
                  <a:pt x="17547" y="26290"/>
                  <a:pt x="21677" y="29174"/>
                  <a:pt x="26200" y="31261"/>
                </a:cubicBezTo>
                <a:cubicBezTo>
                  <a:pt x="32498" y="34160"/>
                  <a:pt x="39402" y="35417"/>
                  <a:pt x="46355" y="35417"/>
                </a:cubicBezTo>
                <a:cubicBezTo>
                  <a:pt x="50981" y="35417"/>
                  <a:pt x="55629" y="34861"/>
                  <a:pt x="60134" y="33861"/>
                </a:cubicBezTo>
                <a:cubicBezTo>
                  <a:pt x="65980" y="32561"/>
                  <a:pt x="72251" y="30059"/>
                  <a:pt x="74829" y="24651"/>
                </a:cubicBezTo>
                <a:cubicBezTo>
                  <a:pt x="77386" y="19297"/>
                  <a:pt x="74906" y="12119"/>
                  <a:pt x="69585" y="9486"/>
                </a:cubicBezTo>
                <a:cubicBezTo>
                  <a:pt x="67586" y="8492"/>
                  <a:pt x="65335" y="8099"/>
                  <a:pt x="63095" y="8055"/>
                </a:cubicBezTo>
                <a:cubicBezTo>
                  <a:pt x="62924" y="8051"/>
                  <a:pt x="62754" y="8050"/>
                  <a:pt x="62583" y="8050"/>
                </a:cubicBezTo>
                <a:cubicBezTo>
                  <a:pt x="57191" y="8050"/>
                  <a:pt x="51934" y="9844"/>
                  <a:pt x="46554" y="10459"/>
                </a:cubicBezTo>
                <a:cubicBezTo>
                  <a:pt x="45177" y="10614"/>
                  <a:pt x="43797" y="10691"/>
                  <a:pt x="42420" y="10691"/>
                </a:cubicBezTo>
                <a:cubicBezTo>
                  <a:pt x="37196" y="10691"/>
                  <a:pt x="32015" y="9583"/>
                  <a:pt x="27216" y="7421"/>
                </a:cubicBezTo>
                <a:cubicBezTo>
                  <a:pt x="21906" y="5018"/>
                  <a:pt x="17077" y="1325"/>
                  <a:pt x="11352" y="232"/>
                </a:cubicBezTo>
                <a:cubicBezTo>
                  <a:pt x="10620" y="92"/>
                  <a:pt x="9866" y="0"/>
                  <a:pt x="911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ONE_COLUMN_TEXT_1_4">
    <p:bg>
      <p:bgPr>
        <a:solidFill>
          <a:schemeClr val="lt2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30"/>
          <p:cNvGrpSpPr/>
          <p:nvPr/>
        </p:nvGrpSpPr>
        <p:grpSpPr>
          <a:xfrm rot="10800000">
            <a:off x="-395560" y="904090"/>
            <a:ext cx="9901233" cy="4585782"/>
            <a:chOff x="-82587" y="-183300"/>
            <a:chExt cx="9309170" cy="3847455"/>
          </a:xfrm>
        </p:grpSpPr>
        <p:sp>
          <p:nvSpPr>
            <p:cNvPr id="196" name="Google Shape;196;p30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0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922475" y="2848984"/>
            <a:ext cx="2155200" cy="6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1"/>
          </p:nvPr>
        </p:nvSpPr>
        <p:spPr>
          <a:xfrm>
            <a:off x="922475" y="3518275"/>
            <a:ext cx="21552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title" idx="2"/>
          </p:nvPr>
        </p:nvSpPr>
        <p:spPr>
          <a:xfrm>
            <a:off x="3494400" y="2848984"/>
            <a:ext cx="2155200" cy="6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subTitle" idx="3"/>
          </p:nvPr>
        </p:nvSpPr>
        <p:spPr>
          <a:xfrm>
            <a:off x="3494400" y="3518275"/>
            <a:ext cx="21552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title" idx="4"/>
          </p:nvPr>
        </p:nvSpPr>
        <p:spPr>
          <a:xfrm>
            <a:off x="6066325" y="2848984"/>
            <a:ext cx="2155200" cy="6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ubTitle" idx="5"/>
          </p:nvPr>
        </p:nvSpPr>
        <p:spPr>
          <a:xfrm>
            <a:off x="6066325" y="3518275"/>
            <a:ext cx="2155200" cy="7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4" name="Google Shape;204;p30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title" idx="6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ONE_COLUMN_TEXT_1_1_1_1_2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-55200" y="1050"/>
            <a:ext cx="9220500" cy="7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1"/>
          <p:cNvSpPr txBox="1">
            <a:spLocks noGrp="1"/>
          </p:cNvSpPr>
          <p:nvPr>
            <p:ph type="body" idx="1"/>
          </p:nvPr>
        </p:nvSpPr>
        <p:spPr>
          <a:xfrm>
            <a:off x="917725" y="1351125"/>
            <a:ext cx="3939900" cy="31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ndrina Solid"/>
              <a:buNone/>
              <a:defRPr sz="28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Char char="●"/>
              <a:defRPr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2" r:id="rId11"/>
    <p:sldLayoutId id="2147483664" r:id="rId12"/>
    <p:sldLayoutId id="2147483666" r:id="rId13"/>
    <p:sldLayoutId id="2147483668" r:id="rId14"/>
    <p:sldLayoutId id="2147483671" r:id="rId15"/>
    <p:sldLayoutId id="2147483673" r:id="rId16"/>
    <p:sldLayoutId id="2147483674" r:id="rId17"/>
    <p:sldLayoutId id="2147483675" r:id="rId18"/>
    <p:sldLayoutId id="2147483676" r:id="rId19"/>
    <p:sldLayoutId id="2147483677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11" Type="http://schemas.openxmlformats.org/officeDocument/2006/relationships/audio" Target="../media/audio1.wav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audio" Target="../media/audio1.wav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audio" Target="../media/audio2.wav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audio" Target="../media/audio3.wav"/><Relationship Id="rId9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2.wav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jpeg"/><Relationship Id="rId11" Type="http://schemas.openxmlformats.org/officeDocument/2006/relationships/audio" Target="../media/audio2.wav"/><Relationship Id="rId5" Type="http://schemas.openxmlformats.org/officeDocument/2006/relationships/image" Target="../media/image22.jpeg"/><Relationship Id="rId10" Type="http://schemas.openxmlformats.org/officeDocument/2006/relationships/image" Target="../media/image27.emf"/><Relationship Id="rId4" Type="http://schemas.openxmlformats.org/officeDocument/2006/relationships/audio" Target="../media/audio4.wav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audio" Target="../media/audio1.wav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jpeg"/><Relationship Id="rId11" Type="http://schemas.openxmlformats.org/officeDocument/2006/relationships/audio" Target="../media/audio1.wav"/><Relationship Id="rId5" Type="http://schemas.openxmlformats.org/officeDocument/2006/relationships/image" Target="../media/image22.jpeg"/><Relationship Id="rId10" Type="http://schemas.openxmlformats.org/officeDocument/2006/relationships/image" Target="../media/image30.jpeg"/><Relationship Id="rId4" Type="http://schemas.openxmlformats.org/officeDocument/2006/relationships/audio" Target="../media/audio4.wav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audio" Target="../media/audio2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audio" Target="../media/audio2.wav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32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36.png"/><Relationship Id="rId3" Type="http://schemas.microsoft.com/office/2007/relationships/media" Target="../media/media3.wma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35.jpe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audio" Target="../media/media4.wma"/><Relationship Id="rId11" Type="http://schemas.openxmlformats.org/officeDocument/2006/relationships/image" Target="../media/image34.gif"/><Relationship Id="rId5" Type="http://schemas.microsoft.com/office/2007/relationships/media" Target="../media/media4.wma"/><Relationship Id="rId10" Type="http://schemas.openxmlformats.org/officeDocument/2006/relationships/image" Target="../media/image33.png"/><Relationship Id="rId4" Type="http://schemas.openxmlformats.org/officeDocument/2006/relationships/audio" Target="../media/media3.wma"/><Relationship Id="rId9" Type="http://schemas.openxmlformats.org/officeDocument/2006/relationships/audio" Target="../media/audio1.wav"/><Relationship Id="rId1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13" Type="http://schemas.microsoft.com/office/2007/relationships/hdphoto" Target="../media/hdphoto4.wdp"/><Relationship Id="rId3" Type="http://schemas.microsoft.com/office/2007/relationships/media" Target="../media/media6.wma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39.png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audio" Target="../media/media7.wma"/><Relationship Id="rId11" Type="http://schemas.openxmlformats.org/officeDocument/2006/relationships/image" Target="../media/image38.jpeg"/><Relationship Id="rId5" Type="http://schemas.microsoft.com/office/2007/relationships/media" Target="../media/media7.wma"/><Relationship Id="rId15" Type="http://schemas.openxmlformats.org/officeDocument/2006/relationships/audio" Target="../media/audio1.wav"/><Relationship Id="rId10" Type="http://schemas.openxmlformats.org/officeDocument/2006/relationships/image" Target="../media/image37.jpeg"/><Relationship Id="rId4" Type="http://schemas.openxmlformats.org/officeDocument/2006/relationships/audio" Target="../media/media6.wma"/><Relationship Id="rId9" Type="http://schemas.openxmlformats.org/officeDocument/2006/relationships/audio" Target="../media/audio1.wav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microsoft.com/office/2007/relationships/media" Target="../media/media9.wma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36.png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6" Type="http://schemas.openxmlformats.org/officeDocument/2006/relationships/audio" Target="../media/media10.wma"/><Relationship Id="rId11" Type="http://schemas.openxmlformats.org/officeDocument/2006/relationships/image" Target="../media/image42.jpeg"/><Relationship Id="rId5" Type="http://schemas.microsoft.com/office/2007/relationships/media" Target="../media/media10.wma"/><Relationship Id="rId10" Type="http://schemas.openxmlformats.org/officeDocument/2006/relationships/image" Target="../media/image41.jpeg"/><Relationship Id="rId4" Type="http://schemas.openxmlformats.org/officeDocument/2006/relationships/audio" Target="../media/media9.wma"/><Relationship Id="rId9" Type="http://schemas.openxmlformats.org/officeDocument/2006/relationships/image" Target="../media/image40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13" Type="http://schemas.openxmlformats.org/officeDocument/2006/relationships/image" Target="../media/image36.png"/><Relationship Id="rId3" Type="http://schemas.microsoft.com/office/2007/relationships/media" Target="../media/media12.wma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45.jpeg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audio" Target="../media/media13.wma"/><Relationship Id="rId11" Type="http://schemas.openxmlformats.org/officeDocument/2006/relationships/image" Target="../media/image44.jpeg"/><Relationship Id="rId5" Type="http://schemas.microsoft.com/office/2007/relationships/media" Target="../media/media13.wma"/><Relationship Id="rId10" Type="http://schemas.openxmlformats.org/officeDocument/2006/relationships/image" Target="../media/image43.jpeg"/><Relationship Id="rId4" Type="http://schemas.openxmlformats.org/officeDocument/2006/relationships/audio" Target="../media/media12.wma"/><Relationship Id="rId9" Type="http://schemas.openxmlformats.org/officeDocument/2006/relationships/audio" Target="../media/audio1.wav"/><Relationship Id="rId1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audio" Target="../media/audio2.wav"/><Relationship Id="rId7" Type="http://schemas.openxmlformats.org/officeDocument/2006/relationships/image" Target="../media/image47.png"/><Relationship Id="rId12" Type="http://schemas.microsoft.com/office/2007/relationships/hdphoto" Target="../media/hdphoto7.wdp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jpeg"/><Relationship Id="rId11" Type="http://schemas.openxmlformats.org/officeDocument/2006/relationships/image" Target="../media/image49.png"/><Relationship Id="rId5" Type="http://schemas.openxmlformats.org/officeDocument/2006/relationships/audio" Target="../media/audio6.wav"/><Relationship Id="rId15" Type="http://schemas.openxmlformats.org/officeDocument/2006/relationships/image" Target="../media/image51.png"/><Relationship Id="rId10" Type="http://schemas.microsoft.com/office/2007/relationships/hdphoto" Target="../media/hdphoto6.wdp"/><Relationship Id="rId19" Type="http://schemas.openxmlformats.org/officeDocument/2006/relationships/image" Target="../media/image55.png"/><Relationship Id="rId4" Type="http://schemas.openxmlformats.org/officeDocument/2006/relationships/audio" Target="../media/audio5.wav"/><Relationship Id="rId9" Type="http://schemas.openxmlformats.org/officeDocument/2006/relationships/image" Target="../media/image48.png"/><Relationship Id="rId1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microsoft.com/office/2007/relationships/hdphoto" Target="../media/hdphoto12.wdp"/><Relationship Id="rId1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microsoft.com/office/2007/relationships/hdphoto" Target="../media/hdphoto9.wdp"/><Relationship Id="rId12" Type="http://schemas.openxmlformats.org/officeDocument/2006/relationships/image" Target="../media/image59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11" Type="http://schemas.microsoft.com/office/2007/relationships/hdphoto" Target="../media/hdphoto11.wdp"/><Relationship Id="rId5" Type="http://schemas.openxmlformats.org/officeDocument/2006/relationships/audio" Target="../media/audio8.wav"/><Relationship Id="rId15" Type="http://schemas.openxmlformats.org/officeDocument/2006/relationships/image" Target="../media/image61.png"/><Relationship Id="rId10" Type="http://schemas.openxmlformats.org/officeDocument/2006/relationships/image" Target="../media/image58.png"/><Relationship Id="rId4" Type="http://schemas.openxmlformats.org/officeDocument/2006/relationships/audio" Target="../media/audio7.wav"/><Relationship Id="rId9" Type="http://schemas.microsoft.com/office/2007/relationships/hdphoto" Target="../media/hdphoto10.wdp"/><Relationship Id="rId1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70.png"/><Relationship Id="rId3" Type="http://schemas.openxmlformats.org/officeDocument/2006/relationships/audio" Target="../media/audio3.wav"/><Relationship Id="rId7" Type="http://schemas.openxmlformats.org/officeDocument/2006/relationships/image" Target="../media/image65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3.wdp"/><Relationship Id="rId11" Type="http://schemas.openxmlformats.org/officeDocument/2006/relationships/image" Target="../media/image68.png"/><Relationship Id="rId5" Type="http://schemas.openxmlformats.org/officeDocument/2006/relationships/image" Target="../media/image64.png"/><Relationship Id="rId10" Type="http://schemas.openxmlformats.org/officeDocument/2006/relationships/image" Target="../media/image67.png"/><Relationship Id="rId4" Type="http://schemas.openxmlformats.org/officeDocument/2006/relationships/audio" Target="../media/audio9.wav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78.png"/><Relationship Id="rId3" Type="http://schemas.openxmlformats.org/officeDocument/2006/relationships/audio" Target="../media/audio5.wav"/><Relationship Id="rId7" Type="http://schemas.openxmlformats.org/officeDocument/2006/relationships/image" Target="../media/image73.png"/><Relationship Id="rId12" Type="http://schemas.openxmlformats.org/officeDocument/2006/relationships/image" Target="../media/image7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microsoft.com/office/2007/relationships/hdphoto" Target="../media/hdphoto15.wdp"/><Relationship Id="rId11" Type="http://schemas.openxmlformats.org/officeDocument/2006/relationships/image" Target="../media/image76.png"/><Relationship Id="rId5" Type="http://schemas.openxmlformats.org/officeDocument/2006/relationships/image" Target="../media/image72.png"/><Relationship Id="rId15" Type="http://schemas.openxmlformats.org/officeDocument/2006/relationships/audio" Target="../media/audio2.wav"/><Relationship Id="rId10" Type="http://schemas.openxmlformats.org/officeDocument/2006/relationships/image" Target="../media/image75.png"/><Relationship Id="rId4" Type="http://schemas.openxmlformats.org/officeDocument/2006/relationships/audio" Target="../media/audio6.wav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.png"/><Relationship Id="rId3" Type="http://schemas.openxmlformats.org/officeDocument/2006/relationships/audio" Target="../media/audio2.wav"/><Relationship Id="rId7" Type="http://schemas.microsoft.com/office/2007/relationships/hdphoto" Target="../media/hdphoto17.wdp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6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11" Type="http://schemas.openxmlformats.org/officeDocument/2006/relationships/image" Target="../media/image83.png"/><Relationship Id="rId5" Type="http://schemas.openxmlformats.org/officeDocument/2006/relationships/audio" Target="../media/audio3.wav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audio" Target="../media/audio6.wav"/><Relationship Id="rId9" Type="http://schemas.microsoft.com/office/2007/relationships/hdphoto" Target="../media/hdphoto18.wdp"/><Relationship Id="rId14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32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audio" Target="../media/audio1.wav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5" Type="http://schemas.openxmlformats.org/officeDocument/2006/relationships/audio" Target="../media/audio7.wav"/><Relationship Id="rId10" Type="http://schemas.openxmlformats.org/officeDocument/2006/relationships/audio" Target="../media/audio1.wav"/><Relationship Id="rId4" Type="http://schemas.openxmlformats.org/officeDocument/2006/relationships/audio" Target="../media/audio6.wav"/><Relationship Id="rId9" Type="http://schemas.microsoft.com/office/2007/relationships/hdphoto" Target="../media/hdphoto19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audio" Target="../media/audio1.wav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png"/><Relationship Id="rId5" Type="http://schemas.openxmlformats.org/officeDocument/2006/relationships/audio" Target="../media/audio10.wav"/><Relationship Id="rId4" Type="http://schemas.openxmlformats.org/officeDocument/2006/relationships/audio" Target="../media/audio7.wav"/><Relationship Id="rId9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audio" Target="../media/audio1.wav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audio" Target="../media/audio7.wav"/><Relationship Id="rId4" Type="http://schemas.openxmlformats.org/officeDocument/2006/relationships/audio" Target="../media/audio11.wav"/><Relationship Id="rId9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microsoft.com/office/2007/relationships/hdphoto" Target="../media/hdphoto20.wdp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audio" Target="../media/audio2.wav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4"/>
          <p:cNvGrpSpPr/>
          <p:nvPr/>
        </p:nvGrpSpPr>
        <p:grpSpPr>
          <a:xfrm rot="953377">
            <a:off x="6524766" y="149598"/>
            <a:ext cx="2190592" cy="3991238"/>
            <a:chOff x="2366550" y="238100"/>
            <a:chExt cx="2875125" cy="5238450"/>
          </a:xfrm>
        </p:grpSpPr>
        <p:sp>
          <p:nvSpPr>
            <p:cNvPr id="235" name="Google Shape;235;p34"/>
            <p:cNvSpPr/>
            <p:nvPr/>
          </p:nvSpPr>
          <p:spPr>
            <a:xfrm>
              <a:off x="3269450" y="1884925"/>
              <a:ext cx="578075" cy="1577350"/>
            </a:xfrm>
            <a:custGeom>
              <a:avLst/>
              <a:gdLst/>
              <a:ahLst/>
              <a:cxnLst/>
              <a:rect l="l" t="t" r="r" b="b"/>
              <a:pathLst>
                <a:path w="23123" h="63094" fill="none" extrusionOk="0">
                  <a:moveTo>
                    <a:pt x="1" y="0"/>
                  </a:moveTo>
                  <a:cubicBezTo>
                    <a:pt x="2546" y="3153"/>
                    <a:pt x="4803" y="8509"/>
                    <a:pt x="5463" y="12508"/>
                  </a:cubicBezTo>
                  <a:cubicBezTo>
                    <a:pt x="6990" y="21755"/>
                    <a:pt x="8485" y="29277"/>
                    <a:pt x="10526" y="38424"/>
                  </a:cubicBezTo>
                  <a:cubicBezTo>
                    <a:pt x="12569" y="47571"/>
                    <a:pt x="16301" y="56664"/>
                    <a:pt x="23122" y="63093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2366550" y="550050"/>
              <a:ext cx="1293100" cy="1470850"/>
            </a:xfrm>
            <a:custGeom>
              <a:avLst/>
              <a:gdLst/>
              <a:ahLst/>
              <a:cxnLst/>
              <a:rect l="l" t="t" r="r" b="b"/>
              <a:pathLst>
                <a:path w="51724" h="58834" extrusionOk="0">
                  <a:moveTo>
                    <a:pt x="23828" y="0"/>
                  </a:moveTo>
                  <a:cubicBezTo>
                    <a:pt x="22780" y="0"/>
                    <a:pt x="21740" y="59"/>
                    <a:pt x="20724" y="172"/>
                  </a:cubicBezTo>
                  <a:cubicBezTo>
                    <a:pt x="14908" y="818"/>
                    <a:pt x="9376" y="4617"/>
                    <a:pt x="5753" y="9213"/>
                  </a:cubicBezTo>
                  <a:cubicBezTo>
                    <a:pt x="1551" y="14542"/>
                    <a:pt x="1" y="21700"/>
                    <a:pt x="892" y="28429"/>
                  </a:cubicBezTo>
                  <a:cubicBezTo>
                    <a:pt x="1782" y="35156"/>
                    <a:pt x="4970" y="41452"/>
                    <a:pt x="9296" y="46682"/>
                  </a:cubicBezTo>
                  <a:cubicBezTo>
                    <a:pt x="12324" y="50342"/>
                    <a:pt x="15998" y="53584"/>
                    <a:pt x="20385" y="55407"/>
                  </a:cubicBezTo>
                  <a:cubicBezTo>
                    <a:pt x="22794" y="56409"/>
                    <a:pt x="25405" y="56873"/>
                    <a:pt x="28019" y="56873"/>
                  </a:cubicBezTo>
                  <a:cubicBezTo>
                    <a:pt x="30530" y="56873"/>
                    <a:pt x="33045" y="56445"/>
                    <a:pt x="35388" y="55653"/>
                  </a:cubicBezTo>
                  <a:lnTo>
                    <a:pt x="35388" y="55653"/>
                  </a:lnTo>
                  <a:cubicBezTo>
                    <a:pt x="35187" y="56185"/>
                    <a:pt x="34985" y="56732"/>
                    <a:pt x="34990" y="57300"/>
                  </a:cubicBezTo>
                  <a:cubicBezTo>
                    <a:pt x="34996" y="57867"/>
                    <a:pt x="35256" y="58470"/>
                    <a:pt x="35768" y="58718"/>
                  </a:cubicBezTo>
                  <a:cubicBezTo>
                    <a:pt x="35931" y="58798"/>
                    <a:pt x="36107" y="58834"/>
                    <a:pt x="36283" y="58834"/>
                  </a:cubicBezTo>
                  <a:cubicBezTo>
                    <a:pt x="36762" y="58834"/>
                    <a:pt x="37253" y="58571"/>
                    <a:pt x="37573" y="58196"/>
                  </a:cubicBezTo>
                  <a:cubicBezTo>
                    <a:pt x="38011" y="57683"/>
                    <a:pt x="38201" y="57010"/>
                    <a:pt x="38379" y="56360"/>
                  </a:cubicBezTo>
                  <a:cubicBezTo>
                    <a:pt x="38789" y="56835"/>
                    <a:pt x="39415" y="57119"/>
                    <a:pt x="40038" y="57119"/>
                  </a:cubicBezTo>
                  <a:cubicBezTo>
                    <a:pt x="40233" y="57119"/>
                    <a:pt x="40427" y="57091"/>
                    <a:pt x="40614" y="57033"/>
                  </a:cubicBezTo>
                  <a:cubicBezTo>
                    <a:pt x="41399" y="56787"/>
                    <a:pt x="41992" y="55987"/>
                    <a:pt x="41941" y="55165"/>
                  </a:cubicBezTo>
                  <a:cubicBezTo>
                    <a:pt x="41897" y="54448"/>
                    <a:pt x="40906" y="53371"/>
                    <a:pt x="40066" y="53371"/>
                  </a:cubicBezTo>
                  <a:cubicBezTo>
                    <a:pt x="39947" y="53371"/>
                    <a:pt x="39830" y="53393"/>
                    <a:pt x="39720" y="53440"/>
                  </a:cubicBezTo>
                  <a:cubicBezTo>
                    <a:pt x="42109" y="52404"/>
                    <a:pt x="45115" y="50634"/>
                    <a:pt x="46449" y="48363"/>
                  </a:cubicBezTo>
                  <a:cubicBezTo>
                    <a:pt x="50453" y="41551"/>
                    <a:pt x="51724" y="33276"/>
                    <a:pt x="50322" y="25529"/>
                  </a:cubicBezTo>
                  <a:cubicBezTo>
                    <a:pt x="48770" y="16948"/>
                    <a:pt x="44317" y="9738"/>
                    <a:pt x="37680" y="4350"/>
                  </a:cubicBezTo>
                  <a:cubicBezTo>
                    <a:pt x="33930" y="1307"/>
                    <a:pt x="28781" y="0"/>
                    <a:pt x="238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2979425" y="632175"/>
              <a:ext cx="389525" cy="305550"/>
            </a:xfrm>
            <a:custGeom>
              <a:avLst/>
              <a:gdLst/>
              <a:ahLst/>
              <a:cxnLst/>
              <a:rect l="l" t="t" r="r" b="b"/>
              <a:pathLst>
                <a:path w="15581" h="12222" extrusionOk="0">
                  <a:moveTo>
                    <a:pt x="2533" y="0"/>
                  </a:moveTo>
                  <a:cubicBezTo>
                    <a:pt x="2382" y="0"/>
                    <a:pt x="2247" y="21"/>
                    <a:pt x="2133" y="67"/>
                  </a:cubicBezTo>
                  <a:cubicBezTo>
                    <a:pt x="0" y="931"/>
                    <a:pt x="2235" y="2706"/>
                    <a:pt x="3379" y="3309"/>
                  </a:cubicBezTo>
                  <a:cubicBezTo>
                    <a:pt x="7167" y="5304"/>
                    <a:pt x="11238" y="7364"/>
                    <a:pt x="13389" y="11065"/>
                  </a:cubicBezTo>
                  <a:cubicBezTo>
                    <a:pt x="13581" y="11395"/>
                    <a:pt x="13763" y="11745"/>
                    <a:pt x="14062" y="11985"/>
                  </a:cubicBezTo>
                  <a:cubicBezTo>
                    <a:pt x="14242" y="12129"/>
                    <a:pt x="14479" y="12221"/>
                    <a:pt x="14706" y="12221"/>
                  </a:cubicBezTo>
                  <a:cubicBezTo>
                    <a:pt x="14855" y="12221"/>
                    <a:pt x="14999" y="12182"/>
                    <a:pt x="15121" y="12093"/>
                  </a:cubicBezTo>
                  <a:cubicBezTo>
                    <a:pt x="15580" y="11753"/>
                    <a:pt x="15401" y="11035"/>
                    <a:pt x="15154" y="10519"/>
                  </a:cubicBezTo>
                  <a:cubicBezTo>
                    <a:pt x="13481" y="7022"/>
                    <a:pt x="10706" y="4082"/>
                    <a:pt x="7361" y="2134"/>
                  </a:cubicBezTo>
                  <a:cubicBezTo>
                    <a:pt x="6509" y="1637"/>
                    <a:pt x="3871" y="0"/>
                    <a:pt x="2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3389875" y="1048250"/>
              <a:ext cx="103225" cy="164700"/>
            </a:xfrm>
            <a:custGeom>
              <a:avLst/>
              <a:gdLst/>
              <a:ahLst/>
              <a:cxnLst/>
              <a:rect l="l" t="t" r="r" b="b"/>
              <a:pathLst>
                <a:path w="4129" h="6588" extrusionOk="0">
                  <a:moveTo>
                    <a:pt x="1316" y="1"/>
                  </a:moveTo>
                  <a:cubicBezTo>
                    <a:pt x="1184" y="1"/>
                    <a:pt x="1049" y="41"/>
                    <a:pt x="911" y="132"/>
                  </a:cubicBezTo>
                  <a:cubicBezTo>
                    <a:pt x="0" y="734"/>
                    <a:pt x="1714" y="4941"/>
                    <a:pt x="1935" y="5790"/>
                  </a:cubicBezTo>
                  <a:cubicBezTo>
                    <a:pt x="2026" y="6144"/>
                    <a:pt x="2204" y="6572"/>
                    <a:pt x="2570" y="6587"/>
                  </a:cubicBezTo>
                  <a:cubicBezTo>
                    <a:pt x="2576" y="6588"/>
                    <a:pt x="2583" y="6588"/>
                    <a:pt x="2589" y="6588"/>
                  </a:cubicBezTo>
                  <a:cubicBezTo>
                    <a:pt x="2732" y="6588"/>
                    <a:pt x="2867" y="6519"/>
                    <a:pt x="2985" y="6436"/>
                  </a:cubicBezTo>
                  <a:cubicBezTo>
                    <a:pt x="4128" y="5633"/>
                    <a:pt x="3860" y="3869"/>
                    <a:pt x="3292" y="2592"/>
                  </a:cubicBezTo>
                  <a:cubicBezTo>
                    <a:pt x="3057" y="2060"/>
                    <a:pt x="2262" y="1"/>
                    <a:pt x="1316" y="1"/>
                  </a:cubicBezTo>
                  <a:close/>
                </a:path>
              </a:pathLst>
            </a:custGeom>
            <a:solidFill>
              <a:srgbClr val="F9A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640375" y="1859350"/>
              <a:ext cx="207150" cy="1627750"/>
            </a:xfrm>
            <a:custGeom>
              <a:avLst/>
              <a:gdLst/>
              <a:ahLst/>
              <a:cxnLst/>
              <a:rect l="l" t="t" r="r" b="b"/>
              <a:pathLst>
                <a:path w="8286" h="65110" fill="none" extrusionOk="0">
                  <a:moveTo>
                    <a:pt x="7048" y="65109"/>
                  </a:moveTo>
                  <a:cubicBezTo>
                    <a:pt x="737" y="58499"/>
                    <a:pt x="1" y="48430"/>
                    <a:pt x="380" y="39299"/>
                  </a:cubicBezTo>
                  <a:cubicBezTo>
                    <a:pt x="918" y="26359"/>
                    <a:pt x="4748" y="12461"/>
                    <a:pt x="82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504925" y="548425"/>
              <a:ext cx="1290575" cy="1451925"/>
            </a:xfrm>
            <a:custGeom>
              <a:avLst/>
              <a:gdLst/>
              <a:ahLst/>
              <a:cxnLst/>
              <a:rect l="l" t="t" r="r" b="b"/>
              <a:pathLst>
                <a:path w="51623" h="58077" extrusionOk="0">
                  <a:moveTo>
                    <a:pt x="27953" y="1"/>
                  </a:moveTo>
                  <a:cubicBezTo>
                    <a:pt x="27475" y="1"/>
                    <a:pt x="27000" y="14"/>
                    <a:pt x="26529" y="39"/>
                  </a:cubicBezTo>
                  <a:cubicBezTo>
                    <a:pt x="19753" y="408"/>
                    <a:pt x="13356" y="3977"/>
                    <a:pt x="8896" y="9092"/>
                  </a:cubicBezTo>
                  <a:cubicBezTo>
                    <a:pt x="4435" y="14207"/>
                    <a:pt x="1817" y="20759"/>
                    <a:pt x="750" y="27462"/>
                  </a:cubicBezTo>
                  <a:cubicBezTo>
                    <a:pt x="4" y="32154"/>
                    <a:pt x="1" y="37054"/>
                    <a:pt x="1531" y="41552"/>
                  </a:cubicBezTo>
                  <a:cubicBezTo>
                    <a:pt x="3179" y="46394"/>
                    <a:pt x="6890" y="50452"/>
                    <a:pt x="11262" y="52974"/>
                  </a:cubicBezTo>
                  <a:cubicBezTo>
                    <a:pt x="10731" y="53175"/>
                    <a:pt x="10186" y="53385"/>
                    <a:pt x="9764" y="53764"/>
                  </a:cubicBezTo>
                  <a:cubicBezTo>
                    <a:pt x="9341" y="54144"/>
                    <a:pt x="9062" y="54737"/>
                    <a:pt x="9213" y="55285"/>
                  </a:cubicBezTo>
                  <a:cubicBezTo>
                    <a:pt x="9390" y="55926"/>
                    <a:pt x="10103" y="56294"/>
                    <a:pt x="10769" y="56294"/>
                  </a:cubicBezTo>
                  <a:cubicBezTo>
                    <a:pt x="10779" y="56294"/>
                    <a:pt x="10788" y="56294"/>
                    <a:pt x="10798" y="56294"/>
                  </a:cubicBezTo>
                  <a:cubicBezTo>
                    <a:pt x="11472" y="56284"/>
                    <a:pt x="12103" y="55982"/>
                    <a:pt x="12709" y="55686"/>
                  </a:cubicBezTo>
                  <a:lnTo>
                    <a:pt x="12709" y="55686"/>
                  </a:lnTo>
                  <a:cubicBezTo>
                    <a:pt x="12597" y="56501"/>
                    <a:pt x="12977" y="57379"/>
                    <a:pt x="13680" y="57807"/>
                  </a:cubicBezTo>
                  <a:cubicBezTo>
                    <a:pt x="13976" y="57987"/>
                    <a:pt x="14323" y="58076"/>
                    <a:pt x="14668" y="58076"/>
                  </a:cubicBezTo>
                  <a:cubicBezTo>
                    <a:pt x="15146" y="58076"/>
                    <a:pt x="15622" y="57906"/>
                    <a:pt x="15960" y="57569"/>
                  </a:cubicBezTo>
                  <a:cubicBezTo>
                    <a:pt x="16541" y="56991"/>
                    <a:pt x="16658" y="55173"/>
                    <a:pt x="15787" y="54762"/>
                  </a:cubicBezTo>
                  <a:lnTo>
                    <a:pt x="15787" y="54762"/>
                  </a:lnTo>
                  <a:cubicBezTo>
                    <a:pt x="17737" y="55680"/>
                    <a:pt x="20347" y="56583"/>
                    <a:pt x="22655" y="56583"/>
                  </a:cubicBezTo>
                  <a:cubicBezTo>
                    <a:pt x="23134" y="56583"/>
                    <a:pt x="23600" y="56544"/>
                    <a:pt x="24044" y="56458"/>
                  </a:cubicBezTo>
                  <a:cubicBezTo>
                    <a:pt x="31802" y="54958"/>
                    <a:pt x="38852" y="50444"/>
                    <a:pt x="43739" y="44272"/>
                  </a:cubicBezTo>
                  <a:cubicBezTo>
                    <a:pt x="49153" y="37436"/>
                    <a:pt x="51622" y="29329"/>
                    <a:pt x="51278" y="20786"/>
                  </a:cubicBezTo>
                  <a:cubicBezTo>
                    <a:pt x="51043" y="14940"/>
                    <a:pt x="47536" y="9237"/>
                    <a:pt x="43207" y="5300"/>
                  </a:cubicBezTo>
                  <a:cubicBezTo>
                    <a:pt x="39229" y="1680"/>
                    <a:pt x="33407" y="1"/>
                    <a:pt x="27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4552025" y="768475"/>
              <a:ext cx="185700" cy="434025"/>
            </a:xfrm>
            <a:custGeom>
              <a:avLst/>
              <a:gdLst/>
              <a:ahLst/>
              <a:cxnLst/>
              <a:rect l="l" t="t" r="r" b="b"/>
              <a:pathLst>
                <a:path w="7428" h="17361" extrusionOk="0">
                  <a:moveTo>
                    <a:pt x="1603" y="1"/>
                  </a:moveTo>
                  <a:cubicBezTo>
                    <a:pt x="0" y="1"/>
                    <a:pt x="729" y="2383"/>
                    <a:pt x="1273" y="3435"/>
                  </a:cubicBezTo>
                  <a:cubicBezTo>
                    <a:pt x="3235" y="7240"/>
                    <a:pt x="5393" y="11259"/>
                    <a:pt x="5037" y="15526"/>
                  </a:cubicBezTo>
                  <a:cubicBezTo>
                    <a:pt x="5005" y="15906"/>
                    <a:pt x="4954" y="16298"/>
                    <a:pt x="5061" y="16664"/>
                  </a:cubicBezTo>
                  <a:cubicBezTo>
                    <a:pt x="5167" y="17026"/>
                    <a:pt x="5478" y="17360"/>
                    <a:pt x="5853" y="17360"/>
                  </a:cubicBezTo>
                  <a:cubicBezTo>
                    <a:pt x="5858" y="17360"/>
                    <a:pt x="5864" y="17360"/>
                    <a:pt x="5869" y="17360"/>
                  </a:cubicBezTo>
                  <a:cubicBezTo>
                    <a:pt x="6439" y="17344"/>
                    <a:pt x="6705" y="16653"/>
                    <a:pt x="6796" y="16089"/>
                  </a:cubicBezTo>
                  <a:cubicBezTo>
                    <a:pt x="7427" y="12264"/>
                    <a:pt x="6835" y="8265"/>
                    <a:pt x="5209" y="4752"/>
                  </a:cubicBezTo>
                  <a:cubicBezTo>
                    <a:pt x="4748" y="3757"/>
                    <a:pt x="3283" y="334"/>
                    <a:pt x="2107" y="64"/>
                  </a:cubicBezTo>
                  <a:cubicBezTo>
                    <a:pt x="1918" y="21"/>
                    <a:pt x="1750" y="1"/>
                    <a:pt x="1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4611275" y="1330025"/>
              <a:ext cx="99125" cy="158950"/>
            </a:xfrm>
            <a:custGeom>
              <a:avLst/>
              <a:gdLst/>
              <a:ahLst/>
              <a:cxnLst/>
              <a:rect l="l" t="t" r="r" b="b"/>
              <a:pathLst>
                <a:path w="3965" h="6358" extrusionOk="0">
                  <a:moveTo>
                    <a:pt x="2618" y="1"/>
                  </a:moveTo>
                  <a:cubicBezTo>
                    <a:pt x="1529" y="1"/>
                    <a:pt x="530" y="4406"/>
                    <a:pt x="226" y="5226"/>
                  </a:cubicBezTo>
                  <a:cubicBezTo>
                    <a:pt x="99" y="5568"/>
                    <a:pt x="1" y="6021"/>
                    <a:pt x="291" y="6243"/>
                  </a:cubicBezTo>
                  <a:cubicBezTo>
                    <a:pt x="409" y="6335"/>
                    <a:pt x="568" y="6357"/>
                    <a:pt x="718" y="6357"/>
                  </a:cubicBezTo>
                  <a:cubicBezTo>
                    <a:pt x="2115" y="6353"/>
                    <a:pt x="2905" y="4754"/>
                    <a:pt x="3171" y="3381"/>
                  </a:cubicBezTo>
                  <a:cubicBezTo>
                    <a:pt x="3297" y="2731"/>
                    <a:pt x="3965" y="35"/>
                    <a:pt x="2628" y="1"/>
                  </a:cubicBezTo>
                  <a:cubicBezTo>
                    <a:pt x="2624" y="1"/>
                    <a:pt x="2621" y="1"/>
                    <a:pt x="2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3551225" y="1635500"/>
              <a:ext cx="256800" cy="1888150"/>
            </a:xfrm>
            <a:custGeom>
              <a:avLst/>
              <a:gdLst/>
              <a:ahLst/>
              <a:cxnLst/>
              <a:rect l="l" t="t" r="r" b="b"/>
              <a:pathLst>
                <a:path w="10272" h="75526" fill="none" extrusionOk="0">
                  <a:moveTo>
                    <a:pt x="10271" y="75526"/>
                  </a:moveTo>
                  <a:cubicBezTo>
                    <a:pt x="5383" y="64039"/>
                    <a:pt x="415" y="52193"/>
                    <a:pt x="201" y="39711"/>
                  </a:cubicBezTo>
                  <a:cubicBezTo>
                    <a:pt x="0" y="27922"/>
                    <a:pt x="3984" y="11781"/>
                    <a:pt x="34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4276550" y="4957425"/>
              <a:ext cx="522525" cy="516500"/>
            </a:xfrm>
            <a:custGeom>
              <a:avLst/>
              <a:gdLst/>
              <a:ahLst/>
              <a:cxnLst/>
              <a:rect l="l" t="t" r="r" b="b"/>
              <a:pathLst>
                <a:path w="20901" h="20660" extrusionOk="0">
                  <a:moveTo>
                    <a:pt x="5194" y="1"/>
                  </a:moveTo>
                  <a:cubicBezTo>
                    <a:pt x="3132" y="1"/>
                    <a:pt x="1" y="1475"/>
                    <a:pt x="153" y="3576"/>
                  </a:cubicBezTo>
                  <a:cubicBezTo>
                    <a:pt x="304" y="5660"/>
                    <a:pt x="3507" y="8446"/>
                    <a:pt x="4842" y="9899"/>
                  </a:cubicBezTo>
                  <a:cubicBezTo>
                    <a:pt x="8464" y="13841"/>
                    <a:pt x="12656" y="17259"/>
                    <a:pt x="17255" y="19997"/>
                  </a:cubicBezTo>
                  <a:cubicBezTo>
                    <a:pt x="17812" y="20330"/>
                    <a:pt x="18450" y="20659"/>
                    <a:pt x="19074" y="20659"/>
                  </a:cubicBezTo>
                  <a:cubicBezTo>
                    <a:pt x="19260" y="20659"/>
                    <a:pt x="19444" y="20630"/>
                    <a:pt x="19625" y="20563"/>
                  </a:cubicBezTo>
                  <a:cubicBezTo>
                    <a:pt x="20618" y="20197"/>
                    <a:pt x="20901" y="18838"/>
                    <a:pt x="20501" y="17859"/>
                  </a:cubicBezTo>
                  <a:cubicBezTo>
                    <a:pt x="20099" y="16878"/>
                    <a:pt x="19239" y="16179"/>
                    <a:pt x="18456" y="15466"/>
                  </a:cubicBezTo>
                  <a:cubicBezTo>
                    <a:pt x="14597" y="11947"/>
                    <a:pt x="12060" y="7257"/>
                    <a:pt x="9159" y="2915"/>
                  </a:cubicBezTo>
                  <a:cubicBezTo>
                    <a:pt x="8338" y="1687"/>
                    <a:pt x="7351" y="389"/>
                    <a:pt x="5909" y="71"/>
                  </a:cubicBezTo>
                  <a:cubicBezTo>
                    <a:pt x="5693" y="24"/>
                    <a:pt x="5452" y="1"/>
                    <a:pt x="5194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4672750" y="5269250"/>
              <a:ext cx="178700" cy="206100"/>
            </a:xfrm>
            <a:custGeom>
              <a:avLst/>
              <a:gdLst/>
              <a:ahLst/>
              <a:cxnLst/>
              <a:rect l="l" t="t" r="r" b="b"/>
              <a:pathLst>
                <a:path w="7148" h="8244" extrusionOk="0">
                  <a:moveTo>
                    <a:pt x="4592" y="0"/>
                  </a:moveTo>
                  <a:cubicBezTo>
                    <a:pt x="4081" y="0"/>
                    <a:pt x="3572" y="122"/>
                    <a:pt x="3126" y="372"/>
                  </a:cubicBezTo>
                  <a:cubicBezTo>
                    <a:pt x="2381" y="791"/>
                    <a:pt x="1847" y="1502"/>
                    <a:pt x="1414" y="2239"/>
                  </a:cubicBezTo>
                  <a:cubicBezTo>
                    <a:pt x="895" y="3123"/>
                    <a:pt x="491" y="4069"/>
                    <a:pt x="211" y="5055"/>
                  </a:cubicBezTo>
                  <a:cubicBezTo>
                    <a:pt x="95" y="5462"/>
                    <a:pt x="0" y="5895"/>
                    <a:pt x="105" y="6306"/>
                  </a:cubicBezTo>
                  <a:cubicBezTo>
                    <a:pt x="258" y="6903"/>
                    <a:pt x="798" y="7320"/>
                    <a:pt x="1348" y="7601"/>
                  </a:cubicBezTo>
                  <a:cubicBezTo>
                    <a:pt x="2138" y="8003"/>
                    <a:pt x="3006" y="8222"/>
                    <a:pt x="3891" y="8244"/>
                  </a:cubicBezTo>
                  <a:cubicBezTo>
                    <a:pt x="4854" y="7686"/>
                    <a:pt x="5221" y="6871"/>
                    <a:pt x="5684" y="5859"/>
                  </a:cubicBezTo>
                  <a:cubicBezTo>
                    <a:pt x="6146" y="4849"/>
                    <a:pt x="6395" y="3754"/>
                    <a:pt x="6642" y="2670"/>
                  </a:cubicBezTo>
                  <a:cubicBezTo>
                    <a:pt x="6796" y="1993"/>
                    <a:pt x="7148" y="1207"/>
                    <a:pt x="6629" y="747"/>
                  </a:cubicBezTo>
                  <a:cubicBezTo>
                    <a:pt x="6074" y="256"/>
                    <a:pt x="5332" y="0"/>
                    <a:pt x="4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4565550" y="4746900"/>
              <a:ext cx="615575" cy="421075"/>
            </a:xfrm>
            <a:custGeom>
              <a:avLst/>
              <a:gdLst/>
              <a:ahLst/>
              <a:cxnLst/>
              <a:rect l="l" t="t" r="r" b="b"/>
              <a:pathLst>
                <a:path w="24623" h="16843" extrusionOk="0">
                  <a:moveTo>
                    <a:pt x="5561" y="1"/>
                  </a:moveTo>
                  <a:cubicBezTo>
                    <a:pt x="5532" y="1"/>
                    <a:pt x="5503" y="1"/>
                    <a:pt x="5475" y="2"/>
                  </a:cubicBezTo>
                  <a:cubicBezTo>
                    <a:pt x="3485" y="57"/>
                    <a:pt x="1" y="2546"/>
                    <a:pt x="740" y="4798"/>
                  </a:cubicBezTo>
                  <a:cubicBezTo>
                    <a:pt x="1392" y="6783"/>
                    <a:pt x="5175" y="8709"/>
                    <a:pt x="6823" y="9795"/>
                  </a:cubicBezTo>
                  <a:cubicBezTo>
                    <a:pt x="11291" y="12740"/>
                    <a:pt x="16186" y="15042"/>
                    <a:pt x="21312" y="16583"/>
                  </a:cubicBezTo>
                  <a:cubicBezTo>
                    <a:pt x="21763" y="16718"/>
                    <a:pt x="22255" y="16843"/>
                    <a:pt x="22722" y="16843"/>
                  </a:cubicBezTo>
                  <a:cubicBezTo>
                    <a:pt x="23090" y="16843"/>
                    <a:pt x="23442" y="16766"/>
                    <a:pt x="23748" y="16557"/>
                  </a:cubicBezTo>
                  <a:cubicBezTo>
                    <a:pt x="24623" y="15960"/>
                    <a:pt x="24568" y="14573"/>
                    <a:pt x="23942" y="13720"/>
                  </a:cubicBezTo>
                  <a:cubicBezTo>
                    <a:pt x="23316" y="12866"/>
                    <a:pt x="22311" y="12396"/>
                    <a:pt x="21379" y="11895"/>
                  </a:cubicBezTo>
                  <a:cubicBezTo>
                    <a:pt x="16782" y="9416"/>
                    <a:pt x="13183" y="5481"/>
                    <a:pt x="9316" y="1973"/>
                  </a:cubicBezTo>
                  <a:cubicBezTo>
                    <a:pt x="8244" y="999"/>
                    <a:pt x="7000" y="1"/>
                    <a:pt x="5561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5054050" y="4957250"/>
              <a:ext cx="145275" cy="210200"/>
            </a:xfrm>
            <a:custGeom>
              <a:avLst/>
              <a:gdLst/>
              <a:ahLst/>
              <a:cxnLst/>
              <a:rect l="l" t="t" r="r" b="b"/>
              <a:pathLst>
                <a:path w="5811" h="8408" extrusionOk="0">
                  <a:moveTo>
                    <a:pt x="3820" y="0"/>
                  </a:moveTo>
                  <a:cubicBezTo>
                    <a:pt x="3047" y="0"/>
                    <a:pt x="2270" y="281"/>
                    <a:pt x="1707" y="813"/>
                  </a:cubicBezTo>
                  <a:cubicBezTo>
                    <a:pt x="1086" y="1399"/>
                    <a:pt x="740" y="2219"/>
                    <a:pt x="498" y="3039"/>
                  </a:cubicBezTo>
                  <a:cubicBezTo>
                    <a:pt x="209" y="4022"/>
                    <a:pt x="47" y="5038"/>
                    <a:pt x="13" y="6062"/>
                  </a:cubicBezTo>
                  <a:cubicBezTo>
                    <a:pt x="0" y="6486"/>
                    <a:pt x="13" y="6928"/>
                    <a:pt x="215" y="7302"/>
                  </a:cubicBezTo>
                  <a:cubicBezTo>
                    <a:pt x="508" y="7844"/>
                    <a:pt x="1133" y="8118"/>
                    <a:pt x="1734" y="8257"/>
                  </a:cubicBezTo>
                  <a:cubicBezTo>
                    <a:pt x="2170" y="8357"/>
                    <a:pt x="2615" y="8407"/>
                    <a:pt x="3060" y="8407"/>
                  </a:cubicBezTo>
                  <a:cubicBezTo>
                    <a:pt x="3495" y="8407"/>
                    <a:pt x="3930" y="8359"/>
                    <a:pt x="4358" y="8263"/>
                  </a:cubicBezTo>
                  <a:cubicBezTo>
                    <a:pt x="5156" y="7490"/>
                    <a:pt x="5315" y="6610"/>
                    <a:pt x="5519" y="5517"/>
                  </a:cubicBezTo>
                  <a:cubicBezTo>
                    <a:pt x="5721" y="4423"/>
                    <a:pt x="5699" y="3302"/>
                    <a:pt x="5675" y="2190"/>
                  </a:cubicBezTo>
                  <a:cubicBezTo>
                    <a:pt x="5660" y="1496"/>
                    <a:pt x="5811" y="648"/>
                    <a:pt x="5196" y="327"/>
                  </a:cubicBezTo>
                  <a:cubicBezTo>
                    <a:pt x="4772" y="107"/>
                    <a:pt x="4297" y="0"/>
                    <a:pt x="3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4716225" y="5278450"/>
              <a:ext cx="130650" cy="198100"/>
            </a:xfrm>
            <a:custGeom>
              <a:avLst/>
              <a:gdLst/>
              <a:ahLst/>
              <a:cxnLst/>
              <a:rect l="l" t="t" r="r" b="b"/>
              <a:pathLst>
                <a:path w="5226" h="7924" extrusionOk="0">
                  <a:moveTo>
                    <a:pt x="4052" y="1"/>
                  </a:moveTo>
                  <a:cubicBezTo>
                    <a:pt x="3772" y="1"/>
                    <a:pt x="3484" y="99"/>
                    <a:pt x="3249" y="256"/>
                  </a:cubicBezTo>
                  <a:cubicBezTo>
                    <a:pt x="2870" y="511"/>
                    <a:pt x="2601" y="897"/>
                    <a:pt x="2356" y="1283"/>
                  </a:cubicBezTo>
                  <a:cubicBezTo>
                    <a:pt x="1476" y="2672"/>
                    <a:pt x="1" y="5548"/>
                    <a:pt x="916" y="7233"/>
                  </a:cubicBezTo>
                  <a:cubicBezTo>
                    <a:pt x="1185" y="7726"/>
                    <a:pt x="1505" y="7924"/>
                    <a:pt x="1841" y="7924"/>
                  </a:cubicBezTo>
                  <a:cubicBezTo>
                    <a:pt x="2889" y="7924"/>
                    <a:pt x="4097" y="6009"/>
                    <a:pt x="4422" y="5151"/>
                  </a:cubicBezTo>
                  <a:cubicBezTo>
                    <a:pt x="4809" y="4132"/>
                    <a:pt x="5057" y="3066"/>
                    <a:pt x="5161" y="1981"/>
                  </a:cubicBezTo>
                  <a:cubicBezTo>
                    <a:pt x="5226" y="1291"/>
                    <a:pt x="5156" y="452"/>
                    <a:pt x="4546" y="121"/>
                  </a:cubicBezTo>
                  <a:cubicBezTo>
                    <a:pt x="4394" y="38"/>
                    <a:pt x="4224" y="1"/>
                    <a:pt x="40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5096675" y="4960475"/>
              <a:ext cx="108075" cy="207075"/>
            </a:xfrm>
            <a:custGeom>
              <a:avLst/>
              <a:gdLst/>
              <a:ahLst/>
              <a:cxnLst/>
              <a:rect l="l" t="t" r="r" b="b"/>
              <a:pathLst>
                <a:path w="4323" h="8283" extrusionOk="0">
                  <a:moveTo>
                    <a:pt x="2851" y="1"/>
                  </a:moveTo>
                  <a:cubicBezTo>
                    <a:pt x="2485" y="1"/>
                    <a:pt x="2121" y="199"/>
                    <a:pt x="1869" y="477"/>
                  </a:cubicBezTo>
                  <a:cubicBezTo>
                    <a:pt x="1563" y="816"/>
                    <a:pt x="1396" y="1256"/>
                    <a:pt x="1252" y="1690"/>
                  </a:cubicBezTo>
                  <a:cubicBezTo>
                    <a:pt x="735" y="3250"/>
                    <a:pt x="0" y="6399"/>
                    <a:pt x="1298" y="7811"/>
                  </a:cubicBezTo>
                  <a:cubicBezTo>
                    <a:pt x="1602" y="8143"/>
                    <a:pt x="1893" y="8282"/>
                    <a:pt x="2165" y="8282"/>
                  </a:cubicBezTo>
                  <a:cubicBezTo>
                    <a:pt x="3286" y="8282"/>
                    <a:pt x="4080" y="5910"/>
                    <a:pt x="4194" y="4941"/>
                  </a:cubicBezTo>
                  <a:cubicBezTo>
                    <a:pt x="4323" y="3859"/>
                    <a:pt x="4304" y="2764"/>
                    <a:pt x="4141" y="1687"/>
                  </a:cubicBezTo>
                  <a:cubicBezTo>
                    <a:pt x="4038" y="1002"/>
                    <a:pt x="3766" y="205"/>
                    <a:pt x="3094" y="31"/>
                  </a:cubicBezTo>
                  <a:cubicBezTo>
                    <a:pt x="3014" y="10"/>
                    <a:pt x="2933" y="1"/>
                    <a:pt x="2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>
              <a:off x="4021425" y="4511125"/>
              <a:ext cx="833325" cy="589700"/>
            </a:xfrm>
            <a:custGeom>
              <a:avLst/>
              <a:gdLst/>
              <a:ahLst/>
              <a:cxnLst/>
              <a:rect l="l" t="t" r="r" b="b"/>
              <a:pathLst>
                <a:path w="33333" h="23588" extrusionOk="0">
                  <a:moveTo>
                    <a:pt x="21949" y="1"/>
                  </a:moveTo>
                  <a:cubicBezTo>
                    <a:pt x="21891" y="1"/>
                    <a:pt x="21832" y="3"/>
                    <a:pt x="21772" y="9"/>
                  </a:cubicBezTo>
                  <a:cubicBezTo>
                    <a:pt x="15918" y="532"/>
                    <a:pt x="10496" y="3118"/>
                    <a:pt x="5308" y="5706"/>
                  </a:cubicBezTo>
                  <a:cubicBezTo>
                    <a:pt x="3045" y="6834"/>
                    <a:pt x="1" y="7881"/>
                    <a:pt x="1336" y="10887"/>
                  </a:cubicBezTo>
                  <a:cubicBezTo>
                    <a:pt x="1911" y="12182"/>
                    <a:pt x="2654" y="13394"/>
                    <a:pt x="3395" y="14601"/>
                  </a:cubicBezTo>
                  <a:cubicBezTo>
                    <a:pt x="4727" y="16772"/>
                    <a:pt x="6057" y="18941"/>
                    <a:pt x="7389" y="21112"/>
                  </a:cubicBezTo>
                  <a:cubicBezTo>
                    <a:pt x="7914" y="21967"/>
                    <a:pt x="8473" y="22858"/>
                    <a:pt x="9339" y="23365"/>
                  </a:cubicBezTo>
                  <a:cubicBezTo>
                    <a:pt x="9604" y="23521"/>
                    <a:pt x="9929" y="23587"/>
                    <a:pt x="10293" y="23587"/>
                  </a:cubicBezTo>
                  <a:cubicBezTo>
                    <a:pt x="10643" y="23587"/>
                    <a:pt x="11029" y="23526"/>
                    <a:pt x="11433" y="23423"/>
                  </a:cubicBezTo>
                  <a:cubicBezTo>
                    <a:pt x="13035" y="23018"/>
                    <a:pt x="14925" y="21967"/>
                    <a:pt x="16000" y="21519"/>
                  </a:cubicBezTo>
                  <a:cubicBezTo>
                    <a:pt x="17520" y="20885"/>
                    <a:pt x="20546" y="19626"/>
                    <a:pt x="20076" y="17478"/>
                  </a:cubicBezTo>
                  <a:cubicBezTo>
                    <a:pt x="19862" y="16506"/>
                    <a:pt x="19238" y="15669"/>
                    <a:pt x="18978" y="14710"/>
                  </a:cubicBezTo>
                  <a:cubicBezTo>
                    <a:pt x="19033" y="14520"/>
                    <a:pt x="19190" y="14444"/>
                    <a:pt x="19379" y="14444"/>
                  </a:cubicBezTo>
                  <a:cubicBezTo>
                    <a:pt x="19625" y="14444"/>
                    <a:pt x="19924" y="14574"/>
                    <a:pt x="20116" y="14747"/>
                  </a:cubicBezTo>
                  <a:cubicBezTo>
                    <a:pt x="20766" y="15335"/>
                    <a:pt x="21238" y="16103"/>
                    <a:pt x="21911" y="16665"/>
                  </a:cubicBezTo>
                  <a:cubicBezTo>
                    <a:pt x="22426" y="17095"/>
                    <a:pt x="22982" y="17260"/>
                    <a:pt x="23550" y="17260"/>
                  </a:cubicBezTo>
                  <a:cubicBezTo>
                    <a:pt x="24247" y="17260"/>
                    <a:pt x="24962" y="17012"/>
                    <a:pt x="25641" y="16701"/>
                  </a:cubicBezTo>
                  <a:cubicBezTo>
                    <a:pt x="27105" y="16034"/>
                    <a:pt x="33333" y="13327"/>
                    <a:pt x="32519" y="11325"/>
                  </a:cubicBezTo>
                  <a:cubicBezTo>
                    <a:pt x="32254" y="10674"/>
                    <a:pt x="31648" y="10238"/>
                    <a:pt x="31092" y="9807"/>
                  </a:cubicBezTo>
                  <a:cubicBezTo>
                    <a:pt x="29682" y="8712"/>
                    <a:pt x="28429" y="7430"/>
                    <a:pt x="27367" y="5997"/>
                  </a:cubicBezTo>
                  <a:cubicBezTo>
                    <a:pt x="26766" y="5185"/>
                    <a:pt x="26229" y="4328"/>
                    <a:pt x="25653" y="3498"/>
                  </a:cubicBezTo>
                  <a:cubicBezTo>
                    <a:pt x="24755" y="2206"/>
                    <a:pt x="23647" y="1"/>
                    <a:pt x="219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620500" y="3241825"/>
              <a:ext cx="296475" cy="678325"/>
            </a:xfrm>
            <a:custGeom>
              <a:avLst/>
              <a:gdLst/>
              <a:ahLst/>
              <a:cxnLst/>
              <a:rect l="l" t="t" r="r" b="b"/>
              <a:pathLst>
                <a:path w="11859" h="27133" extrusionOk="0">
                  <a:moveTo>
                    <a:pt x="4134" y="0"/>
                  </a:moveTo>
                  <a:cubicBezTo>
                    <a:pt x="3165" y="0"/>
                    <a:pt x="2434" y="672"/>
                    <a:pt x="1509" y="1157"/>
                  </a:cubicBezTo>
                  <a:cubicBezTo>
                    <a:pt x="1483" y="751"/>
                    <a:pt x="1220" y="121"/>
                    <a:pt x="733" y="121"/>
                  </a:cubicBezTo>
                  <a:cubicBezTo>
                    <a:pt x="714" y="121"/>
                    <a:pt x="693" y="122"/>
                    <a:pt x="673" y="124"/>
                  </a:cubicBezTo>
                  <a:cubicBezTo>
                    <a:pt x="191" y="176"/>
                    <a:pt x="1" y="797"/>
                    <a:pt x="74" y="1276"/>
                  </a:cubicBezTo>
                  <a:cubicBezTo>
                    <a:pt x="288" y="2664"/>
                    <a:pt x="1304" y="3691"/>
                    <a:pt x="1474" y="5112"/>
                  </a:cubicBezTo>
                  <a:cubicBezTo>
                    <a:pt x="1487" y="5219"/>
                    <a:pt x="1499" y="5327"/>
                    <a:pt x="1509" y="5436"/>
                  </a:cubicBezTo>
                  <a:cubicBezTo>
                    <a:pt x="1649" y="6907"/>
                    <a:pt x="1554" y="8421"/>
                    <a:pt x="1734" y="9899"/>
                  </a:cubicBezTo>
                  <a:cubicBezTo>
                    <a:pt x="2137" y="13203"/>
                    <a:pt x="2972" y="16439"/>
                    <a:pt x="4216" y="19526"/>
                  </a:cubicBezTo>
                  <a:cubicBezTo>
                    <a:pt x="5109" y="21741"/>
                    <a:pt x="6192" y="23945"/>
                    <a:pt x="7537" y="25924"/>
                  </a:cubicBezTo>
                  <a:cubicBezTo>
                    <a:pt x="8081" y="26725"/>
                    <a:pt x="8738" y="27132"/>
                    <a:pt x="9364" y="27132"/>
                  </a:cubicBezTo>
                  <a:cubicBezTo>
                    <a:pt x="10151" y="27132"/>
                    <a:pt x="10888" y="26489"/>
                    <a:pt x="11287" y="25176"/>
                  </a:cubicBezTo>
                  <a:cubicBezTo>
                    <a:pt x="11681" y="23875"/>
                    <a:pt x="11858" y="23168"/>
                    <a:pt x="11228" y="21963"/>
                  </a:cubicBezTo>
                  <a:cubicBezTo>
                    <a:pt x="10598" y="20757"/>
                    <a:pt x="9179" y="18996"/>
                    <a:pt x="8393" y="17887"/>
                  </a:cubicBezTo>
                  <a:cubicBezTo>
                    <a:pt x="6195" y="14780"/>
                    <a:pt x="4830" y="11088"/>
                    <a:pt x="4477" y="7299"/>
                  </a:cubicBezTo>
                  <a:cubicBezTo>
                    <a:pt x="4436" y="6868"/>
                    <a:pt x="4426" y="6387"/>
                    <a:pt x="4706" y="6058"/>
                  </a:cubicBezTo>
                  <a:cubicBezTo>
                    <a:pt x="5527" y="5101"/>
                    <a:pt x="6967" y="6325"/>
                    <a:pt x="7480" y="4671"/>
                  </a:cubicBezTo>
                  <a:cubicBezTo>
                    <a:pt x="7681" y="4020"/>
                    <a:pt x="7528" y="3312"/>
                    <a:pt x="7278" y="2679"/>
                  </a:cubicBezTo>
                  <a:cubicBezTo>
                    <a:pt x="6859" y="1620"/>
                    <a:pt x="6119" y="631"/>
                    <a:pt x="5066" y="198"/>
                  </a:cubicBezTo>
                  <a:cubicBezTo>
                    <a:pt x="4727" y="59"/>
                    <a:pt x="4420" y="0"/>
                    <a:pt x="4134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591925" y="3701975"/>
              <a:ext cx="649750" cy="427375"/>
            </a:xfrm>
            <a:custGeom>
              <a:avLst/>
              <a:gdLst/>
              <a:ahLst/>
              <a:cxnLst/>
              <a:rect l="l" t="t" r="r" b="b"/>
              <a:pathLst>
                <a:path w="25990" h="17095" extrusionOk="0">
                  <a:moveTo>
                    <a:pt x="22949" y="0"/>
                  </a:moveTo>
                  <a:cubicBezTo>
                    <a:pt x="22769" y="0"/>
                    <a:pt x="22529" y="56"/>
                    <a:pt x="22219" y="184"/>
                  </a:cubicBezTo>
                  <a:cubicBezTo>
                    <a:pt x="21544" y="463"/>
                    <a:pt x="21196" y="1296"/>
                    <a:pt x="20712" y="1769"/>
                  </a:cubicBezTo>
                  <a:cubicBezTo>
                    <a:pt x="21000" y="1488"/>
                    <a:pt x="20984" y="957"/>
                    <a:pt x="20678" y="695"/>
                  </a:cubicBezTo>
                  <a:cubicBezTo>
                    <a:pt x="20550" y="584"/>
                    <a:pt x="20382" y="532"/>
                    <a:pt x="20214" y="532"/>
                  </a:cubicBezTo>
                  <a:cubicBezTo>
                    <a:pt x="19981" y="532"/>
                    <a:pt x="19747" y="633"/>
                    <a:pt x="19611" y="822"/>
                  </a:cubicBezTo>
                  <a:cubicBezTo>
                    <a:pt x="19411" y="1101"/>
                    <a:pt x="19430" y="1476"/>
                    <a:pt x="19350" y="1810"/>
                  </a:cubicBezTo>
                  <a:cubicBezTo>
                    <a:pt x="19243" y="2255"/>
                    <a:pt x="18954" y="2633"/>
                    <a:pt x="18664" y="2988"/>
                  </a:cubicBezTo>
                  <a:cubicBezTo>
                    <a:pt x="16104" y="6114"/>
                    <a:pt x="12839" y="8653"/>
                    <a:pt x="9201" y="10407"/>
                  </a:cubicBezTo>
                  <a:cubicBezTo>
                    <a:pt x="7487" y="11235"/>
                    <a:pt x="3185" y="12096"/>
                    <a:pt x="1671" y="13096"/>
                  </a:cubicBezTo>
                  <a:cubicBezTo>
                    <a:pt x="0" y="14198"/>
                    <a:pt x="3091" y="15717"/>
                    <a:pt x="4102" y="17094"/>
                  </a:cubicBezTo>
                  <a:cubicBezTo>
                    <a:pt x="10875" y="16932"/>
                    <a:pt x="15877" y="12257"/>
                    <a:pt x="19455" y="6977"/>
                  </a:cubicBezTo>
                  <a:cubicBezTo>
                    <a:pt x="19748" y="6544"/>
                    <a:pt x="20040" y="6111"/>
                    <a:pt x="20334" y="5678"/>
                  </a:cubicBezTo>
                  <a:cubicBezTo>
                    <a:pt x="20350" y="5655"/>
                    <a:pt x="20369" y="5629"/>
                    <a:pt x="20396" y="5625"/>
                  </a:cubicBezTo>
                  <a:cubicBezTo>
                    <a:pt x="20399" y="5625"/>
                    <a:pt x="20402" y="5625"/>
                    <a:pt x="20405" y="5625"/>
                  </a:cubicBezTo>
                  <a:cubicBezTo>
                    <a:pt x="20429" y="5625"/>
                    <a:pt x="20451" y="5640"/>
                    <a:pt x="20471" y="5655"/>
                  </a:cubicBezTo>
                  <a:cubicBezTo>
                    <a:pt x="21273" y="6242"/>
                    <a:pt x="22352" y="6129"/>
                    <a:pt x="23294" y="6237"/>
                  </a:cubicBezTo>
                  <a:cubicBezTo>
                    <a:pt x="23493" y="6260"/>
                    <a:pt x="23702" y="6279"/>
                    <a:pt x="23908" y="6279"/>
                  </a:cubicBezTo>
                  <a:cubicBezTo>
                    <a:pt x="24317" y="6279"/>
                    <a:pt x="24714" y="6202"/>
                    <a:pt x="24996" y="5922"/>
                  </a:cubicBezTo>
                  <a:cubicBezTo>
                    <a:pt x="25311" y="5609"/>
                    <a:pt x="25200" y="4989"/>
                    <a:pt x="24890" y="4772"/>
                  </a:cubicBezTo>
                  <a:lnTo>
                    <a:pt x="24890" y="4772"/>
                  </a:lnTo>
                  <a:cubicBezTo>
                    <a:pt x="25481" y="4693"/>
                    <a:pt x="25989" y="3926"/>
                    <a:pt x="25678" y="3359"/>
                  </a:cubicBezTo>
                  <a:cubicBezTo>
                    <a:pt x="25501" y="3035"/>
                    <a:pt x="25146" y="2881"/>
                    <a:pt x="24782" y="2881"/>
                  </a:cubicBezTo>
                  <a:cubicBezTo>
                    <a:pt x="24371" y="2881"/>
                    <a:pt x="23951" y="3077"/>
                    <a:pt x="23766" y="3450"/>
                  </a:cubicBezTo>
                  <a:cubicBezTo>
                    <a:pt x="23951" y="2916"/>
                    <a:pt x="24737" y="2790"/>
                    <a:pt x="24919" y="2256"/>
                  </a:cubicBezTo>
                  <a:cubicBezTo>
                    <a:pt x="25096" y="1740"/>
                    <a:pt x="24526" y="1219"/>
                    <a:pt x="23980" y="1219"/>
                  </a:cubicBezTo>
                  <a:cubicBezTo>
                    <a:pt x="23976" y="1219"/>
                    <a:pt x="23971" y="1219"/>
                    <a:pt x="23967" y="1219"/>
                  </a:cubicBezTo>
                  <a:cubicBezTo>
                    <a:pt x="23417" y="1229"/>
                    <a:pt x="22939" y="1579"/>
                    <a:pt x="22502" y="1915"/>
                  </a:cubicBezTo>
                  <a:cubicBezTo>
                    <a:pt x="23299" y="1271"/>
                    <a:pt x="23812" y="0"/>
                    <a:pt x="22949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3795450" y="3770175"/>
              <a:ext cx="940800" cy="1019900"/>
            </a:xfrm>
            <a:custGeom>
              <a:avLst/>
              <a:gdLst/>
              <a:ahLst/>
              <a:cxnLst/>
              <a:rect l="l" t="t" r="r" b="b"/>
              <a:pathLst>
                <a:path w="37632" h="40796" extrusionOk="0">
                  <a:moveTo>
                    <a:pt x="3997" y="1"/>
                  </a:moveTo>
                  <a:cubicBezTo>
                    <a:pt x="4210" y="231"/>
                    <a:pt x="509" y="4587"/>
                    <a:pt x="284" y="4900"/>
                  </a:cubicBezTo>
                  <a:cubicBezTo>
                    <a:pt x="145" y="5094"/>
                    <a:pt x="1" y="5312"/>
                    <a:pt x="21" y="5551"/>
                  </a:cubicBezTo>
                  <a:cubicBezTo>
                    <a:pt x="35" y="5722"/>
                    <a:pt x="133" y="5874"/>
                    <a:pt x="229" y="6016"/>
                  </a:cubicBezTo>
                  <a:cubicBezTo>
                    <a:pt x="358" y="6208"/>
                    <a:pt x="486" y="6399"/>
                    <a:pt x="615" y="6590"/>
                  </a:cubicBezTo>
                  <a:cubicBezTo>
                    <a:pt x="1942" y="8546"/>
                    <a:pt x="3332" y="10456"/>
                    <a:pt x="4785" y="12322"/>
                  </a:cubicBezTo>
                  <a:cubicBezTo>
                    <a:pt x="5900" y="13754"/>
                    <a:pt x="6777" y="15360"/>
                    <a:pt x="7945" y="16721"/>
                  </a:cubicBezTo>
                  <a:cubicBezTo>
                    <a:pt x="7249" y="20909"/>
                    <a:pt x="7088" y="25191"/>
                    <a:pt x="7403" y="29420"/>
                  </a:cubicBezTo>
                  <a:cubicBezTo>
                    <a:pt x="7478" y="30418"/>
                    <a:pt x="8766" y="40796"/>
                    <a:pt x="9402" y="40796"/>
                  </a:cubicBezTo>
                  <a:cubicBezTo>
                    <a:pt x="9405" y="40796"/>
                    <a:pt x="9408" y="40796"/>
                    <a:pt x="9411" y="40795"/>
                  </a:cubicBezTo>
                  <a:cubicBezTo>
                    <a:pt x="18634" y="39415"/>
                    <a:pt x="27606" y="36387"/>
                    <a:pt x="35779" y="31896"/>
                  </a:cubicBezTo>
                  <a:cubicBezTo>
                    <a:pt x="33080" y="27939"/>
                    <a:pt x="30944" y="23603"/>
                    <a:pt x="29428" y="19060"/>
                  </a:cubicBezTo>
                  <a:cubicBezTo>
                    <a:pt x="32115" y="17850"/>
                    <a:pt x="34714" y="16446"/>
                    <a:pt x="37182" y="14837"/>
                  </a:cubicBezTo>
                  <a:cubicBezTo>
                    <a:pt x="37332" y="14740"/>
                    <a:pt x="37490" y="14631"/>
                    <a:pt x="37554" y="14465"/>
                  </a:cubicBezTo>
                  <a:cubicBezTo>
                    <a:pt x="37632" y="14264"/>
                    <a:pt x="37552" y="14040"/>
                    <a:pt x="37473" y="13839"/>
                  </a:cubicBezTo>
                  <a:cubicBezTo>
                    <a:pt x="36866" y="12284"/>
                    <a:pt x="36317" y="10708"/>
                    <a:pt x="35828" y="9112"/>
                  </a:cubicBezTo>
                  <a:cubicBezTo>
                    <a:pt x="34698" y="9297"/>
                    <a:pt x="33482" y="9438"/>
                    <a:pt x="32283" y="9438"/>
                  </a:cubicBezTo>
                  <a:cubicBezTo>
                    <a:pt x="31475" y="9438"/>
                    <a:pt x="30674" y="9374"/>
                    <a:pt x="29913" y="9215"/>
                  </a:cubicBezTo>
                  <a:cubicBezTo>
                    <a:pt x="24652" y="8118"/>
                    <a:pt x="19823" y="6461"/>
                    <a:pt x="14402" y="5888"/>
                  </a:cubicBezTo>
                  <a:cubicBezTo>
                    <a:pt x="10208" y="5445"/>
                    <a:pt x="6909" y="3144"/>
                    <a:pt x="39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3078175" y="238100"/>
              <a:ext cx="1254050" cy="1521700"/>
            </a:xfrm>
            <a:custGeom>
              <a:avLst/>
              <a:gdLst/>
              <a:ahLst/>
              <a:cxnLst/>
              <a:rect l="l" t="t" r="r" b="b"/>
              <a:pathLst>
                <a:path w="50162" h="60868" extrusionOk="0">
                  <a:moveTo>
                    <a:pt x="26108" y="1"/>
                  </a:moveTo>
                  <a:cubicBezTo>
                    <a:pt x="22460" y="1"/>
                    <a:pt x="18737" y="885"/>
                    <a:pt x="15505" y="2352"/>
                  </a:cubicBezTo>
                  <a:cubicBezTo>
                    <a:pt x="9325" y="5156"/>
                    <a:pt x="4659" y="10802"/>
                    <a:pt x="2360" y="17189"/>
                  </a:cubicBezTo>
                  <a:cubicBezTo>
                    <a:pt x="62" y="23574"/>
                    <a:pt x="1" y="30630"/>
                    <a:pt x="1441" y="37263"/>
                  </a:cubicBezTo>
                  <a:cubicBezTo>
                    <a:pt x="2450" y="41905"/>
                    <a:pt x="4225" y="46472"/>
                    <a:pt x="7284" y="50108"/>
                  </a:cubicBezTo>
                  <a:cubicBezTo>
                    <a:pt x="10578" y="54020"/>
                    <a:pt x="15509" y="56455"/>
                    <a:pt x="20498" y="57216"/>
                  </a:cubicBezTo>
                  <a:cubicBezTo>
                    <a:pt x="20076" y="57596"/>
                    <a:pt x="19645" y="57988"/>
                    <a:pt x="19388" y="58496"/>
                  </a:cubicBezTo>
                  <a:cubicBezTo>
                    <a:pt x="19133" y="59002"/>
                    <a:pt x="19087" y="59657"/>
                    <a:pt x="19427" y="60112"/>
                  </a:cubicBezTo>
                  <a:cubicBezTo>
                    <a:pt x="19686" y="60460"/>
                    <a:pt x="20116" y="60617"/>
                    <a:pt x="20556" y="60617"/>
                  </a:cubicBezTo>
                  <a:cubicBezTo>
                    <a:pt x="20800" y="60617"/>
                    <a:pt x="21048" y="60569"/>
                    <a:pt x="21271" y="60478"/>
                  </a:cubicBezTo>
                  <a:cubicBezTo>
                    <a:pt x="21896" y="60223"/>
                    <a:pt x="22373" y="59712"/>
                    <a:pt x="22831" y="59217"/>
                  </a:cubicBezTo>
                  <a:cubicBezTo>
                    <a:pt x="23021" y="60017"/>
                    <a:pt x="23695" y="60698"/>
                    <a:pt x="24506" y="60841"/>
                  </a:cubicBezTo>
                  <a:cubicBezTo>
                    <a:pt x="24609" y="60859"/>
                    <a:pt x="24712" y="60868"/>
                    <a:pt x="24816" y="60868"/>
                  </a:cubicBezTo>
                  <a:cubicBezTo>
                    <a:pt x="25533" y="60868"/>
                    <a:pt x="26253" y="60450"/>
                    <a:pt x="26544" y="59791"/>
                  </a:cubicBezTo>
                  <a:cubicBezTo>
                    <a:pt x="26875" y="59041"/>
                    <a:pt x="26324" y="57305"/>
                    <a:pt x="25362" y="57239"/>
                  </a:cubicBezTo>
                  <a:lnTo>
                    <a:pt x="25362" y="57239"/>
                  </a:lnTo>
                  <a:cubicBezTo>
                    <a:pt x="25871" y="57274"/>
                    <a:pt x="26415" y="57294"/>
                    <a:pt x="26977" y="57294"/>
                  </a:cubicBezTo>
                  <a:cubicBezTo>
                    <a:pt x="29278" y="57294"/>
                    <a:pt x="31881" y="56950"/>
                    <a:pt x="33672" y="55821"/>
                  </a:cubicBezTo>
                  <a:cubicBezTo>
                    <a:pt x="40357" y="51608"/>
                    <a:pt x="45286" y="44842"/>
                    <a:pt x="47600" y="37317"/>
                  </a:cubicBezTo>
                  <a:cubicBezTo>
                    <a:pt x="50162" y="28981"/>
                    <a:pt x="49519" y="20532"/>
                    <a:pt x="46097" y="12696"/>
                  </a:cubicBezTo>
                  <a:cubicBezTo>
                    <a:pt x="43756" y="7334"/>
                    <a:pt x="38417" y="3294"/>
                    <a:pt x="32955" y="1197"/>
                  </a:cubicBezTo>
                  <a:cubicBezTo>
                    <a:pt x="30807" y="372"/>
                    <a:pt x="28473" y="1"/>
                    <a:pt x="261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4050350" y="454400"/>
              <a:ext cx="185700" cy="433975"/>
            </a:xfrm>
            <a:custGeom>
              <a:avLst/>
              <a:gdLst/>
              <a:ahLst/>
              <a:cxnLst/>
              <a:rect l="l" t="t" r="r" b="b"/>
              <a:pathLst>
                <a:path w="7428" h="17359" extrusionOk="0">
                  <a:moveTo>
                    <a:pt x="1603" y="0"/>
                  </a:moveTo>
                  <a:cubicBezTo>
                    <a:pt x="0" y="0"/>
                    <a:pt x="729" y="2382"/>
                    <a:pt x="1273" y="3435"/>
                  </a:cubicBezTo>
                  <a:cubicBezTo>
                    <a:pt x="3235" y="7240"/>
                    <a:pt x="5393" y="11259"/>
                    <a:pt x="5037" y="15525"/>
                  </a:cubicBezTo>
                  <a:cubicBezTo>
                    <a:pt x="5005" y="15906"/>
                    <a:pt x="4954" y="16297"/>
                    <a:pt x="5061" y="16664"/>
                  </a:cubicBezTo>
                  <a:cubicBezTo>
                    <a:pt x="5167" y="17025"/>
                    <a:pt x="5476" y="17359"/>
                    <a:pt x="5851" y="17359"/>
                  </a:cubicBezTo>
                  <a:cubicBezTo>
                    <a:pt x="5857" y="17359"/>
                    <a:pt x="5863" y="17359"/>
                    <a:pt x="5869" y="17358"/>
                  </a:cubicBezTo>
                  <a:cubicBezTo>
                    <a:pt x="6439" y="17343"/>
                    <a:pt x="6705" y="16652"/>
                    <a:pt x="6796" y="16088"/>
                  </a:cubicBezTo>
                  <a:cubicBezTo>
                    <a:pt x="7427" y="12263"/>
                    <a:pt x="6835" y="8264"/>
                    <a:pt x="5209" y="4752"/>
                  </a:cubicBezTo>
                  <a:cubicBezTo>
                    <a:pt x="4748" y="3756"/>
                    <a:pt x="3283" y="333"/>
                    <a:pt x="2107" y="64"/>
                  </a:cubicBezTo>
                  <a:cubicBezTo>
                    <a:pt x="1918" y="20"/>
                    <a:pt x="1750" y="0"/>
                    <a:pt x="1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4109600" y="1015950"/>
              <a:ext cx="99125" cy="158925"/>
            </a:xfrm>
            <a:custGeom>
              <a:avLst/>
              <a:gdLst/>
              <a:ahLst/>
              <a:cxnLst/>
              <a:rect l="l" t="t" r="r" b="b"/>
              <a:pathLst>
                <a:path w="3965" h="6357" extrusionOk="0">
                  <a:moveTo>
                    <a:pt x="2617" y="0"/>
                  </a:moveTo>
                  <a:cubicBezTo>
                    <a:pt x="1529" y="0"/>
                    <a:pt x="530" y="4405"/>
                    <a:pt x="226" y="5225"/>
                  </a:cubicBezTo>
                  <a:cubicBezTo>
                    <a:pt x="99" y="5567"/>
                    <a:pt x="0" y="6020"/>
                    <a:pt x="290" y="6242"/>
                  </a:cubicBezTo>
                  <a:cubicBezTo>
                    <a:pt x="409" y="6334"/>
                    <a:pt x="568" y="6357"/>
                    <a:pt x="718" y="6357"/>
                  </a:cubicBezTo>
                  <a:cubicBezTo>
                    <a:pt x="2115" y="6352"/>
                    <a:pt x="2905" y="4753"/>
                    <a:pt x="3171" y="3380"/>
                  </a:cubicBezTo>
                  <a:cubicBezTo>
                    <a:pt x="3297" y="2730"/>
                    <a:pt x="3965" y="34"/>
                    <a:pt x="2627" y="1"/>
                  </a:cubicBezTo>
                  <a:cubicBezTo>
                    <a:pt x="2624" y="0"/>
                    <a:pt x="2621" y="0"/>
                    <a:pt x="2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4155250" y="3967625"/>
              <a:ext cx="245425" cy="109575"/>
            </a:xfrm>
            <a:custGeom>
              <a:avLst/>
              <a:gdLst/>
              <a:ahLst/>
              <a:cxnLst/>
              <a:rect l="l" t="t" r="r" b="b"/>
              <a:pathLst>
                <a:path w="9817" h="4383" extrusionOk="0">
                  <a:moveTo>
                    <a:pt x="0" y="0"/>
                  </a:moveTo>
                  <a:cubicBezTo>
                    <a:pt x="0" y="0"/>
                    <a:pt x="1092" y="3865"/>
                    <a:pt x="4411" y="4336"/>
                  </a:cubicBezTo>
                  <a:cubicBezTo>
                    <a:pt x="4632" y="4368"/>
                    <a:pt x="4848" y="4382"/>
                    <a:pt x="5058" y="4382"/>
                  </a:cubicBezTo>
                  <a:cubicBezTo>
                    <a:pt x="7998" y="4382"/>
                    <a:pt x="9817" y="1509"/>
                    <a:pt x="9817" y="15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0B4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942775" y="3361175"/>
              <a:ext cx="706750" cy="681675"/>
            </a:xfrm>
            <a:custGeom>
              <a:avLst/>
              <a:gdLst/>
              <a:ahLst/>
              <a:cxnLst/>
              <a:rect l="l" t="t" r="r" b="b"/>
              <a:pathLst>
                <a:path w="28270" h="27267" extrusionOk="0">
                  <a:moveTo>
                    <a:pt x="14301" y="0"/>
                  </a:moveTo>
                  <a:cubicBezTo>
                    <a:pt x="8801" y="0"/>
                    <a:pt x="3580" y="3617"/>
                    <a:pt x="1712" y="9080"/>
                  </a:cubicBezTo>
                  <a:cubicBezTo>
                    <a:pt x="0" y="14082"/>
                    <a:pt x="1468" y="20031"/>
                    <a:pt x="5331" y="23639"/>
                  </a:cubicBezTo>
                  <a:cubicBezTo>
                    <a:pt x="7858" y="26000"/>
                    <a:pt x="11324" y="27267"/>
                    <a:pt x="14775" y="27267"/>
                  </a:cubicBezTo>
                  <a:cubicBezTo>
                    <a:pt x="16599" y="27267"/>
                    <a:pt x="18419" y="26913"/>
                    <a:pt x="20093" y="26179"/>
                  </a:cubicBezTo>
                  <a:cubicBezTo>
                    <a:pt x="24934" y="24056"/>
                    <a:pt x="28270" y="18866"/>
                    <a:pt x="28154" y="13581"/>
                  </a:cubicBezTo>
                  <a:cubicBezTo>
                    <a:pt x="28028" y="7789"/>
                    <a:pt x="24287" y="3043"/>
                    <a:pt x="18938" y="897"/>
                  </a:cubicBezTo>
                  <a:cubicBezTo>
                    <a:pt x="17416" y="286"/>
                    <a:pt x="15847" y="0"/>
                    <a:pt x="14301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923850" y="3305875"/>
              <a:ext cx="792450" cy="507625"/>
            </a:xfrm>
            <a:custGeom>
              <a:avLst/>
              <a:gdLst/>
              <a:ahLst/>
              <a:cxnLst/>
              <a:rect l="l" t="t" r="r" b="b"/>
              <a:pathLst>
                <a:path w="31698" h="20305" extrusionOk="0">
                  <a:moveTo>
                    <a:pt x="15622" y="0"/>
                  </a:moveTo>
                  <a:cubicBezTo>
                    <a:pt x="15026" y="0"/>
                    <a:pt x="14427" y="59"/>
                    <a:pt x="13828" y="185"/>
                  </a:cubicBezTo>
                  <a:cubicBezTo>
                    <a:pt x="9911" y="1007"/>
                    <a:pt x="6460" y="2355"/>
                    <a:pt x="3560" y="5234"/>
                  </a:cubicBezTo>
                  <a:cubicBezTo>
                    <a:pt x="2121" y="6663"/>
                    <a:pt x="1085" y="7963"/>
                    <a:pt x="572" y="9952"/>
                  </a:cubicBezTo>
                  <a:cubicBezTo>
                    <a:pt x="23" y="12075"/>
                    <a:pt x="0" y="14341"/>
                    <a:pt x="565" y="16463"/>
                  </a:cubicBezTo>
                  <a:cubicBezTo>
                    <a:pt x="835" y="17478"/>
                    <a:pt x="1276" y="18517"/>
                    <a:pt x="2140" y="19113"/>
                  </a:cubicBezTo>
                  <a:cubicBezTo>
                    <a:pt x="2038" y="17664"/>
                    <a:pt x="2458" y="16136"/>
                    <a:pt x="3317" y="14958"/>
                  </a:cubicBezTo>
                  <a:cubicBezTo>
                    <a:pt x="3625" y="14538"/>
                    <a:pt x="6449" y="12415"/>
                    <a:pt x="6424" y="12286"/>
                  </a:cubicBezTo>
                  <a:lnTo>
                    <a:pt x="6424" y="12286"/>
                  </a:lnTo>
                  <a:cubicBezTo>
                    <a:pt x="6525" y="12794"/>
                    <a:pt x="6518" y="13315"/>
                    <a:pt x="6406" y="13820"/>
                  </a:cubicBezTo>
                  <a:cubicBezTo>
                    <a:pt x="6452" y="13613"/>
                    <a:pt x="11037" y="11821"/>
                    <a:pt x="11592" y="11448"/>
                  </a:cubicBezTo>
                  <a:cubicBezTo>
                    <a:pt x="13092" y="10440"/>
                    <a:pt x="14153" y="9082"/>
                    <a:pt x="15674" y="8051"/>
                  </a:cubicBezTo>
                  <a:cubicBezTo>
                    <a:pt x="16861" y="10825"/>
                    <a:pt x="19427" y="12730"/>
                    <a:pt x="21935" y="14411"/>
                  </a:cubicBezTo>
                  <a:cubicBezTo>
                    <a:pt x="22944" y="15086"/>
                    <a:pt x="23905" y="15758"/>
                    <a:pt x="24815" y="16474"/>
                  </a:cubicBezTo>
                  <a:cubicBezTo>
                    <a:pt x="26226" y="17583"/>
                    <a:pt x="27512" y="18799"/>
                    <a:pt x="28651" y="20305"/>
                  </a:cubicBezTo>
                  <a:cubicBezTo>
                    <a:pt x="29414" y="18946"/>
                    <a:pt x="29730" y="17616"/>
                    <a:pt x="29757" y="16077"/>
                  </a:cubicBezTo>
                  <a:cubicBezTo>
                    <a:pt x="29761" y="15834"/>
                    <a:pt x="29687" y="12659"/>
                    <a:pt x="29658" y="12659"/>
                  </a:cubicBezTo>
                  <a:cubicBezTo>
                    <a:pt x="29658" y="12659"/>
                    <a:pt x="29658" y="12659"/>
                    <a:pt x="29658" y="12659"/>
                  </a:cubicBezTo>
                  <a:lnTo>
                    <a:pt x="29658" y="12659"/>
                  </a:lnTo>
                  <a:cubicBezTo>
                    <a:pt x="30429" y="12472"/>
                    <a:pt x="31134" y="12079"/>
                    <a:pt x="31698" y="11522"/>
                  </a:cubicBezTo>
                  <a:cubicBezTo>
                    <a:pt x="29768" y="10578"/>
                    <a:pt x="28805" y="8311"/>
                    <a:pt x="26958" y="7209"/>
                  </a:cubicBezTo>
                  <a:cubicBezTo>
                    <a:pt x="27798" y="7178"/>
                    <a:pt x="28609" y="6708"/>
                    <a:pt x="29054" y="5995"/>
                  </a:cubicBezTo>
                  <a:cubicBezTo>
                    <a:pt x="27614" y="5979"/>
                    <a:pt x="26367" y="5044"/>
                    <a:pt x="25237" y="4151"/>
                  </a:cubicBezTo>
                  <a:cubicBezTo>
                    <a:pt x="22574" y="2049"/>
                    <a:pt x="19156" y="0"/>
                    <a:pt x="156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4190725" y="3717525"/>
              <a:ext cx="45150" cy="45125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4439625" y="3790850"/>
              <a:ext cx="46950" cy="45200"/>
            </a:xfrm>
            <a:custGeom>
              <a:avLst/>
              <a:gdLst/>
              <a:ahLst/>
              <a:cxnLst/>
              <a:rect l="l" t="t" r="r" b="b"/>
              <a:pathLst>
                <a:path w="1878" h="1808" extrusionOk="0">
                  <a:moveTo>
                    <a:pt x="975" y="1"/>
                  </a:moveTo>
                  <a:cubicBezTo>
                    <a:pt x="740" y="1"/>
                    <a:pt x="509" y="93"/>
                    <a:pt x="336" y="265"/>
                  </a:cubicBezTo>
                  <a:cubicBezTo>
                    <a:pt x="78" y="524"/>
                    <a:pt x="0" y="912"/>
                    <a:pt x="140" y="1250"/>
                  </a:cubicBezTo>
                  <a:cubicBezTo>
                    <a:pt x="281" y="1587"/>
                    <a:pt x="610" y="1807"/>
                    <a:pt x="975" y="1807"/>
                  </a:cubicBezTo>
                  <a:cubicBezTo>
                    <a:pt x="1473" y="1807"/>
                    <a:pt x="1878" y="1403"/>
                    <a:pt x="1878" y="905"/>
                  </a:cubicBezTo>
                  <a:cubicBezTo>
                    <a:pt x="1878" y="539"/>
                    <a:pt x="1659" y="210"/>
                    <a:pt x="1321" y="70"/>
                  </a:cubicBezTo>
                  <a:cubicBezTo>
                    <a:pt x="1209" y="23"/>
                    <a:pt x="1092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4250975" y="3850075"/>
              <a:ext cx="151000" cy="65125"/>
            </a:xfrm>
            <a:custGeom>
              <a:avLst/>
              <a:gdLst/>
              <a:ahLst/>
              <a:cxnLst/>
              <a:rect l="l" t="t" r="r" b="b"/>
              <a:pathLst>
                <a:path w="6040" h="2605" extrusionOk="0">
                  <a:moveTo>
                    <a:pt x="187" y="1"/>
                  </a:moveTo>
                  <a:cubicBezTo>
                    <a:pt x="146" y="1"/>
                    <a:pt x="113" y="10"/>
                    <a:pt x="88" y="29"/>
                  </a:cubicBezTo>
                  <a:cubicBezTo>
                    <a:pt x="1" y="98"/>
                    <a:pt x="10" y="234"/>
                    <a:pt x="38" y="343"/>
                  </a:cubicBezTo>
                  <a:cubicBezTo>
                    <a:pt x="307" y="1383"/>
                    <a:pt x="1397" y="2205"/>
                    <a:pt x="2390" y="2473"/>
                  </a:cubicBezTo>
                  <a:cubicBezTo>
                    <a:pt x="2724" y="2562"/>
                    <a:pt x="3068" y="2605"/>
                    <a:pt x="3412" y="2605"/>
                  </a:cubicBezTo>
                  <a:cubicBezTo>
                    <a:pt x="4241" y="2605"/>
                    <a:pt x="5076" y="2359"/>
                    <a:pt x="5796" y="1940"/>
                  </a:cubicBezTo>
                  <a:cubicBezTo>
                    <a:pt x="5863" y="1901"/>
                    <a:pt x="5932" y="1857"/>
                    <a:pt x="5966" y="1788"/>
                  </a:cubicBezTo>
                  <a:cubicBezTo>
                    <a:pt x="6040" y="1645"/>
                    <a:pt x="5918" y="1466"/>
                    <a:pt x="5766" y="1414"/>
                  </a:cubicBezTo>
                  <a:cubicBezTo>
                    <a:pt x="5711" y="1396"/>
                    <a:pt x="5654" y="1389"/>
                    <a:pt x="5597" y="1389"/>
                  </a:cubicBezTo>
                  <a:cubicBezTo>
                    <a:pt x="5495" y="1389"/>
                    <a:pt x="5391" y="1411"/>
                    <a:pt x="5289" y="1430"/>
                  </a:cubicBezTo>
                  <a:cubicBezTo>
                    <a:pt x="4944" y="1498"/>
                    <a:pt x="4587" y="1531"/>
                    <a:pt x="4228" y="1531"/>
                  </a:cubicBezTo>
                  <a:cubicBezTo>
                    <a:pt x="3523" y="1531"/>
                    <a:pt x="2812" y="1401"/>
                    <a:pt x="2170" y="1140"/>
                  </a:cubicBezTo>
                  <a:cubicBezTo>
                    <a:pt x="1827" y="999"/>
                    <a:pt x="613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Picture 2" descr="Profesiones y oficios en español - Vocabulario con imágene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20" y="875342"/>
            <a:ext cx="6302520" cy="3530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Rectángulo 1"/>
          <p:cNvSpPr/>
          <p:nvPr/>
        </p:nvSpPr>
        <p:spPr>
          <a:xfrm>
            <a:off x="450301" y="247649"/>
            <a:ext cx="6374439" cy="40011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Educadora: Silene Pérez – Nivel Medio Mayor A - C  </a:t>
            </a:r>
            <a:endParaRPr lang="es-ES" sz="2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6985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8"/>
          <p:cNvSpPr>
            <a:spLocks noGrp="1"/>
          </p:cNvSpPr>
          <p:nvPr>
            <p:ph type="title"/>
          </p:nvPr>
        </p:nvSpPr>
        <p:spPr>
          <a:xfrm>
            <a:off x="322906" y="89149"/>
            <a:ext cx="8451223" cy="572700"/>
          </a:xfrm>
        </p:spPr>
        <p:txBody>
          <a:bodyPr/>
          <a:lstStyle/>
          <a:p>
            <a:pPr algn="ctr"/>
            <a:r>
              <a:rPr lang="es-CL" dirty="0" smtClean="0">
                <a:latin typeface="Gill Sans Ultra Bold Condensed" panose="020B0A06020104020203" pitchFamily="34" charset="0"/>
              </a:rPr>
              <a:t>¿Sabes por qué las personas desempeñan diferentes trabajos?</a:t>
            </a:r>
            <a:endParaRPr lang="es-CL" dirty="0">
              <a:latin typeface="Gill Sans Ultra Bold Condensed" panose="020B0A06020104020203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129" y="1098878"/>
            <a:ext cx="1282325" cy="163404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4862" y="1561673"/>
            <a:ext cx="1412882" cy="163954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327" y="906378"/>
            <a:ext cx="1258717" cy="156969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9586" y="1413823"/>
            <a:ext cx="1254088" cy="162732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179" y="2732927"/>
            <a:ext cx="1403860" cy="172605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8854" y="2669231"/>
            <a:ext cx="1665981" cy="190277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8156" y="3201221"/>
            <a:ext cx="1352907" cy="157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27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8"/>
          <p:cNvSpPr>
            <a:spLocks noGrp="1"/>
          </p:cNvSpPr>
          <p:nvPr>
            <p:ph type="title"/>
          </p:nvPr>
        </p:nvSpPr>
        <p:spPr>
          <a:xfrm>
            <a:off x="1" y="109538"/>
            <a:ext cx="9030984" cy="573087"/>
          </a:xfrm>
        </p:spPr>
        <p:txBody>
          <a:bodyPr/>
          <a:lstStyle/>
          <a:p>
            <a:pPr algn="ctr"/>
            <a:r>
              <a:rPr lang="es-CL" sz="2000" dirty="0" smtClean="0">
                <a:latin typeface="Gill Sans Ultra Bold Condensed" panose="020B0A06020104020203" pitchFamily="34" charset="0"/>
              </a:rPr>
              <a:t>En la comunidad intercambiamos diferentes servicios, para cubrir necesidades </a:t>
            </a:r>
            <a:endParaRPr lang="es-CL" sz="2000" dirty="0">
              <a:latin typeface="Gill Sans Ultra Bold Condensed" panose="020B0A06020104020203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39" y="1116166"/>
            <a:ext cx="1574482" cy="18222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926" y="995830"/>
            <a:ext cx="1251304" cy="175182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4406" y="1378583"/>
            <a:ext cx="1550648" cy="192969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233" y="955860"/>
            <a:ext cx="1159501" cy="170514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6934" y="3112001"/>
            <a:ext cx="1583743" cy="190730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1325" y="2866627"/>
            <a:ext cx="1429222" cy="186962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3898" y="2989168"/>
            <a:ext cx="1768474" cy="2030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1771563" y="99423"/>
            <a:ext cx="6300300" cy="572700"/>
          </a:xfrm>
        </p:spPr>
        <p:txBody>
          <a:bodyPr/>
          <a:lstStyle/>
          <a:p>
            <a:pPr algn="ctr"/>
            <a:r>
              <a:rPr lang="es-CL" dirty="0" smtClean="0">
                <a:latin typeface="Gill Sans Ultra Bold Condensed" panose="020B0A06020104020203" pitchFamily="34" charset="0"/>
              </a:rPr>
              <a:t>¿Qué es una profesión? </a:t>
            </a:r>
            <a:endParaRPr lang="es-CL" dirty="0">
              <a:latin typeface="Gill Sans Ultra Bold Condensed" panose="020B0A06020104020203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438381" y="863029"/>
            <a:ext cx="646244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CL" sz="1600" dirty="0" smtClean="0">
                <a:latin typeface="Comic Sans MS" panose="030F0702030302020204" pitchFamily="66" charset="0"/>
              </a:rPr>
              <a:t>Es cuando vas a la universidad y estudias una carrera, para que al finalizar te entreguen un diploma. Algunos ejemplos son:  </a:t>
            </a:r>
            <a:endParaRPr lang="es-CL" sz="1600" dirty="0">
              <a:latin typeface="Comic Sans MS" panose="030F0702030302020204" pitchFamily="66" charset="0"/>
            </a:endParaRPr>
          </a:p>
        </p:txBody>
      </p:sp>
      <p:pic>
        <p:nvPicPr>
          <p:cNvPr id="5" name="Imagen 4" descr="Dentist treating kid | Free Vector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6" y="1910993"/>
            <a:ext cx="3319773" cy="269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Cartoon teacher Royalty Free Vector Image - VectorStock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49" y="2178121"/>
            <a:ext cx="1850688" cy="243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Download Free png Vector Veterinarian, Veterinary, Puppy, Cartoon Boy PNG  and Vector ... - DLPNG.com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1" b="100000" l="261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710" y="2065105"/>
            <a:ext cx="1963584" cy="220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80528" y="99424"/>
            <a:ext cx="6300300" cy="572700"/>
          </a:xfrm>
        </p:spPr>
        <p:txBody>
          <a:bodyPr/>
          <a:lstStyle/>
          <a:p>
            <a:r>
              <a:rPr lang="es-CL" dirty="0" smtClean="0">
                <a:latin typeface="Gill Sans Ultra Bold Condensed" panose="020B0A06020104020203" pitchFamily="34" charset="0"/>
              </a:rPr>
              <a:t>¿Qué es un oficio? </a:t>
            </a:r>
            <a:endParaRPr lang="es-CL" dirty="0">
              <a:latin typeface="Gill Sans Ultra Bold Condensed" panose="020B0A06020104020203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/>
          <p:cNvSpPr txBox="1"/>
          <p:nvPr/>
        </p:nvSpPr>
        <p:spPr>
          <a:xfrm>
            <a:off x="893853" y="863029"/>
            <a:ext cx="7006974" cy="58477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CL" sz="1600" dirty="0" smtClean="0">
                <a:latin typeface="Comic Sans MS" panose="030F0702030302020204" pitchFamily="66" charset="0"/>
              </a:rPr>
              <a:t>Es lo que aprendes a hacer, siguiendo instrucciones de otra persona, pero no significa que te deben entregar un diploma, como por ejemplo: </a:t>
            </a:r>
            <a:endParaRPr lang="es-CL" sz="1600" dirty="0">
              <a:latin typeface="Comic Sans MS" panose="030F0702030302020204" pitchFamily="66" charset="0"/>
            </a:endParaRPr>
          </a:p>
        </p:txBody>
      </p:sp>
      <p:pic>
        <p:nvPicPr>
          <p:cNvPr id="7" name="Imagen 6" descr="Resultado de imagen para imagenes del cuento el zapatero y los duendes para  colorear | Schoenen, Thema, Sinterklaas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985" y="1990401"/>
            <a:ext cx="2352782" cy="232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oucher Avec Viande | Vecteur Premi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7" y="1936829"/>
            <a:ext cx="2201416" cy="220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ágenes del Día del Panadero en Argentina para compartir | FrasesHoy.or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936" y="1936829"/>
            <a:ext cx="2465405" cy="242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224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9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5">
            <a:hlinkClick r:id="" action="ppaction://noaction"/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17625" y="2160613"/>
            <a:ext cx="984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3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544" name="Google Shape;544;p45">
            <a:hlinkClick r:id="" action="ppaction://noaction"/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72325" y="2160613"/>
            <a:ext cx="984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4</a:t>
            </a:r>
            <a:endParaRPr sz="3600">
              <a:solidFill>
                <a:srgbClr val="FFFFFF"/>
              </a:solidFill>
            </a:endParaRPr>
          </a:p>
        </p:txBody>
      </p:sp>
      <p:cxnSp>
        <p:nvCxnSpPr>
          <p:cNvPr id="554" name="Google Shape;554;p45"/>
          <p:cNvCxnSpPr/>
          <p:nvPr/>
        </p:nvCxnSpPr>
        <p:spPr>
          <a:xfrm>
            <a:off x="5296125" y="2721150"/>
            <a:ext cx="4943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55" name="Google Shape;555;p45"/>
          <p:cNvCxnSpPr/>
          <p:nvPr/>
        </p:nvCxnSpPr>
        <p:spPr>
          <a:xfrm>
            <a:off x="5296125" y="3864150"/>
            <a:ext cx="4943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06550" y="120689"/>
            <a:ext cx="7899765" cy="572700"/>
          </a:xfrm>
        </p:spPr>
        <p:txBody>
          <a:bodyPr/>
          <a:lstStyle/>
          <a:p>
            <a:r>
              <a:rPr lang="es-CL" dirty="0" smtClean="0">
                <a:latin typeface="Gill Sans Ultra Bold Condensed" panose="020B0A06020104020203" pitchFamily="34" charset="0"/>
              </a:rPr>
              <a:t>Profesiones que prestan servicio a la comunidad  </a:t>
            </a:r>
            <a:endParaRPr lang="es-CL" dirty="0">
              <a:latin typeface="Gill Sans Ultra Bold Condensed" panose="020B0A06020104020203" pitchFamily="34" charset="0"/>
            </a:endParaRPr>
          </a:p>
        </p:txBody>
      </p:sp>
      <p:pic>
        <p:nvPicPr>
          <p:cNvPr id="11266" name="Picture 2" descr="Carabineros de Chile, Un amigo siempre! | Chile para niños, Carabineros,  Niñ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86" y="1011454"/>
            <a:ext cx="2109210" cy="17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ibujos animados de bombero | Vector Prem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10" y="950235"/>
            <a:ext cx="1955015" cy="195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tock Vector | Desenhos de profissões, Personagem em 3d, Imagens fofa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855" y="1011453"/>
            <a:ext cx="1304460" cy="18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886" y="2878186"/>
            <a:ext cx="2413688" cy="214796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2684" y="2905250"/>
            <a:ext cx="2433078" cy="218480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6893" y="2895368"/>
            <a:ext cx="2437301" cy="21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7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5">
            <a:hlinkClick r:id="" action="ppaction://noaction"/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17625" y="2160613"/>
            <a:ext cx="984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3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544" name="Google Shape;544;p45">
            <a:hlinkClick r:id="" action="ppaction://noaction"/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72325" y="2160613"/>
            <a:ext cx="984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4</a:t>
            </a:r>
            <a:endParaRPr sz="3600">
              <a:solidFill>
                <a:srgbClr val="FFFFFF"/>
              </a:solidFill>
            </a:endParaRPr>
          </a:p>
        </p:txBody>
      </p:sp>
      <p:cxnSp>
        <p:nvCxnSpPr>
          <p:cNvPr id="554" name="Google Shape;554;p45"/>
          <p:cNvCxnSpPr/>
          <p:nvPr/>
        </p:nvCxnSpPr>
        <p:spPr>
          <a:xfrm>
            <a:off x="5296125" y="2721150"/>
            <a:ext cx="4943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55" name="Google Shape;555;p45"/>
          <p:cNvCxnSpPr/>
          <p:nvPr/>
        </p:nvCxnSpPr>
        <p:spPr>
          <a:xfrm>
            <a:off x="5296125" y="3864150"/>
            <a:ext cx="4943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06550" y="120689"/>
            <a:ext cx="7899765" cy="572700"/>
          </a:xfrm>
        </p:spPr>
        <p:txBody>
          <a:bodyPr/>
          <a:lstStyle/>
          <a:p>
            <a:r>
              <a:rPr lang="es-CL" dirty="0" smtClean="0">
                <a:latin typeface="Gill Sans Ultra Bold Condensed" panose="020B0A06020104020203" pitchFamily="34" charset="0"/>
              </a:rPr>
              <a:t>Profesiones que prestan servicio a la comunidad  </a:t>
            </a:r>
            <a:endParaRPr lang="es-CL" dirty="0">
              <a:latin typeface="Gill Sans Ultra Bold Condensed" panose="020B0A06020104020203" pitchFamily="34" charset="0"/>
            </a:endParaRPr>
          </a:p>
        </p:txBody>
      </p:sp>
      <p:pic>
        <p:nvPicPr>
          <p:cNvPr id="11266" name="Picture 2" descr="Carabineros de Chile, Un amigo siempre! | Chile para niños, Carabineros,  Niñ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86" y="1011454"/>
            <a:ext cx="2109210" cy="17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ibujos animados de bombero | Vector Prem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10" y="950235"/>
            <a:ext cx="1955015" cy="195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tock Vector | Desenhos de profissões, Personagem em 3d, Imagens fofa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855" y="1011453"/>
            <a:ext cx="1304460" cy="18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oche de ambulancia de dibujos animados con el edificio del hospital en el  backgrund | Vector Premi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781" y="2966468"/>
            <a:ext cx="1970607" cy="164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Caricatura de camión de bomberos. | Vector Premiu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756" y="3013852"/>
            <a:ext cx="1716527" cy="171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RAZONYFUERZA - Noticias Carabineros - Carabineros de Chil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86" y="3009900"/>
            <a:ext cx="2254514" cy="170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1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"/>
            <a:ext cx="914399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breeze.wav"/>
          </p:stSnd>
        </p:sndAc>
      </p:transition>
    </mc:Choice>
    <mc:Fallback xmlns="">
      <p:transition spd="slow">
        <p:sndAc>
          <p:stSnd>
            <p:snd r:embed="rId7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4"/>
          <p:cNvGrpSpPr/>
          <p:nvPr/>
        </p:nvGrpSpPr>
        <p:grpSpPr>
          <a:xfrm rot="953377">
            <a:off x="6811844" y="928637"/>
            <a:ext cx="2190592" cy="3991238"/>
            <a:chOff x="2366550" y="238100"/>
            <a:chExt cx="2875125" cy="5238450"/>
          </a:xfrm>
        </p:grpSpPr>
        <p:sp>
          <p:nvSpPr>
            <p:cNvPr id="235" name="Google Shape;235;p34"/>
            <p:cNvSpPr/>
            <p:nvPr/>
          </p:nvSpPr>
          <p:spPr>
            <a:xfrm>
              <a:off x="3269450" y="1884925"/>
              <a:ext cx="578075" cy="1577350"/>
            </a:xfrm>
            <a:custGeom>
              <a:avLst/>
              <a:gdLst/>
              <a:ahLst/>
              <a:cxnLst/>
              <a:rect l="l" t="t" r="r" b="b"/>
              <a:pathLst>
                <a:path w="23123" h="63094" fill="none" extrusionOk="0">
                  <a:moveTo>
                    <a:pt x="1" y="0"/>
                  </a:moveTo>
                  <a:cubicBezTo>
                    <a:pt x="2546" y="3153"/>
                    <a:pt x="4803" y="8509"/>
                    <a:pt x="5463" y="12508"/>
                  </a:cubicBezTo>
                  <a:cubicBezTo>
                    <a:pt x="6990" y="21755"/>
                    <a:pt x="8485" y="29277"/>
                    <a:pt x="10526" y="38424"/>
                  </a:cubicBezTo>
                  <a:cubicBezTo>
                    <a:pt x="12569" y="47571"/>
                    <a:pt x="16301" y="56664"/>
                    <a:pt x="23122" y="63093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2366550" y="550050"/>
              <a:ext cx="1293100" cy="1470850"/>
            </a:xfrm>
            <a:custGeom>
              <a:avLst/>
              <a:gdLst/>
              <a:ahLst/>
              <a:cxnLst/>
              <a:rect l="l" t="t" r="r" b="b"/>
              <a:pathLst>
                <a:path w="51724" h="58834" extrusionOk="0">
                  <a:moveTo>
                    <a:pt x="23828" y="0"/>
                  </a:moveTo>
                  <a:cubicBezTo>
                    <a:pt x="22780" y="0"/>
                    <a:pt x="21740" y="59"/>
                    <a:pt x="20724" y="172"/>
                  </a:cubicBezTo>
                  <a:cubicBezTo>
                    <a:pt x="14908" y="818"/>
                    <a:pt x="9376" y="4617"/>
                    <a:pt x="5753" y="9213"/>
                  </a:cubicBezTo>
                  <a:cubicBezTo>
                    <a:pt x="1551" y="14542"/>
                    <a:pt x="1" y="21700"/>
                    <a:pt x="892" y="28429"/>
                  </a:cubicBezTo>
                  <a:cubicBezTo>
                    <a:pt x="1782" y="35156"/>
                    <a:pt x="4970" y="41452"/>
                    <a:pt x="9296" y="46682"/>
                  </a:cubicBezTo>
                  <a:cubicBezTo>
                    <a:pt x="12324" y="50342"/>
                    <a:pt x="15998" y="53584"/>
                    <a:pt x="20385" y="55407"/>
                  </a:cubicBezTo>
                  <a:cubicBezTo>
                    <a:pt x="22794" y="56409"/>
                    <a:pt x="25405" y="56873"/>
                    <a:pt x="28019" y="56873"/>
                  </a:cubicBezTo>
                  <a:cubicBezTo>
                    <a:pt x="30530" y="56873"/>
                    <a:pt x="33045" y="56445"/>
                    <a:pt x="35388" y="55653"/>
                  </a:cubicBezTo>
                  <a:lnTo>
                    <a:pt x="35388" y="55653"/>
                  </a:lnTo>
                  <a:cubicBezTo>
                    <a:pt x="35187" y="56185"/>
                    <a:pt x="34985" y="56732"/>
                    <a:pt x="34990" y="57300"/>
                  </a:cubicBezTo>
                  <a:cubicBezTo>
                    <a:pt x="34996" y="57867"/>
                    <a:pt x="35256" y="58470"/>
                    <a:pt x="35768" y="58718"/>
                  </a:cubicBezTo>
                  <a:cubicBezTo>
                    <a:pt x="35931" y="58798"/>
                    <a:pt x="36107" y="58834"/>
                    <a:pt x="36283" y="58834"/>
                  </a:cubicBezTo>
                  <a:cubicBezTo>
                    <a:pt x="36762" y="58834"/>
                    <a:pt x="37253" y="58571"/>
                    <a:pt x="37573" y="58196"/>
                  </a:cubicBezTo>
                  <a:cubicBezTo>
                    <a:pt x="38011" y="57683"/>
                    <a:pt x="38201" y="57010"/>
                    <a:pt x="38379" y="56360"/>
                  </a:cubicBezTo>
                  <a:cubicBezTo>
                    <a:pt x="38789" y="56835"/>
                    <a:pt x="39415" y="57119"/>
                    <a:pt x="40038" y="57119"/>
                  </a:cubicBezTo>
                  <a:cubicBezTo>
                    <a:pt x="40233" y="57119"/>
                    <a:pt x="40427" y="57091"/>
                    <a:pt x="40614" y="57033"/>
                  </a:cubicBezTo>
                  <a:cubicBezTo>
                    <a:pt x="41399" y="56787"/>
                    <a:pt x="41992" y="55987"/>
                    <a:pt x="41941" y="55165"/>
                  </a:cubicBezTo>
                  <a:cubicBezTo>
                    <a:pt x="41897" y="54448"/>
                    <a:pt x="40906" y="53371"/>
                    <a:pt x="40066" y="53371"/>
                  </a:cubicBezTo>
                  <a:cubicBezTo>
                    <a:pt x="39947" y="53371"/>
                    <a:pt x="39830" y="53393"/>
                    <a:pt x="39720" y="53440"/>
                  </a:cubicBezTo>
                  <a:cubicBezTo>
                    <a:pt x="42109" y="52404"/>
                    <a:pt x="45115" y="50634"/>
                    <a:pt x="46449" y="48363"/>
                  </a:cubicBezTo>
                  <a:cubicBezTo>
                    <a:pt x="50453" y="41551"/>
                    <a:pt x="51724" y="33276"/>
                    <a:pt x="50322" y="25529"/>
                  </a:cubicBezTo>
                  <a:cubicBezTo>
                    <a:pt x="48770" y="16948"/>
                    <a:pt x="44317" y="9738"/>
                    <a:pt x="37680" y="4350"/>
                  </a:cubicBezTo>
                  <a:cubicBezTo>
                    <a:pt x="33930" y="1307"/>
                    <a:pt x="28781" y="0"/>
                    <a:pt x="238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2979425" y="632175"/>
              <a:ext cx="389525" cy="305550"/>
            </a:xfrm>
            <a:custGeom>
              <a:avLst/>
              <a:gdLst/>
              <a:ahLst/>
              <a:cxnLst/>
              <a:rect l="l" t="t" r="r" b="b"/>
              <a:pathLst>
                <a:path w="15581" h="12222" extrusionOk="0">
                  <a:moveTo>
                    <a:pt x="2533" y="0"/>
                  </a:moveTo>
                  <a:cubicBezTo>
                    <a:pt x="2382" y="0"/>
                    <a:pt x="2247" y="21"/>
                    <a:pt x="2133" y="67"/>
                  </a:cubicBezTo>
                  <a:cubicBezTo>
                    <a:pt x="0" y="931"/>
                    <a:pt x="2235" y="2706"/>
                    <a:pt x="3379" y="3309"/>
                  </a:cubicBezTo>
                  <a:cubicBezTo>
                    <a:pt x="7167" y="5304"/>
                    <a:pt x="11238" y="7364"/>
                    <a:pt x="13389" y="11065"/>
                  </a:cubicBezTo>
                  <a:cubicBezTo>
                    <a:pt x="13581" y="11395"/>
                    <a:pt x="13763" y="11745"/>
                    <a:pt x="14062" y="11985"/>
                  </a:cubicBezTo>
                  <a:cubicBezTo>
                    <a:pt x="14242" y="12129"/>
                    <a:pt x="14479" y="12221"/>
                    <a:pt x="14706" y="12221"/>
                  </a:cubicBezTo>
                  <a:cubicBezTo>
                    <a:pt x="14855" y="12221"/>
                    <a:pt x="14999" y="12182"/>
                    <a:pt x="15121" y="12093"/>
                  </a:cubicBezTo>
                  <a:cubicBezTo>
                    <a:pt x="15580" y="11753"/>
                    <a:pt x="15401" y="11035"/>
                    <a:pt x="15154" y="10519"/>
                  </a:cubicBezTo>
                  <a:cubicBezTo>
                    <a:pt x="13481" y="7022"/>
                    <a:pt x="10706" y="4082"/>
                    <a:pt x="7361" y="2134"/>
                  </a:cubicBezTo>
                  <a:cubicBezTo>
                    <a:pt x="6509" y="1637"/>
                    <a:pt x="3871" y="0"/>
                    <a:pt x="2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3389875" y="1048250"/>
              <a:ext cx="103225" cy="164700"/>
            </a:xfrm>
            <a:custGeom>
              <a:avLst/>
              <a:gdLst/>
              <a:ahLst/>
              <a:cxnLst/>
              <a:rect l="l" t="t" r="r" b="b"/>
              <a:pathLst>
                <a:path w="4129" h="6588" extrusionOk="0">
                  <a:moveTo>
                    <a:pt x="1316" y="1"/>
                  </a:moveTo>
                  <a:cubicBezTo>
                    <a:pt x="1184" y="1"/>
                    <a:pt x="1049" y="41"/>
                    <a:pt x="911" y="132"/>
                  </a:cubicBezTo>
                  <a:cubicBezTo>
                    <a:pt x="0" y="734"/>
                    <a:pt x="1714" y="4941"/>
                    <a:pt x="1935" y="5790"/>
                  </a:cubicBezTo>
                  <a:cubicBezTo>
                    <a:pt x="2026" y="6144"/>
                    <a:pt x="2204" y="6572"/>
                    <a:pt x="2570" y="6587"/>
                  </a:cubicBezTo>
                  <a:cubicBezTo>
                    <a:pt x="2576" y="6588"/>
                    <a:pt x="2583" y="6588"/>
                    <a:pt x="2589" y="6588"/>
                  </a:cubicBezTo>
                  <a:cubicBezTo>
                    <a:pt x="2732" y="6588"/>
                    <a:pt x="2867" y="6519"/>
                    <a:pt x="2985" y="6436"/>
                  </a:cubicBezTo>
                  <a:cubicBezTo>
                    <a:pt x="4128" y="5633"/>
                    <a:pt x="3860" y="3869"/>
                    <a:pt x="3292" y="2592"/>
                  </a:cubicBezTo>
                  <a:cubicBezTo>
                    <a:pt x="3057" y="2060"/>
                    <a:pt x="2262" y="1"/>
                    <a:pt x="1316" y="1"/>
                  </a:cubicBezTo>
                  <a:close/>
                </a:path>
              </a:pathLst>
            </a:custGeom>
            <a:solidFill>
              <a:srgbClr val="F9A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640375" y="1859350"/>
              <a:ext cx="207150" cy="1627750"/>
            </a:xfrm>
            <a:custGeom>
              <a:avLst/>
              <a:gdLst/>
              <a:ahLst/>
              <a:cxnLst/>
              <a:rect l="l" t="t" r="r" b="b"/>
              <a:pathLst>
                <a:path w="8286" h="65110" fill="none" extrusionOk="0">
                  <a:moveTo>
                    <a:pt x="7048" y="65109"/>
                  </a:moveTo>
                  <a:cubicBezTo>
                    <a:pt x="737" y="58499"/>
                    <a:pt x="1" y="48430"/>
                    <a:pt x="380" y="39299"/>
                  </a:cubicBezTo>
                  <a:cubicBezTo>
                    <a:pt x="918" y="26359"/>
                    <a:pt x="4748" y="12461"/>
                    <a:pt x="82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504925" y="548425"/>
              <a:ext cx="1290575" cy="1451925"/>
            </a:xfrm>
            <a:custGeom>
              <a:avLst/>
              <a:gdLst/>
              <a:ahLst/>
              <a:cxnLst/>
              <a:rect l="l" t="t" r="r" b="b"/>
              <a:pathLst>
                <a:path w="51623" h="58077" extrusionOk="0">
                  <a:moveTo>
                    <a:pt x="27953" y="1"/>
                  </a:moveTo>
                  <a:cubicBezTo>
                    <a:pt x="27475" y="1"/>
                    <a:pt x="27000" y="14"/>
                    <a:pt x="26529" y="39"/>
                  </a:cubicBezTo>
                  <a:cubicBezTo>
                    <a:pt x="19753" y="408"/>
                    <a:pt x="13356" y="3977"/>
                    <a:pt x="8896" y="9092"/>
                  </a:cubicBezTo>
                  <a:cubicBezTo>
                    <a:pt x="4435" y="14207"/>
                    <a:pt x="1817" y="20759"/>
                    <a:pt x="750" y="27462"/>
                  </a:cubicBezTo>
                  <a:cubicBezTo>
                    <a:pt x="4" y="32154"/>
                    <a:pt x="1" y="37054"/>
                    <a:pt x="1531" y="41552"/>
                  </a:cubicBezTo>
                  <a:cubicBezTo>
                    <a:pt x="3179" y="46394"/>
                    <a:pt x="6890" y="50452"/>
                    <a:pt x="11262" y="52974"/>
                  </a:cubicBezTo>
                  <a:cubicBezTo>
                    <a:pt x="10731" y="53175"/>
                    <a:pt x="10186" y="53385"/>
                    <a:pt x="9764" y="53764"/>
                  </a:cubicBezTo>
                  <a:cubicBezTo>
                    <a:pt x="9341" y="54144"/>
                    <a:pt x="9062" y="54737"/>
                    <a:pt x="9213" y="55285"/>
                  </a:cubicBezTo>
                  <a:cubicBezTo>
                    <a:pt x="9390" y="55926"/>
                    <a:pt x="10103" y="56294"/>
                    <a:pt x="10769" y="56294"/>
                  </a:cubicBezTo>
                  <a:cubicBezTo>
                    <a:pt x="10779" y="56294"/>
                    <a:pt x="10788" y="56294"/>
                    <a:pt x="10798" y="56294"/>
                  </a:cubicBezTo>
                  <a:cubicBezTo>
                    <a:pt x="11472" y="56284"/>
                    <a:pt x="12103" y="55982"/>
                    <a:pt x="12709" y="55686"/>
                  </a:cubicBezTo>
                  <a:lnTo>
                    <a:pt x="12709" y="55686"/>
                  </a:lnTo>
                  <a:cubicBezTo>
                    <a:pt x="12597" y="56501"/>
                    <a:pt x="12977" y="57379"/>
                    <a:pt x="13680" y="57807"/>
                  </a:cubicBezTo>
                  <a:cubicBezTo>
                    <a:pt x="13976" y="57987"/>
                    <a:pt x="14323" y="58076"/>
                    <a:pt x="14668" y="58076"/>
                  </a:cubicBezTo>
                  <a:cubicBezTo>
                    <a:pt x="15146" y="58076"/>
                    <a:pt x="15622" y="57906"/>
                    <a:pt x="15960" y="57569"/>
                  </a:cubicBezTo>
                  <a:cubicBezTo>
                    <a:pt x="16541" y="56991"/>
                    <a:pt x="16658" y="55173"/>
                    <a:pt x="15787" y="54762"/>
                  </a:cubicBezTo>
                  <a:lnTo>
                    <a:pt x="15787" y="54762"/>
                  </a:lnTo>
                  <a:cubicBezTo>
                    <a:pt x="17737" y="55680"/>
                    <a:pt x="20347" y="56583"/>
                    <a:pt x="22655" y="56583"/>
                  </a:cubicBezTo>
                  <a:cubicBezTo>
                    <a:pt x="23134" y="56583"/>
                    <a:pt x="23600" y="56544"/>
                    <a:pt x="24044" y="56458"/>
                  </a:cubicBezTo>
                  <a:cubicBezTo>
                    <a:pt x="31802" y="54958"/>
                    <a:pt x="38852" y="50444"/>
                    <a:pt x="43739" y="44272"/>
                  </a:cubicBezTo>
                  <a:cubicBezTo>
                    <a:pt x="49153" y="37436"/>
                    <a:pt x="51622" y="29329"/>
                    <a:pt x="51278" y="20786"/>
                  </a:cubicBezTo>
                  <a:cubicBezTo>
                    <a:pt x="51043" y="14940"/>
                    <a:pt x="47536" y="9237"/>
                    <a:pt x="43207" y="5300"/>
                  </a:cubicBezTo>
                  <a:cubicBezTo>
                    <a:pt x="39229" y="1680"/>
                    <a:pt x="33407" y="1"/>
                    <a:pt x="27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4552025" y="768475"/>
              <a:ext cx="185700" cy="434025"/>
            </a:xfrm>
            <a:custGeom>
              <a:avLst/>
              <a:gdLst/>
              <a:ahLst/>
              <a:cxnLst/>
              <a:rect l="l" t="t" r="r" b="b"/>
              <a:pathLst>
                <a:path w="7428" h="17361" extrusionOk="0">
                  <a:moveTo>
                    <a:pt x="1603" y="1"/>
                  </a:moveTo>
                  <a:cubicBezTo>
                    <a:pt x="0" y="1"/>
                    <a:pt x="729" y="2383"/>
                    <a:pt x="1273" y="3435"/>
                  </a:cubicBezTo>
                  <a:cubicBezTo>
                    <a:pt x="3235" y="7240"/>
                    <a:pt x="5393" y="11259"/>
                    <a:pt x="5037" y="15526"/>
                  </a:cubicBezTo>
                  <a:cubicBezTo>
                    <a:pt x="5005" y="15906"/>
                    <a:pt x="4954" y="16298"/>
                    <a:pt x="5061" y="16664"/>
                  </a:cubicBezTo>
                  <a:cubicBezTo>
                    <a:pt x="5167" y="17026"/>
                    <a:pt x="5478" y="17360"/>
                    <a:pt x="5853" y="17360"/>
                  </a:cubicBezTo>
                  <a:cubicBezTo>
                    <a:pt x="5858" y="17360"/>
                    <a:pt x="5864" y="17360"/>
                    <a:pt x="5869" y="17360"/>
                  </a:cubicBezTo>
                  <a:cubicBezTo>
                    <a:pt x="6439" y="17344"/>
                    <a:pt x="6705" y="16653"/>
                    <a:pt x="6796" y="16089"/>
                  </a:cubicBezTo>
                  <a:cubicBezTo>
                    <a:pt x="7427" y="12264"/>
                    <a:pt x="6835" y="8265"/>
                    <a:pt x="5209" y="4752"/>
                  </a:cubicBezTo>
                  <a:cubicBezTo>
                    <a:pt x="4748" y="3757"/>
                    <a:pt x="3283" y="334"/>
                    <a:pt x="2107" y="64"/>
                  </a:cubicBezTo>
                  <a:cubicBezTo>
                    <a:pt x="1918" y="21"/>
                    <a:pt x="1750" y="1"/>
                    <a:pt x="1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4611275" y="1330025"/>
              <a:ext cx="99125" cy="158950"/>
            </a:xfrm>
            <a:custGeom>
              <a:avLst/>
              <a:gdLst/>
              <a:ahLst/>
              <a:cxnLst/>
              <a:rect l="l" t="t" r="r" b="b"/>
              <a:pathLst>
                <a:path w="3965" h="6358" extrusionOk="0">
                  <a:moveTo>
                    <a:pt x="2618" y="1"/>
                  </a:moveTo>
                  <a:cubicBezTo>
                    <a:pt x="1529" y="1"/>
                    <a:pt x="530" y="4406"/>
                    <a:pt x="226" y="5226"/>
                  </a:cubicBezTo>
                  <a:cubicBezTo>
                    <a:pt x="99" y="5568"/>
                    <a:pt x="1" y="6021"/>
                    <a:pt x="291" y="6243"/>
                  </a:cubicBezTo>
                  <a:cubicBezTo>
                    <a:pt x="409" y="6335"/>
                    <a:pt x="568" y="6357"/>
                    <a:pt x="718" y="6357"/>
                  </a:cubicBezTo>
                  <a:cubicBezTo>
                    <a:pt x="2115" y="6353"/>
                    <a:pt x="2905" y="4754"/>
                    <a:pt x="3171" y="3381"/>
                  </a:cubicBezTo>
                  <a:cubicBezTo>
                    <a:pt x="3297" y="2731"/>
                    <a:pt x="3965" y="35"/>
                    <a:pt x="2628" y="1"/>
                  </a:cubicBezTo>
                  <a:cubicBezTo>
                    <a:pt x="2624" y="1"/>
                    <a:pt x="2621" y="1"/>
                    <a:pt x="2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3551225" y="1635500"/>
              <a:ext cx="256800" cy="1888150"/>
            </a:xfrm>
            <a:custGeom>
              <a:avLst/>
              <a:gdLst/>
              <a:ahLst/>
              <a:cxnLst/>
              <a:rect l="l" t="t" r="r" b="b"/>
              <a:pathLst>
                <a:path w="10272" h="75526" fill="none" extrusionOk="0">
                  <a:moveTo>
                    <a:pt x="10271" y="75526"/>
                  </a:moveTo>
                  <a:cubicBezTo>
                    <a:pt x="5383" y="64039"/>
                    <a:pt x="415" y="52193"/>
                    <a:pt x="201" y="39711"/>
                  </a:cubicBezTo>
                  <a:cubicBezTo>
                    <a:pt x="0" y="27922"/>
                    <a:pt x="3984" y="11781"/>
                    <a:pt x="34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4276550" y="4957425"/>
              <a:ext cx="522525" cy="516500"/>
            </a:xfrm>
            <a:custGeom>
              <a:avLst/>
              <a:gdLst/>
              <a:ahLst/>
              <a:cxnLst/>
              <a:rect l="l" t="t" r="r" b="b"/>
              <a:pathLst>
                <a:path w="20901" h="20660" extrusionOk="0">
                  <a:moveTo>
                    <a:pt x="5194" y="1"/>
                  </a:moveTo>
                  <a:cubicBezTo>
                    <a:pt x="3132" y="1"/>
                    <a:pt x="1" y="1475"/>
                    <a:pt x="153" y="3576"/>
                  </a:cubicBezTo>
                  <a:cubicBezTo>
                    <a:pt x="304" y="5660"/>
                    <a:pt x="3507" y="8446"/>
                    <a:pt x="4842" y="9899"/>
                  </a:cubicBezTo>
                  <a:cubicBezTo>
                    <a:pt x="8464" y="13841"/>
                    <a:pt x="12656" y="17259"/>
                    <a:pt x="17255" y="19997"/>
                  </a:cubicBezTo>
                  <a:cubicBezTo>
                    <a:pt x="17812" y="20330"/>
                    <a:pt x="18450" y="20659"/>
                    <a:pt x="19074" y="20659"/>
                  </a:cubicBezTo>
                  <a:cubicBezTo>
                    <a:pt x="19260" y="20659"/>
                    <a:pt x="19444" y="20630"/>
                    <a:pt x="19625" y="20563"/>
                  </a:cubicBezTo>
                  <a:cubicBezTo>
                    <a:pt x="20618" y="20197"/>
                    <a:pt x="20901" y="18838"/>
                    <a:pt x="20501" y="17859"/>
                  </a:cubicBezTo>
                  <a:cubicBezTo>
                    <a:pt x="20099" y="16878"/>
                    <a:pt x="19239" y="16179"/>
                    <a:pt x="18456" y="15466"/>
                  </a:cubicBezTo>
                  <a:cubicBezTo>
                    <a:pt x="14597" y="11947"/>
                    <a:pt x="12060" y="7257"/>
                    <a:pt x="9159" y="2915"/>
                  </a:cubicBezTo>
                  <a:cubicBezTo>
                    <a:pt x="8338" y="1687"/>
                    <a:pt x="7351" y="389"/>
                    <a:pt x="5909" y="71"/>
                  </a:cubicBezTo>
                  <a:cubicBezTo>
                    <a:pt x="5693" y="24"/>
                    <a:pt x="5452" y="1"/>
                    <a:pt x="5194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4672750" y="5269250"/>
              <a:ext cx="178700" cy="206100"/>
            </a:xfrm>
            <a:custGeom>
              <a:avLst/>
              <a:gdLst/>
              <a:ahLst/>
              <a:cxnLst/>
              <a:rect l="l" t="t" r="r" b="b"/>
              <a:pathLst>
                <a:path w="7148" h="8244" extrusionOk="0">
                  <a:moveTo>
                    <a:pt x="4592" y="0"/>
                  </a:moveTo>
                  <a:cubicBezTo>
                    <a:pt x="4081" y="0"/>
                    <a:pt x="3572" y="122"/>
                    <a:pt x="3126" y="372"/>
                  </a:cubicBezTo>
                  <a:cubicBezTo>
                    <a:pt x="2381" y="791"/>
                    <a:pt x="1847" y="1502"/>
                    <a:pt x="1414" y="2239"/>
                  </a:cubicBezTo>
                  <a:cubicBezTo>
                    <a:pt x="895" y="3123"/>
                    <a:pt x="491" y="4069"/>
                    <a:pt x="211" y="5055"/>
                  </a:cubicBezTo>
                  <a:cubicBezTo>
                    <a:pt x="95" y="5462"/>
                    <a:pt x="0" y="5895"/>
                    <a:pt x="105" y="6306"/>
                  </a:cubicBezTo>
                  <a:cubicBezTo>
                    <a:pt x="258" y="6903"/>
                    <a:pt x="798" y="7320"/>
                    <a:pt x="1348" y="7601"/>
                  </a:cubicBezTo>
                  <a:cubicBezTo>
                    <a:pt x="2138" y="8003"/>
                    <a:pt x="3006" y="8222"/>
                    <a:pt x="3891" y="8244"/>
                  </a:cubicBezTo>
                  <a:cubicBezTo>
                    <a:pt x="4854" y="7686"/>
                    <a:pt x="5221" y="6871"/>
                    <a:pt x="5684" y="5859"/>
                  </a:cubicBezTo>
                  <a:cubicBezTo>
                    <a:pt x="6146" y="4849"/>
                    <a:pt x="6395" y="3754"/>
                    <a:pt x="6642" y="2670"/>
                  </a:cubicBezTo>
                  <a:cubicBezTo>
                    <a:pt x="6796" y="1993"/>
                    <a:pt x="7148" y="1207"/>
                    <a:pt x="6629" y="747"/>
                  </a:cubicBezTo>
                  <a:cubicBezTo>
                    <a:pt x="6074" y="256"/>
                    <a:pt x="5332" y="0"/>
                    <a:pt x="4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4565550" y="4746900"/>
              <a:ext cx="615575" cy="421075"/>
            </a:xfrm>
            <a:custGeom>
              <a:avLst/>
              <a:gdLst/>
              <a:ahLst/>
              <a:cxnLst/>
              <a:rect l="l" t="t" r="r" b="b"/>
              <a:pathLst>
                <a:path w="24623" h="16843" extrusionOk="0">
                  <a:moveTo>
                    <a:pt x="5561" y="1"/>
                  </a:moveTo>
                  <a:cubicBezTo>
                    <a:pt x="5532" y="1"/>
                    <a:pt x="5503" y="1"/>
                    <a:pt x="5475" y="2"/>
                  </a:cubicBezTo>
                  <a:cubicBezTo>
                    <a:pt x="3485" y="57"/>
                    <a:pt x="1" y="2546"/>
                    <a:pt x="740" y="4798"/>
                  </a:cubicBezTo>
                  <a:cubicBezTo>
                    <a:pt x="1392" y="6783"/>
                    <a:pt x="5175" y="8709"/>
                    <a:pt x="6823" y="9795"/>
                  </a:cubicBezTo>
                  <a:cubicBezTo>
                    <a:pt x="11291" y="12740"/>
                    <a:pt x="16186" y="15042"/>
                    <a:pt x="21312" y="16583"/>
                  </a:cubicBezTo>
                  <a:cubicBezTo>
                    <a:pt x="21763" y="16718"/>
                    <a:pt x="22255" y="16843"/>
                    <a:pt x="22722" y="16843"/>
                  </a:cubicBezTo>
                  <a:cubicBezTo>
                    <a:pt x="23090" y="16843"/>
                    <a:pt x="23442" y="16766"/>
                    <a:pt x="23748" y="16557"/>
                  </a:cubicBezTo>
                  <a:cubicBezTo>
                    <a:pt x="24623" y="15960"/>
                    <a:pt x="24568" y="14573"/>
                    <a:pt x="23942" y="13720"/>
                  </a:cubicBezTo>
                  <a:cubicBezTo>
                    <a:pt x="23316" y="12866"/>
                    <a:pt x="22311" y="12396"/>
                    <a:pt x="21379" y="11895"/>
                  </a:cubicBezTo>
                  <a:cubicBezTo>
                    <a:pt x="16782" y="9416"/>
                    <a:pt x="13183" y="5481"/>
                    <a:pt x="9316" y="1973"/>
                  </a:cubicBezTo>
                  <a:cubicBezTo>
                    <a:pt x="8244" y="999"/>
                    <a:pt x="7000" y="1"/>
                    <a:pt x="5561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5054050" y="4957250"/>
              <a:ext cx="145275" cy="210200"/>
            </a:xfrm>
            <a:custGeom>
              <a:avLst/>
              <a:gdLst/>
              <a:ahLst/>
              <a:cxnLst/>
              <a:rect l="l" t="t" r="r" b="b"/>
              <a:pathLst>
                <a:path w="5811" h="8408" extrusionOk="0">
                  <a:moveTo>
                    <a:pt x="3820" y="0"/>
                  </a:moveTo>
                  <a:cubicBezTo>
                    <a:pt x="3047" y="0"/>
                    <a:pt x="2270" y="281"/>
                    <a:pt x="1707" y="813"/>
                  </a:cubicBezTo>
                  <a:cubicBezTo>
                    <a:pt x="1086" y="1399"/>
                    <a:pt x="740" y="2219"/>
                    <a:pt x="498" y="3039"/>
                  </a:cubicBezTo>
                  <a:cubicBezTo>
                    <a:pt x="209" y="4022"/>
                    <a:pt x="47" y="5038"/>
                    <a:pt x="13" y="6062"/>
                  </a:cubicBezTo>
                  <a:cubicBezTo>
                    <a:pt x="0" y="6486"/>
                    <a:pt x="13" y="6928"/>
                    <a:pt x="215" y="7302"/>
                  </a:cubicBezTo>
                  <a:cubicBezTo>
                    <a:pt x="508" y="7844"/>
                    <a:pt x="1133" y="8118"/>
                    <a:pt x="1734" y="8257"/>
                  </a:cubicBezTo>
                  <a:cubicBezTo>
                    <a:pt x="2170" y="8357"/>
                    <a:pt x="2615" y="8407"/>
                    <a:pt x="3060" y="8407"/>
                  </a:cubicBezTo>
                  <a:cubicBezTo>
                    <a:pt x="3495" y="8407"/>
                    <a:pt x="3930" y="8359"/>
                    <a:pt x="4358" y="8263"/>
                  </a:cubicBezTo>
                  <a:cubicBezTo>
                    <a:pt x="5156" y="7490"/>
                    <a:pt x="5315" y="6610"/>
                    <a:pt x="5519" y="5517"/>
                  </a:cubicBezTo>
                  <a:cubicBezTo>
                    <a:pt x="5721" y="4423"/>
                    <a:pt x="5699" y="3302"/>
                    <a:pt x="5675" y="2190"/>
                  </a:cubicBezTo>
                  <a:cubicBezTo>
                    <a:pt x="5660" y="1496"/>
                    <a:pt x="5811" y="648"/>
                    <a:pt x="5196" y="327"/>
                  </a:cubicBezTo>
                  <a:cubicBezTo>
                    <a:pt x="4772" y="107"/>
                    <a:pt x="4297" y="0"/>
                    <a:pt x="3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4716225" y="5278450"/>
              <a:ext cx="130650" cy="198100"/>
            </a:xfrm>
            <a:custGeom>
              <a:avLst/>
              <a:gdLst/>
              <a:ahLst/>
              <a:cxnLst/>
              <a:rect l="l" t="t" r="r" b="b"/>
              <a:pathLst>
                <a:path w="5226" h="7924" extrusionOk="0">
                  <a:moveTo>
                    <a:pt x="4052" y="1"/>
                  </a:moveTo>
                  <a:cubicBezTo>
                    <a:pt x="3772" y="1"/>
                    <a:pt x="3484" y="99"/>
                    <a:pt x="3249" y="256"/>
                  </a:cubicBezTo>
                  <a:cubicBezTo>
                    <a:pt x="2870" y="511"/>
                    <a:pt x="2601" y="897"/>
                    <a:pt x="2356" y="1283"/>
                  </a:cubicBezTo>
                  <a:cubicBezTo>
                    <a:pt x="1476" y="2672"/>
                    <a:pt x="1" y="5548"/>
                    <a:pt x="916" y="7233"/>
                  </a:cubicBezTo>
                  <a:cubicBezTo>
                    <a:pt x="1185" y="7726"/>
                    <a:pt x="1505" y="7924"/>
                    <a:pt x="1841" y="7924"/>
                  </a:cubicBezTo>
                  <a:cubicBezTo>
                    <a:pt x="2889" y="7924"/>
                    <a:pt x="4097" y="6009"/>
                    <a:pt x="4422" y="5151"/>
                  </a:cubicBezTo>
                  <a:cubicBezTo>
                    <a:pt x="4809" y="4132"/>
                    <a:pt x="5057" y="3066"/>
                    <a:pt x="5161" y="1981"/>
                  </a:cubicBezTo>
                  <a:cubicBezTo>
                    <a:pt x="5226" y="1291"/>
                    <a:pt x="5156" y="452"/>
                    <a:pt x="4546" y="121"/>
                  </a:cubicBezTo>
                  <a:cubicBezTo>
                    <a:pt x="4394" y="38"/>
                    <a:pt x="4224" y="1"/>
                    <a:pt x="40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5096675" y="4960475"/>
              <a:ext cx="108075" cy="207075"/>
            </a:xfrm>
            <a:custGeom>
              <a:avLst/>
              <a:gdLst/>
              <a:ahLst/>
              <a:cxnLst/>
              <a:rect l="l" t="t" r="r" b="b"/>
              <a:pathLst>
                <a:path w="4323" h="8283" extrusionOk="0">
                  <a:moveTo>
                    <a:pt x="2851" y="1"/>
                  </a:moveTo>
                  <a:cubicBezTo>
                    <a:pt x="2485" y="1"/>
                    <a:pt x="2121" y="199"/>
                    <a:pt x="1869" y="477"/>
                  </a:cubicBezTo>
                  <a:cubicBezTo>
                    <a:pt x="1563" y="816"/>
                    <a:pt x="1396" y="1256"/>
                    <a:pt x="1252" y="1690"/>
                  </a:cubicBezTo>
                  <a:cubicBezTo>
                    <a:pt x="735" y="3250"/>
                    <a:pt x="0" y="6399"/>
                    <a:pt x="1298" y="7811"/>
                  </a:cubicBezTo>
                  <a:cubicBezTo>
                    <a:pt x="1602" y="8143"/>
                    <a:pt x="1893" y="8282"/>
                    <a:pt x="2165" y="8282"/>
                  </a:cubicBezTo>
                  <a:cubicBezTo>
                    <a:pt x="3286" y="8282"/>
                    <a:pt x="4080" y="5910"/>
                    <a:pt x="4194" y="4941"/>
                  </a:cubicBezTo>
                  <a:cubicBezTo>
                    <a:pt x="4323" y="3859"/>
                    <a:pt x="4304" y="2764"/>
                    <a:pt x="4141" y="1687"/>
                  </a:cubicBezTo>
                  <a:cubicBezTo>
                    <a:pt x="4038" y="1002"/>
                    <a:pt x="3766" y="205"/>
                    <a:pt x="3094" y="31"/>
                  </a:cubicBezTo>
                  <a:cubicBezTo>
                    <a:pt x="3014" y="10"/>
                    <a:pt x="2933" y="1"/>
                    <a:pt x="2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>
              <a:off x="4021425" y="4511125"/>
              <a:ext cx="833325" cy="589700"/>
            </a:xfrm>
            <a:custGeom>
              <a:avLst/>
              <a:gdLst/>
              <a:ahLst/>
              <a:cxnLst/>
              <a:rect l="l" t="t" r="r" b="b"/>
              <a:pathLst>
                <a:path w="33333" h="23588" extrusionOk="0">
                  <a:moveTo>
                    <a:pt x="21949" y="1"/>
                  </a:moveTo>
                  <a:cubicBezTo>
                    <a:pt x="21891" y="1"/>
                    <a:pt x="21832" y="3"/>
                    <a:pt x="21772" y="9"/>
                  </a:cubicBezTo>
                  <a:cubicBezTo>
                    <a:pt x="15918" y="532"/>
                    <a:pt x="10496" y="3118"/>
                    <a:pt x="5308" y="5706"/>
                  </a:cubicBezTo>
                  <a:cubicBezTo>
                    <a:pt x="3045" y="6834"/>
                    <a:pt x="1" y="7881"/>
                    <a:pt x="1336" y="10887"/>
                  </a:cubicBezTo>
                  <a:cubicBezTo>
                    <a:pt x="1911" y="12182"/>
                    <a:pt x="2654" y="13394"/>
                    <a:pt x="3395" y="14601"/>
                  </a:cubicBezTo>
                  <a:cubicBezTo>
                    <a:pt x="4727" y="16772"/>
                    <a:pt x="6057" y="18941"/>
                    <a:pt x="7389" y="21112"/>
                  </a:cubicBezTo>
                  <a:cubicBezTo>
                    <a:pt x="7914" y="21967"/>
                    <a:pt x="8473" y="22858"/>
                    <a:pt x="9339" y="23365"/>
                  </a:cubicBezTo>
                  <a:cubicBezTo>
                    <a:pt x="9604" y="23521"/>
                    <a:pt x="9929" y="23587"/>
                    <a:pt x="10293" y="23587"/>
                  </a:cubicBezTo>
                  <a:cubicBezTo>
                    <a:pt x="10643" y="23587"/>
                    <a:pt x="11029" y="23526"/>
                    <a:pt x="11433" y="23423"/>
                  </a:cubicBezTo>
                  <a:cubicBezTo>
                    <a:pt x="13035" y="23018"/>
                    <a:pt x="14925" y="21967"/>
                    <a:pt x="16000" y="21519"/>
                  </a:cubicBezTo>
                  <a:cubicBezTo>
                    <a:pt x="17520" y="20885"/>
                    <a:pt x="20546" y="19626"/>
                    <a:pt x="20076" y="17478"/>
                  </a:cubicBezTo>
                  <a:cubicBezTo>
                    <a:pt x="19862" y="16506"/>
                    <a:pt x="19238" y="15669"/>
                    <a:pt x="18978" y="14710"/>
                  </a:cubicBezTo>
                  <a:cubicBezTo>
                    <a:pt x="19033" y="14520"/>
                    <a:pt x="19190" y="14444"/>
                    <a:pt x="19379" y="14444"/>
                  </a:cubicBezTo>
                  <a:cubicBezTo>
                    <a:pt x="19625" y="14444"/>
                    <a:pt x="19924" y="14574"/>
                    <a:pt x="20116" y="14747"/>
                  </a:cubicBezTo>
                  <a:cubicBezTo>
                    <a:pt x="20766" y="15335"/>
                    <a:pt x="21238" y="16103"/>
                    <a:pt x="21911" y="16665"/>
                  </a:cubicBezTo>
                  <a:cubicBezTo>
                    <a:pt x="22426" y="17095"/>
                    <a:pt x="22982" y="17260"/>
                    <a:pt x="23550" y="17260"/>
                  </a:cubicBezTo>
                  <a:cubicBezTo>
                    <a:pt x="24247" y="17260"/>
                    <a:pt x="24962" y="17012"/>
                    <a:pt x="25641" y="16701"/>
                  </a:cubicBezTo>
                  <a:cubicBezTo>
                    <a:pt x="27105" y="16034"/>
                    <a:pt x="33333" y="13327"/>
                    <a:pt x="32519" y="11325"/>
                  </a:cubicBezTo>
                  <a:cubicBezTo>
                    <a:pt x="32254" y="10674"/>
                    <a:pt x="31648" y="10238"/>
                    <a:pt x="31092" y="9807"/>
                  </a:cubicBezTo>
                  <a:cubicBezTo>
                    <a:pt x="29682" y="8712"/>
                    <a:pt x="28429" y="7430"/>
                    <a:pt x="27367" y="5997"/>
                  </a:cubicBezTo>
                  <a:cubicBezTo>
                    <a:pt x="26766" y="5185"/>
                    <a:pt x="26229" y="4328"/>
                    <a:pt x="25653" y="3498"/>
                  </a:cubicBezTo>
                  <a:cubicBezTo>
                    <a:pt x="24755" y="2206"/>
                    <a:pt x="23647" y="1"/>
                    <a:pt x="219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620500" y="3241825"/>
              <a:ext cx="296475" cy="678325"/>
            </a:xfrm>
            <a:custGeom>
              <a:avLst/>
              <a:gdLst/>
              <a:ahLst/>
              <a:cxnLst/>
              <a:rect l="l" t="t" r="r" b="b"/>
              <a:pathLst>
                <a:path w="11859" h="27133" extrusionOk="0">
                  <a:moveTo>
                    <a:pt x="4134" y="0"/>
                  </a:moveTo>
                  <a:cubicBezTo>
                    <a:pt x="3165" y="0"/>
                    <a:pt x="2434" y="672"/>
                    <a:pt x="1509" y="1157"/>
                  </a:cubicBezTo>
                  <a:cubicBezTo>
                    <a:pt x="1483" y="751"/>
                    <a:pt x="1220" y="121"/>
                    <a:pt x="733" y="121"/>
                  </a:cubicBezTo>
                  <a:cubicBezTo>
                    <a:pt x="714" y="121"/>
                    <a:pt x="693" y="122"/>
                    <a:pt x="673" y="124"/>
                  </a:cubicBezTo>
                  <a:cubicBezTo>
                    <a:pt x="191" y="176"/>
                    <a:pt x="1" y="797"/>
                    <a:pt x="74" y="1276"/>
                  </a:cubicBezTo>
                  <a:cubicBezTo>
                    <a:pt x="288" y="2664"/>
                    <a:pt x="1304" y="3691"/>
                    <a:pt x="1474" y="5112"/>
                  </a:cubicBezTo>
                  <a:cubicBezTo>
                    <a:pt x="1487" y="5219"/>
                    <a:pt x="1499" y="5327"/>
                    <a:pt x="1509" y="5436"/>
                  </a:cubicBezTo>
                  <a:cubicBezTo>
                    <a:pt x="1649" y="6907"/>
                    <a:pt x="1554" y="8421"/>
                    <a:pt x="1734" y="9899"/>
                  </a:cubicBezTo>
                  <a:cubicBezTo>
                    <a:pt x="2137" y="13203"/>
                    <a:pt x="2972" y="16439"/>
                    <a:pt x="4216" y="19526"/>
                  </a:cubicBezTo>
                  <a:cubicBezTo>
                    <a:pt x="5109" y="21741"/>
                    <a:pt x="6192" y="23945"/>
                    <a:pt x="7537" y="25924"/>
                  </a:cubicBezTo>
                  <a:cubicBezTo>
                    <a:pt x="8081" y="26725"/>
                    <a:pt x="8738" y="27132"/>
                    <a:pt x="9364" y="27132"/>
                  </a:cubicBezTo>
                  <a:cubicBezTo>
                    <a:pt x="10151" y="27132"/>
                    <a:pt x="10888" y="26489"/>
                    <a:pt x="11287" y="25176"/>
                  </a:cubicBezTo>
                  <a:cubicBezTo>
                    <a:pt x="11681" y="23875"/>
                    <a:pt x="11858" y="23168"/>
                    <a:pt x="11228" y="21963"/>
                  </a:cubicBezTo>
                  <a:cubicBezTo>
                    <a:pt x="10598" y="20757"/>
                    <a:pt x="9179" y="18996"/>
                    <a:pt x="8393" y="17887"/>
                  </a:cubicBezTo>
                  <a:cubicBezTo>
                    <a:pt x="6195" y="14780"/>
                    <a:pt x="4830" y="11088"/>
                    <a:pt x="4477" y="7299"/>
                  </a:cubicBezTo>
                  <a:cubicBezTo>
                    <a:pt x="4436" y="6868"/>
                    <a:pt x="4426" y="6387"/>
                    <a:pt x="4706" y="6058"/>
                  </a:cubicBezTo>
                  <a:cubicBezTo>
                    <a:pt x="5527" y="5101"/>
                    <a:pt x="6967" y="6325"/>
                    <a:pt x="7480" y="4671"/>
                  </a:cubicBezTo>
                  <a:cubicBezTo>
                    <a:pt x="7681" y="4020"/>
                    <a:pt x="7528" y="3312"/>
                    <a:pt x="7278" y="2679"/>
                  </a:cubicBezTo>
                  <a:cubicBezTo>
                    <a:pt x="6859" y="1620"/>
                    <a:pt x="6119" y="631"/>
                    <a:pt x="5066" y="198"/>
                  </a:cubicBezTo>
                  <a:cubicBezTo>
                    <a:pt x="4727" y="59"/>
                    <a:pt x="4420" y="0"/>
                    <a:pt x="4134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591925" y="3701975"/>
              <a:ext cx="649750" cy="427375"/>
            </a:xfrm>
            <a:custGeom>
              <a:avLst/>
              <a:gdLst/>
              <a:ahLst/>
              <a:cxnLst/>
              <a:rect l="l" t="t" r="r" b="b"/>
              <a:pathLst>
                <a:path w="25990" h="17095" extrusionOk="0">
                  <a:moveTo>
                    <a:pt x="22949" y="0"/>
                  </a:moveTo>
                  <a:cubicBezTo>
                    <a:pt x="22769" y="0"/>
                    <a:pt x="22529" y="56"/>
                    <a:pt x="22219" y="184"/>
                  </a:cubicBezTo>
                  <a:cubicBezTo>
                    <a:pt x="21544" y="463"/>
                    <a:pt x="21196" y="1296"/>
                    <a:pt x="20712" y="1769"/>
                  </a:cubicBezTo>
                  <a:cubicBezTo>
                    <a:pt x="21000" y="1488"/>
                    <a:pt x="20984" y="957"/>
                    <a:pt x="20678" y="695"/>
                  </a:cubicBezTo>
                  <a:cubicBezTo>
                    <a:pt x="20550" y="584"/>
                    <a:pt x="20382" y="532"/>
                    <a:pt x="20214" y="532"/>
                  </a:cubicBezTo>
                  <a:cubicBezTo>
                    <a:pt x="19981" y="532"/>
                    <a:pt x="19747" y="633"/>
                    <a:pt x="19611" y="822"/>
                  </a:cubicBezTo>
                  <a:cubicBezTo>
                    <a:pt x="19411" y="1101"/>
                    <a:pt x="19430" y="1476"/>
                    <a:pt x="19350" y="1810"/>
                  </a:cubicBezTo>
                  <a:cubicBezTo>
                    <a:pt x="19243" y="2255"/>
                    <a:pt x="18954" y="2633"/>
                    <a:pt x="18664" y="2988"/>
                  </a:cubicBezTo>
                  <a:cubicBezTo>
                    <a:pt x="16104" y="6114"/>
                    <a:pt x="12839" y="8653"/>
                    <a:pt x="9201" y="10407"/>
                  </a:cubicBezTo>
                  <a:cubicBezTo>
                    <a:pt x="7487" y="11235"/>
                    <a:pt x="3185" y="12096"/>
                    <a:pt x="1671" y="13096"/>
                  </a:cubicBezTo>
                  <a:cubicBezTo>
                    <a:pt x="0" y="14198"/>
                    <a:pt x="3091" y="15717"/>
                    <a:pt x="4102" y="17094"/>
                  </a:cubicBezTo>
                  <a:cubicBezTo>
                    <a:pt x="10875" y="16932"/>
                    <a:pt x="15877" y="12257"/>
                    <a:pt x="19455" y="6977"/>
                  </a:cubicBezTo>
                  <a:cubicBezTo>
                    <a:pt x="19748" y="6544"/>
                    <a:pt x="20040" y="6111"/>
                    <a:pt x="20334" y="5678"/>
                  </a:cubicBezTo>
                  <a:cubicBezTo>
                    <a:pt x="20350" y="5655"/>
                    <a:pt x="20369" y="5629"/>
                    <a:pt x="20396" y="5625"/>
                  </a:cubicBezTo>
                  <a:cubicBezTo>
                    <a:pt x="20399" y="5625"/>
                    <a:pt x="20402" y="5625"/>
                    <a:pt x="20405" y="5625"/>
                  </a:cubicBezTo>
                  <a:cubicBezTo>
                    <a:pt x="20429" y="5625"/>
                    <a:pt x="20451" y="5640"/>
                    <a:pt x="20471" y="5655"/>
                  </a:cubicBezTo>
                  <a:cubicBezTo>
                    <a:pt x="21273" y="6242"/>
                    <a:pt x="22352" y="6129"/>
                    <a:pt x="23294" y="6237"/>
                  </a:cubicBezTo>
                  <a:cubicBezTo>
                    <a:pt x="23493" y="6260"/>
                    <a:pt x="23702" y="6279"/>
                    <a:pt x="23908" y="6279"/>
                  </a:cubicBezTo>
                  <a:cubicBezTo>
                    <a:pt x="24317" y="6279"/>
                    <a:pt x="24714" y="6202"/>
                    <a:pt x="24996" y="5922"/>
                  </a:cubicBezTo>
                  <a:cubicBezTo>
                    <a:pt x="25311" y="5609"/>
                    <a:pt x="25200" y="4989"/>
                    <a:pt x="24890" y="4772"/>
                  </a:cubicBezTo>
                  <a:lnTo>
                    <a:pt x="24890" y="4772"/>
                  </a:lnTo>
                  <a:cubicBezTo>
                    <a:pt x="25481" y="4693"/>
                    <a:pt x="25989" y="3926"/>
                    <a:pt x="25678" y="3359"/>
                  </a:cubicBezTo>
                  <a:cubicBezTo>
                    <a:pt x="25501" y="3035"/>
                    <a:pt x="25146" y="2881"/>
                    <a:pt x="24782" y="2881"/>
                  </a:cubicBezTo>
                  <a:cubicBezTo>
                    <a:pt x="24371" y="2881"/>
                    <a:pt x="23951" y="3077"/>
                    <a:pt x="23766" y="3450"/>
                  </a:cubicBezTo>
                  <a:cubicBezTo>
                    <a:pt x="23951" y="2916"/>
                    <a:pt x="24737" y="2790"/>
                    <a:pt x="24919" y="2256"/>
                  </a:cubicBezTo>
                  <a:cubicBezTo>
                    <a:pt x="25096" y="1740"/>
                    <a:pt x="24526" y="1219"/>
                    <a:pt x="23980" y="1219"/>
                  </a:cubicBezTo>
                  <a:cubicBezTo>
                    <a:pt x="23976" y="1219"/>
                    <a:pt x="23971" y="1219"/>
                    <a:pt x="23967" y="1219"/>
                  </a:cubicBezTo>
                  <a:cubicBezTo>
                    <a:pt x="23417" y="1229"/>
                    <a:pt x="22939" y="1579"/>
                    <a:pt x="22502" y="1915"/>
                  </a:cubicBezTo>
                  <a:cubicBezTo>
                    <a:pt x="23299" y="1271"/>
                    <a:pt x="23812" y="0"/>
                    <a:pt x="22949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3795450" y="3770175"/>
              <a:ext cx="940800" cy="1019900"/>
            </a:xfrm>
            <a:custGeom>
              <a:avLst/>
              <a:gdLst/>
              <a:ahLst/>
              <a:cxnLst/>
              <a:rect l="l" t="t" r="r" b="b"/>
              <a:pathLst>
                <a:path w="37632" h="40796" extrusionOk="0">
                  <a:moveTo>
                    <a:pt x="3997" y="1"/>
                  </a:moveTo>
                  <a:cubicBezTo>
                    <a:pt x="4210" y="231"/>
                    <a:pt x="509" y="4587"/>
                    <a:pt x="284" y="4900"/>
                  </a:cubicBezTo>
                  <a:cubicBezTo>
                    <a:pt x="145" y="5094"/>
                    <a:pt x="1" y="5312"/>
                    <a:pt x="21" y="5551"/>
                  </a:cubicBezTo>
                  <a:cubicBezTo>
                    <a:pt x="35" y="5722"/>
                    <a:pt x="133" y="5874"/>
                    <a:pt x="229" y="6016"/>
                  </a:cubicBezTo>
                  <a:cubicBezTo>
                    <a:pt x="358" y="6208"/>
                    <a:pt x="486" y="6399"/>
                    <a:pt x="615" y="6590"/>
                  </a:cubicBezTo>
                  <a:cubicBezTo>
                    <a:pt x="1942" y="8546"/>
                    <a:pt x="3332" y="10456"/>
                    <a:pt x="4785" y="12322"/>
                  </a:cubicBezTo>
                  <a:cubicBezTo>
                    <a:pt x="5900" y="13754"/>
                    <a:pt x="6777" y="15360"/>
                    <a:pt x="7945" y="16721"/>
                  </a:cubicBezTo>
                  <a:cubicBezTo>
                    <a:pt x="7249" y="20909"/>
                    <a:pt x="7088" y="25191"/>
                    <a:pt x="7403" y="29420"/>
                  </a:cubicBezTo>
                  <a:cubicBezTo>
                    <a:pt x="7478" y="30418"/>
                    <a:pt x="8766" y="40796"/>
                    <a:pt x="9402" y="40796"/>
                  </a:cubicBezTo>
                  <a:cubicBezTo>
                    <a:pt x="9405" y="40796"/>
                    <a:pt x="9408" y="40796"/>
                    <a:pt x="9411" y="40795"/>
                  </a:cubicBezTo>
                  <a:cubicBezTo>
                    <a:pt x="18634" y="39415"/>
                    <a:pt x="27606" y="36387"/>
                    <a:pt x="35779" y="31896"/>
                  </a:cubicBezTo>
                  <a:cubicBezTo>
                    <a:pt x="33080" y="27939"/>
                    <a:pt x="30944" y="23603"/>
                    <a:pt x="29428" y="19060"/>
                  </a:cubicBezTo>
                  <a:cubicBezTo>
                    <a:pt x="32115" y="17850"/>
                    <a:pt x="34714" y="16446"/>
                    <a:pt x="37182" y="14837"/>
                  </a:cubicBezTo>
                  <a:cubicBezTo>
                    <a:pt x="37332" y="14740"/>
                    <a:pt x="37490" y="14631"/>
                    <a:pt x="37554" y="14465"/>
                  </a:cubicBezTo>
                  <a:cubicBezTo>
                    <a:pt x="37632" y="14264"/>
                    <a:pt x="37552" y="14040"/>
                    <a:pt x="37473" y="13839"/>
                  </a:cubicBezTo>
                  <a:cubicBezTo>
                    <a:pt x="36866" y="12284"/>
                    <a:pt x="36317" y="10708"/>
                    <a:pt x="35828" y="9112"/>
                  </a:cubicBezTo>
                  <a:cubicBezTo>
                    <a:pt x="34698" y="9297"/>
                    <a:pt x="33482" y="9438"/>
                    <a:pt x="32283" y="9438"/>
                  </a:cubicBezTo>
                  <a:cubicBezTo>
                    <a:pt x="31475" y="9438"/>
                    <a:pt x="30674" y="9374"/>
                    <a:pt x="29913" y="9215"/>
                  </a:cubicBezTo>
                  <a:cubicBezTo>
                    <a:pt x="24652" y="8118"/>
                    <a:pt x="19823" y="6461"/>
                    <a:pt x="14402" y="5888"/>
                  </a:cubicBezTo>
                  <a:cubicBezTo>
                    <a:pt x="10208" y="5445"/>
                    <a:pt x="6909" y="3144"/>
                    <a:pt x="39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3078175" y="238100"/>
              <a:ext cx="1254050" cy="1521700"/>
            </a:xfrm>
            <a:custGeom>
              <a:avLst/>
              <a:gdLst/>
              <a:ahLst/>
              <a:cxnLst/>
              <a:rect l="l" t="t" r="r" b="b"/>
              <a:pathLst>
                <a:path w="50162" h="60868" extrusionOk="0">
                  <a:moveTo>
                    <a:pt x="26108" y="1"/>
                  </a:moveTo>
                  <a:cubicBezTo>
                    <a:pt x="22460" y="1"/>
                    <a:pt x="18737" y="885"/>
                    <a:pt x="15505" y="2352"/>
                  </a:cubicBezTo>
                  <a:cubicBezTo>
                    <a:pt x="9325" y="5156"/>
                    <a:pt x="4659" y="10802"/>
                    <a:pt x="2360" y="17189"/>
                  </a:cubicBezTo>
                  <a:cubicBezTo>
                    <a:pt x="62" y="23574"/>
                    <a:pt x="1" y="30630"/>
                    <a:pt x="1441" y="37263"/>
                  </a:cubicBezTo>
                  <a:cubicBezTo>
                    <a:pt x="2450" y="41905"/>
                    <a:pt x="4225" y="46472"/>
                    <a:pt x="7284" y="50108"/>
                  </a:cubicBezTo>
                  <a:cubicBezTo>
                    <a:pt x="10578" y="54020"/>
                    <a:pt x="15509" y="56455"/>
                    <a:pt x="20498" y="57216"/>
                  </a:cubicBezTo>
                  <a:cubicBezTo>
                    <a:pt x="20076" y="57596"/>
                    <a:pt x="19645" y="57988"/>
                    <a:pt x="19388" y="58496"/>
                  </a:cubicBezTo>
                  <a:cubicBezTo>
                    <a:pt x="19133" y="59002"/>
                    <a:pt x="19087" y="59657"/>
                    <a:pt x="19427" y="60112"/>
                  </a:cubicBezTo>
                  <a:cubicBezTo>
                    <a:pt x="19686" y="60460"/>
                    <a:pt x="20116" y="60617"/>
                    <a:pt x="20556" y="60617"/>
                  </a:cubicBezTo>
                  <a:cubicBezTo>
                    <a:pt x="20800" y="60617"/>
                    <a:pt x="21048" y="60569"/>
                    <a:pt x="21271" y="60478"/>
                  </a:cubicBezTo>
                  <a:cubicBezTo>
                    <a:pt x="21896" y="60223"/>
                    <a:pt x="22373" y="59712"/>
                    <a:pt x="22831" y="59217"/>
                  </a:cubicBezTo>
                  <a:cubicBezTo>
                    <a:pt x="23021" y="60017"/>
                    <a:pt x="23695" y="60698"/>
                    <a:pt x="24506" y="60841"/>
                  </a:cubicBezTo>
                  <a:cubicBezTo>
                    <a:pt x="24609" y="60859"/>
                    <a:pt x="24712" y="60868"/>
                    <a:pt x="24816" y="60868"/>
                  </a:cubicBezTo>
                  <a:cubicBezTo>
                    <a:pt x="25533" y="60868"/>
                    <a:pt x="26253" y="60450"/>
                    <a:pt x="26544" y="59791"/>
                  </a:cubicBezTo>
                  <a:cubicBezTo>
                    <a:pt x="26875" y="59041"/>
                    <a:pt x="26324" y="57305"/>
                    <a:pt x="25362" y="57239"/>
                  </a:cubicBezTo>
                  <a:lnTo>
                    <a:pt x="25362" y="57239"/>
                  </a:lnTo>
                  <a:cubicBezTo>
                    <a:pt x="25871" y="57274"/>
                    <a:pt x="26415" y="57294"/>
                    <a:pt x="26977" y="57294"/>
                  </a:cubicBezTo>
                  <a:cubicBezTo>
                    <a:pt x="29278" y="57294"/>
                    <a:pt x="31881" y="56950"/>
                    <a:pt x="33672" y="55821"/>
                  </a:cubicBezTo>
                  <a:cubicBezTo>
                    <a:pt x="40357" y="51608"/>
                    <a:pt x="45286" y="44842"/>
                    <a:pt x="47600" y="37317"/>
                  </a:cubicBezTo>
                  <a:cubicBezTo>
                    <a:pt x="50162" y="28981"/>
                    <a:pt x="49519" y="20532"/>
                    <a:pt x="46097" y="12696"/>
                  </a:cubicBezTo>
                  <a:cubicBezTo>
                    <a:pt x="43756" y="7334"/>
                    <a:pt x="38417" y="3294"/>
                    <a:pt x="32955" y="1197"/>
                  </a:cubicBezTo>
                  <a:cubicBezTo>
                    <a:pt x="30807" y="372"/>
                    <a:pt x="28473" y="1"/>
                    <a:pt x="261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4050350" y="454400"/>
              <a:ext cx="185700" cy="433975"/>
            </a:xfrm>
            <a:custGeom>
              <a:avLst/>
              <a:gdLst/>
              <a:ahLst/>
              <a:cxnLst/>
              <a:rect l="l" t="t" r="r" b="b"/>
              <a:pathLst>
                <a:path w="7428" h="17359" extrusionOk="0">
                  <a:moveTo>
                    <a:pt x="1603" y="0"/>
                  </a:moveTo>
                  <a:cubicBezTo>
                    <a:pt x="0" y="0"/>
                    <a:pt x="729" y="2382"/>
                    <a:pt x="1273" y="3435"/>
                  </a:cubicBezTo>
                  <a:cubicBezTo>
                    <a:pt x="3235" y="7240"/>
                    <a:pt x="5393" y="11259"/>
                    <a:pt x="5037" y="15525"/>
                  </a:cubicBezTo>
                  <a:cubicBezTo>
                    <a:pt x="5005" y="15906"/>
                    <a:pt x="4954" y="16297"/>
                    <a:pt x="5061" y="16664"/>
                  </a:cubicBezTo>
                  <a:cubicBezTo>
                    <a:pt x="5167" y="17025"/>
                    <a:pt x="5476" y="17359"/>
                    <a:pt x="5851" y="17359"/>
                  </a:cubicBezTo>
                  <a:cubicBezTo>
                    <a:pt x="5857" y="17359"/>
                    <a:pt x="5863" y="17359"/>
                    <a:pt x="5869" y="17358"/>
                  </a:cubicBezTo>
                  <a:cubicBezTo>
                    <a:pt x="6439" y="17343"/>
                    <a:pt x="6705" y="16652"/>
                    <a:pt x="6796" y="16088"/>
                  </a:cubicBezTo>
                  <a:cubicBezTo>
                    <a:pt x="7427" y="12263"/>
                    <a:pt x="6835" y="8264"/>
                    <a:pt x="5209" y="4752"/>
                  </a:cubicBezTo>
                  <a:cubicBezTo>
                    <a:pt x="4748" y="3756"/>
                    <a:pt x="3283" y="333"/>
                    <a:pt x="2107" y="64"/>
                  </a:cubicBezTo>
                  <a:cubicBezTo>
                    <a:pt x="1918" y="20"/>
                    <a:pt x="1750" y="0"/>
                    <a:pt x="1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4109600" y="1015950"/>
              <a:ext cx="99125" cy="158925"/>
            </a:xfrm>
            <a:custGeom>
              <a:avLst/>
              <a:gdLst/>
              <a:ahLst/>
              <a:cxnLst/>
              <a:rect l="l" t="t" r="r" b="b"/>
              <a:pathLst>
                <a:path w="3965" h="6357" extrusionOk="0">
                  <a:moveTo>
                    <a:pt x="2617" y="0"/>
                  </a:moveTo>
                  <a:cubicBezTo>
                    <a:pt x="1529" y="0"/>
                    <a:pt x="530" y="4405"/>
                    <a:pt x="226" y="5225"/>
                  </a:cubicBezTo>
                  <a:cubicBezTo>
                    <a:pt x="99" y="5567"/>
                    <a:pt x="0" y="6020"/>
                    <a:pt x="290" y="6242"/>
                  </a:cubicBezTo>
                  <a:cubicBezTo>
                    <a:pt x="409" y="6334"/>
                    <a:pt x="568" y="6357"/>
                    <a:pt x="718" y="6357"/>
                  </a:cubicBezTo>
                  <a:cubicBezTo>
                    <a:pt x="2115" y="6352"/>
                    <a:pt x="2905" y="4753"/>
                    <a:pt x="3171" y="3380"/>
                  </a:cubicBezTo>
                  <a:cubicBezTo>
                    <a:pt x="3297" y="2730"/>
                    <a:pt x="3965" y="34"/>
                    <a:pt x="2627" y="1"/>
                  </a:cubicBezTo>
                  <a:cubicBezTo>
                    <a:pt x="2624" y="0"/>
                    <a:pt x="2621" y="0"/>
                    <a:pt x="2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4155250" y="3967625"/>
              <a:ext cx="245425" cy="109575"/>
            </a:xfrm>
            <a:custGeom>
              <a:avLst/>
              <a:gdLst/>
              <a:ahLst/>
              <a:cxnLst/>
              <a:rect l="l" t="t" r="r" b="b"/>
              <a:pathLst>
                <a:path w="9817" h="4383" extrusionOk="0">
                  <a:moveTo>
                    <a:pt x="0" y="0"/>
                  </a:moveTo>
                  <a:cubicBezTo>
                    <a:pt x="0" y="0"/>
                    <a:pt x="1092" y="3865"/>
                    <a:pt x="4411" y="4336"/>
                  </a:cubicBezTo>
                  <a:cubicBezTo>
                    <a:pt x="4632" y="4368"/>
                    <a:pt x="4848" y="4382"/>
                    <a:pt x="5058" y="4382"/>
                  </a:cubicBezTo>
                  <a:cubicBezTo>
                    <a:pt x="7998" y="4382"/>
                    <a:pt x="9817" y="1509"/>
                    <a:pt x="9817" y="15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0B4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942775" y="3361175"/>
              <a:ext cx="706750" cy="681675"/>
            </a:xfrm>
            <a:custGeom>
              <a:avLst/>
              <a:gdLst/>
              <a:ahLst/>
              <a:cxnLst/>
              <a:rect l="l" t="t" r="r" b="b"/>
              <a:pathLst>
                <a:path w="28270" h="27267" extrusionOk="0">
                  <a:moveTo>
                    <a:pt x="14301" y="0"/>
                  </a:moveTo>
                  <a:cubicBezTo>
                    <a:pt x="8801" y="0"/>
                    <a:pt x="3580" y="3617"/>
                    <a:pt x="1712" y="9080"/>
                  </a:cubicBezTo>
                  <a:cubicBezTo>
                    <a:pt x="0" y="14082"/>
                    <a:pt x="1468" y="20031"/>
                    <a:pt x="5331" y="23639"/>
                  </a:cubicBezTo>
                  <a:cubicBezTo>
                    <a:pt x="7858" y="26000"/>
                    <a:pt x="11324" y="27267"/>
                    <a:pt x="14775" y="27267"/>
                  </a:cubicBezTo>
                  <a:cubicBezTo>
                    <a:pt x="16599" y="27267"/>
                    <a:pt x="18419" y="26913"/>
                    <a:pt x="20093" y="26179"/>
                  </a:cubicBezTo>
                  <a:cubicBezTo>
                    <a:pt x="24934" y="24056"/>
                    <a:pt x="28270" y="18866"/>
                    <a:pt x="28154" y="13581"/>
                  </a:cubicBezTo>
                  <a:cubicBezTo>
                    <a:pt x="28028" y="7789"/>
                    <a:pt x="24287" y="3043"/>
                    <a:pt x="18938" y="897"/>
                  </a:cubicBezTo>
                  <a:cubicBezTo>
                    <a:pt x="17416" y="286"/>
                    <a:pt x="15847" y="0"/>
                    <a:pt x="14301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923850" y="3305875"/>
              <a:ext cx="792450" cy="507625"/>
            </a:xfrm>
            <a:custGeom>
              <a:avLst/>
              <a:gdLst/>
              <a:ahLst/>
              <a:cxnLst/>
              <a:rect l="l" t="t" r="r" b="b"/>
              <a:pathLst>
                <a:path w="31698" h="20305" extrusionOk="0">
                  <a:moveTo>
                    <a:pt x="15622" y="0"/>
                  </a:moveTo>
                  <a:cubicBezTo>
                    <a:pt x="15026" y="0"/>
                    <a:pt x="14427" y="59"/>
                    <a:pt x="13828" y="185"/>
                  </a:cubicBezTo>
                  <a:cubicBezTo>
                    <a:pt x="9911" y="1007"/>
                    <a:pt x="6460" y="2355"/>
                    <a:pt x="3560" y="5234"/>
                  </a:cubicBezTo>
                  <a:cubicBezTo>
                    <a:pt x="2121" y="6663"/>
                    <a:pt x="1085" y="7963"/>
                    <a:pt x="572" y="9952"/>
                  </a:cubicBezTo>
                  <a:cubicBezTo>
                    <a:pt x="23" y="12075"/>
                    <a:pt x="0" y="14341"/>
                    <a:pt x="565" y="16463"/>
                  </a:cubicBezTo>
                  <a:cubicBezTo>
                    <a:pt x="835" y="17478"/>
                    <a:pt x="1276" y="18517"/>
                    <a:pt x="2140" y="19113"/>
                  </a:cubicBezTo>
                  <a:cubicBezTo>
                    <a:pt x="2038" y="17664"/>
                    <a:pt x="2458" y="16136"/>
                    <a:pt x="3317" y="14958"/>
                  </a:cubicBezTo>
                  <a:cubicBezTo>
                    <a:pt x="3625" y="14538"/>
                    <a:pt x="6449" y="12415"/>
                    <a:pt x="6424" y="12286"/>
                  </a:cubicBezTo>
                  <a:lnTo>
                    <a:pt x="6424" y="12286"/>
                  </a:lnTo>
                  <a:cubicBezTo>
                    <a:pt x="6525" y="12794"/>
                    <a:pt x="6518" y="13315"/>
                    <a:pt x="6406" y="13820"/>
                  </a:cubicBezTo>
                  <a:cubicBezTo>
                    <a:pt x="6452" y="13613"/>
                    <a:pt x="11037" y="11821"/>
                    <a:pt x="11592" y="11448"/>
                  </a:cubicBezTo>
                  <a:cubicBezTo>
                    <a:pt x="13092" y="10440"/>
                    <a:pt x="14153" y="9082"/>
                    <a:pt x="15674" y="8051"/>
                  </a:cubicBezTo>
                  <a:cubicBezTo>
                    <a:pt x="16861" y="10825"/>
                    <a:pt x="19427" y="12730"/>
                    <a:pt x="21935" y="14411"/>
                  </a:cubicBezTo>
                  <a:cubicBezTo>
                    <a:pt x="22944" y="15086"/>
                    <a:pt x="23905" y="15758"/>
                    <a:pt x="24815" y="16474"/>
                  </a:cubicBezTo>
                  <a:cubicBezTo>
                    <a:pt x="26226" y="17583"/>
                    <a:pt x="27512" y="18799"/>
                    <a:pt x="28651" y="20305"/>
                  </a:cubicBezTo>
                  <a:cubicBezTo>
                    <a:pt x="29414" y="18946"/>
                    <a:pt x="29730" y="17616"/>
                    <a:pt x="29757" y="16077"/>
                  </a:cubicBezTo>
                  <a:cubicBezTo>
                    <a:pt x="29761" y="15834"/>
                    <a:pt x="29687" y="12659"/>
                    <a:pt x="29658" y="12659"/>
                  </a:cubicBezTo>
                  <a:cubicBezTo>
                    <a:pt x="29658" y="12659"/>
                    <a:pt x="29658" y="12659"/>
                    <a:pt x="29658" y="12659"/>
                  </a:cubicBezTo>
                  <a:lnTo>
                    <a:pt x="29658" y="12659"/>
                  </a:lnTo>
                  <a:cubicBezTo>
                    <a:pt x="30429" y="12472"/>
                    <a:pt x="31134" y="12079"/>
                    <a:pt x="31698" y="11522"/>
                  </a:cubicBezTo>
                  <a:cubicBezTo>
                    <a:pt x="29768" y="10578"/>
                    <a:pt x="28805" y="8311"/>
                    <a:pt x="26958" y="7209"/>
                  </a:cubicBezTo>
                  <a:cubicBezTo>
                    <a:pt x="27798" y="7178"/>
                    <a:pt x="28609" y="6708"/>
                    <a:pt x="29054" y="5995"/>
                  </a:cubicBezTo>
                  <a:cubicBezTo>
                    <a:pt x="27614" y="5979"/>
                    <a:pt x="26367" y="5044"/>
                    <a:pt x="25237" y="4151"/>
                  </a:cubicBezTo>
                  <a:cubicBezTo>
                    <a:pt x="22574" y="2049"/>
                    <a:pt x="19156" y="0"/>
                    <a:pt x="156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4190725" y="3717525"/>
              <a:ext cx="45150" cy="45125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4439625" y="3790850"/>
              <a:ext cx="46950" cy="45200"/>
            </a:xfrm>
            <a:custGeom>
              <a:avLst/>
              <a:gdLst/>
              <a:ahLst/>
              <a:cxnLst/>
              <a:rect l="l" t="t" r="r" b="b"/>
              <a:pathLst>
                <a:path w="1878" h="1808" extrusionOk="0">
                  <a:moveTo>
                    <a:pt x="975" y="1"/>
                  </a:moveTo>
                  <a:cubicBezTo>
                    <a:pt x="740" y="1"/>
                    <a:pt x="509" y="93"/>
                    <a:pt x="336" y="265"/>
                  </a:cubicBezTo>
                  <a:cubicBezTo>
                    <a:pt x="78" y="524"/>
                    <a:pt x="0" y="912"/>
                    <a:pt x="140" y="1250"/>
                  </a:cubicBezTo>
                  <a:cubicBezTo>
                    <a:pt x="281" y="1587"/>
                    <a:pt x="610" y="1807"/>
                    <a:pt x="975" y="1807"/>
                  </a:cubicBezTo>
                  <a:cubicBezTo>
                    <a:pt x="1473" y="1807"/>
                    <a:pt x="1878" y="1403"/>
                    <a:pt x="1878" y="905"/>
                  </a:cubicBezTo>
                  <a:cubicBezTo>
                    <a:pt x="1878" y="539"/>
                    <a:pt x="1659" y="210"/>
                    <a:pt x="1321" y="70"/>
                  </a:cubicBezTo>
                  <a:cubicBezTo>
                    <a:pt x="1209" y="23"/>
                    <a:pt x="1092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4250975" y="3850075"/>
              <a:ext cx="151000" cy="65125"/>
            </a:xfrm>
            <a:custGeom>
              <a:avLst/>
              <a:gdLst/>
              <a:ahLst/>
              <a:cxnLst/>
              <a:rect l="l" t="t" r="r" b="b"/>
              <a:pathLst>
                <a:path w="6040" h="2605" extrusionOk="0">
                  <a:moveTo>
                    <a:pt x="187" y="1"/>
                  </a:moveTo>
                  <a:cubicBezTo>
                    <a:pt x="146" y="1"/>
                    <a:pt x="113" y="10"/>
                    <a:pt x="88" y="29"/>
                  </a:cubicBezTo>
                  <a:cubicBezTo>
                    <a:pt x="1" y="98"/>
                    <a:pt x="10" y="234"/>
                    <a:pt x="38" y="343"/>
                  </a:cubicBezTo>
                  <a:cubicBezTo>
                    <a:pt x="307" y="1383"/>
                    <a:pt x="1397" y="2205"/>
                    <a:pt x="2390" y="2473"/>
                  </a:cubicBezTo>
                  <a:cubicBezTo>
                    <a:pt x="2724" y="2562"/>
                    <a:pt x="3068" y="2605"/>
                    <a:pt x="3412" y="2605"/>
                  </a:cubicBezTo>
                  <a:cubicBezTo>
                    <a:pt x="4241" y="2605"/>
                    <a:pt x="5076" y="2359"/>
                    <a:pt x="5796" y="1940"/>
                  </a:cubicBezTo>
                  <a:cubicBezTo>
                    <a:pt x="5863" y="1901"/>
                    <a:pt x="5932" y="1857"/>
                    <a:pt x="5966" y="1788"/>
                  </a:cubicBezTo>
                  <a:cubicBezTo>
                    <a:pt x="6040" y="1645"/>
                    <a:pt x="5918" y="1466"/>
                    <a:pt x="5766" y="1414"/>
                  </a:cubicBezTo>
                  <a:cubicBezTo>
                    <a:pt x="5711" y="1396"/>
                    <a:pt x="5654" y="1389"/>
                    <a:pt x="5597" y="1389"/>
                  </a:cubicBezTo>
                  <a:cubicBezTo>
                    <a:pt x="5495" y="1389"/>
                    <a:pt x="5391" y="1411"/>
                    <a:pt x="5289" y="1430"/>
                  </a:cubicBezTo>
                  <a:cubicBezTo>
                    <a:pt x="4944" y="1498"/>
                    <a:pt x="4587" y="1531"/>
                    <a:pt x="4228" y="1531"/>
                  </a:cubicBezTo>
                  <a:cubicBezTo>
                    <a:pt x="3523" y="1531"/>
                    <a:pt x="2812" y="1401"/>
                    <a:pt x="2170" y="1140"/>
                  </a:cubicBezTo>
                  <a:cubicBezTo>
                    <a:pt x="1827" y="999"/>
                    <a:pt x="613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 descr="El Payaso | Fotos de feliz cumpleaños, Payaso con globos, Feliz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36" y="32094"/>
            <a:ext cx="1865431" cy="302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Google Shape;840;p51">
            <a:extLst>
              <a:ext uri="{FF2B5EF4-FFF2-40B4-BE49-F238E27FC236}">
                <a16:creationId xmlns:a16="http://schemas.microsoft.com/office/drawing/2014/main" xmlns="" id="{B2DAB3E5-2FEF-41C3-A496-1338962FB029}"/>
              </a:ext>
            </a:extLst>
          </p:cNvPr>
          <p:cNvSpPr txBox="1">
            <a:spLocks/>
          </p:cNvSpPr>
          <p:nvPr/>
        </p:nvSpPr>
        <p:spPr>
          <a:xfrm>
            <a:off x="-736166" y="1672064"/>
            <a:ext cx="8931047" cy="165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CL" sz="6600" dirty="0" smtClean="0"/>
              <a:t>  </a:t>
            </a:r>
            <a:r>
              <a:rPr lang="es-CL" sz="4400" dirty="0" smtClean="0"/>
              <a:t>Conocemos Profesiones y Oficios</a:t>
            </a:r>
            <a:endParaRPr lang="es-CL" sz="4400" dirty="0"/>
          </a:p>
        </p:txBody>
      </p:sp>
    </p:spTree>
    <p:extLst>
      <p:ext uri="{BB962C8B-B14F-4D97-AF65-F5344CB8AC3E}">
        <p14:creationId xmlns:p14="http://schemas.microsoft.com/office/powerpoint/2010/main" val="414597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Gill Sans Ultra Bold Condensed" panose="020B0A06020104020203" pitchFamily="34" charset="0"/>
              </a:rPr>
              <a:t>CONOCEMOS PROFESIONES Y OFICIOS</a:t>
            </a:r>
            <a:endParaRPr dirty="0">
              <a:latin typeface="Gill Sans Ultra Bold Condensed" panose="020B0A06020104020203" pitchFamily="34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4C509EF6-E329-413A-A2F0-C0BAE3EED424}"/>
              </a:ext>
            </a:extLst>
          </p:cNvPr>
          <p:cNvSpPr/>
          <p:nvPr/>
        </p:nvSpPr>
        <p:spPr>
          <a:xfrm>
            <a:off x="370387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="" xmlns:a16="http://schemas.microsoft.com/office/drawing/2014/main" id="{66DBBDF7-7F42-4559-A43C-06B4E5CC1FB2}"/>
              </a:ext>
            </a:extLst>
          </p:cNvPr>
          <p:cNvSpPr/>
          <p:nvPr/>
        </p:nvSpPr>
        <p:spPr>
          <a:xfrm>
            <a:off x="3451185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="" xmlns:a16="http://schemas.microsoft.com/office/drawing/2014/main" id="{94C62A59-E478-48C0-AFB5-5C4DDB0F6EC0}"/>
              </a:ext>
            </a:extLst>
          </p:cNvPr>
          <p:cNvSpPr/>
          <p:nvPr/>
        </p:nvSpPr>
        <p:spPr>
          <a:xfrm>
            <a:off x="6355168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2648" y="1277438"/>
            <a:ext cx="2182021" cy="2223126"/>
          </a:xfrm>
          <a:prstGeom prst="rect">
            <a:avLst/>
          </a:prstGeom>
        </p:spPr>
      </p:pic>
      <p:pic>
        <p:nvPicPr>
          <p:cNvPr id="17" name="Imagen 16" descr="El Rincón del Profesor | Eurobitácora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16" y="1160104"/>
            <a:ext cx="1840998" cy="2622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Cute dibujos animados coronavirus, covid-19, doctor y vacuna | Vector  Premium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173" y="1077071"/>
            <a:ext cx="1985335" cy="2788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rofesor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4715" y="4106024"/>
            <a:ext cx="609600" cy="609600"/>
          </a:xfrm>
          <a:prstGeom prst="rect">
            <a:avLst/>
          </a:prstGeom>
        </p:spPr>
      </p:pic>
      <p:pic>
        <p:nvPicPr>
          <p:cNvPr id="11" name="BOMBER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66571" y="4106024"/>
            <a:ext cx="609600" cy="609600"/>
          </a:xfrm>
          <a:prstGeom prst="rect">
            <a:avLst/>
          </a:prstGeom>
        </p:spPr>
      </p:pic>
      <p:pic>
        <p:nvPicPr>
          <p:cNvPr id="19" name="DOCTOR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67200" y="40992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03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9" name="click.wav"/>
          </p:stSnd>
        </p:sndAc>
      </p:transition>
    </mc:Choice>
    <mc:Fallback xmlns="">
      <p:transition spd="slow" advClick="0">
        <p:fade/>
        <p:sndAc>
          <p:stSnd>
            <p:snd r:embed="rId1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numSld="999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numSld="999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5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Gill Sans Ultra Bold Condensed" panose="020B0A06020104020203" pitchFamily="34" charset="0"/>
              </a:rPr>
              <a:t>CONOCEMOS PROFESIONES Y OFICIOS</a:t>
            </a:r>
            <a:endParaRPr dirty="0">
              <a:latin typeface="Gill Sans Ultra Bold Condensed" panose="020B0A06020104020203" pitchFamily="34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4C509EF6-E329-413A-A2F0-C0BAE3EED424}"/>
              </a:ext>
            </a:extLst>
          </p:cNvPr>
          <p:cNvSpPr/>
          <p:nvPr/>
        </p:nvSpPr>
        <p:spPr>
          <a:xfrm>
            <a:off x="370387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="" xmlns:a16="http://schemas.microsoft.com/office/drawing/2014/main" id="{66DBBDF7-7F42-4559-A43C-06B4E5CC1FB2}"/>
              </a:ext>
            </a:extLst>
          </p:cNvPr>
          <p:cNvSpPr/>
          <p:nvPr/>
        </p:nvSpPr>
        <p:spPr>
          <a:xfrm>
            <a:off x="3309927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="" xmlns:a16="http://schemas.microsoft.com/office/drawing/2014/main" id="{94C62A59-E478-48C0-AFB5-5C4DDB0F6EC0}"/>
              </a:ext>
            </a:extLst>
          </p:cNvPr>
          <p:cNvSpPr/>
          <p:nvPr/>
        </p:nvSpPr>
        <p:spPr>
          <a:xfrm>
            <a:off x="6249467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Dibujos animados de pintor profesional | Vector Premium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87" y="1128106"/>
            <a:ext cx="2140355" cy="2591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Dibujos animados de policía joven | Vector Premium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28" y="1128106"/>
            <a:ext cx="2256247" cy="2528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8959C3A6-6EB9-48D2-A9FE-D3B2C4DDB6C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0630" b="99664" l="68081" r="99220">
                        <a14:foregroundMark x1="83434" y1="73132" x2="88068" y2="76511"/>
                        <a14:foregroundMark x1="92941" y1="73594" x2="93179" y2="81906"/>
                        <a14:foregroundMark x1="77631" y1="72019" x2="74838" y2="74496"/>
                        <a14:foregroundMark x1="83434" y1="86419" x2="85058" y2="96998"/>
                        <a14:foregroundMark x1="90624" y1="79660" x2="93417" y2="83039"/>
                        <a14:foregroundMark x1="83651" y1="71788" x2="87614" y2="75168"/>
                        <a14:foregroundMark x1="77393" y1="97208" x2="79493" y2="93850"/>
                        <a14:foregroundMark x1="79255" y1="93850" x2="77848" y2="86188"/>
                      </a14:backgroundRemoval>
                    </a14:imgEffect>
                  </a14:imgLayer>
                </a14:imgProps>
              </a:ext>
            </a:extLst>
          </a:blip>
          <a:srcRect l="68572" t="50000"/>
          <a:stretch/>
        </p:blipFill>
        <p:spPr>
          <a:xfrm>
            <a:off x="641672" y="1050972"/>
            <a:ext cx="1730675" cy="2840445"/>
          </a:xfrm>
          <a:prstGeom prst="rect">
            <a:avLst/>
          </a:prstGeom>
        </p:spPr>
      </p:pic>
      <p:pic>
        <p:nvPicPr>
          <p:cNvPr id="3" name="Carnicero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3986" y="3993265"/>
            <a:ext cx="609600" cy="609600"/>
          </a:xfrm>
          <a:prstGeom prst="rect">
            <a:avLst/>
          </a:prstGeom>
        </p:spPr>
      </p:pic>
      <p:pic>
        <p:nvPicPr>
          <p:cNvPr id="5" name="Polici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71600" y="4144893"/>
            <a:ext cx="609600" cy="609600"/>
          </a:xfrm>
          <a:prstGeom prst="rect">
            <a:avLst/>
          </a:prstGeom>
        </p:spPr>
      </p:pic>
      <p:pic>
        <p:nvPicPr>
          <p:cNvPr id="6" name="Pintor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64414" y="4172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80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  <p:sndAc>
          <p:stSnd>
            <p:snd r:embed="rId9" name="click.wav"/>
          </p:stSnd>
        </p:sndAc>
      </p:transition>
    </mc:Choice>
    <mc:Fallback xmlns="">
      <p:transition spd="slow" advClick="0">
        <p:fade/>
        <p:sndAc>
          <p:stSnd>
            <p:snd r:embed="rId1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numSld="999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Gill Sans Ultra Bold Condensed" panose="020B0A06020104020203" pitchFamily="34" charset="0"/>
              </a:rPr>
              <a:t>CONOCEMOS PROFESIONES Y OFICIOS</a:t>
            </a:r>
            <a:endParaRPr dirty="0">
              <a:latin typeface="Gill Sans Ultra Bold Condensed" panose="020B0A06020104020203" pitchFamily="34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4C509EF6-E329-413A-A2F0-C0BAE3EED424}"/>
              </a:ext>
            </a:extLst>
          </p:cNvPr>
          <p:cNvSpPr/>
          <p:nvPr/>
        </p:nvSpPr>
        <p:spPr>
          <a:xfrm>
            <a:off x="370387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="" xmlns:a16="http://schemas.microsoft.com/office/drawing/2014/main" id="{66DBBDF7-7F42-4559-A43C-06B4E5CC1FB2}"/>
              </a:ext>
            </a:extLst>
          </p:cNvPr>
          <p:cNvSpPr/>
          <p:nvPr/>
        </p:nvSpPr>
        <p:spPr>
          <a:xfrm>
            <a:off x="3451185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="" xmlns:a16="http://schemas.microsoft.com/office/drawing/2014/main" id="{94C62A59-E478-48C0-AFB5-5C4DDB0F6EC0}"/>
              </a:ext>
            </a:extLst>
          </p:cNvPr>
          <p:cNvSpPr/>
          <p:nvPr/>
        </p:nvSpPr>
        <p:spPr>
          <a:xfrm>
            <a:off x="6355168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 descr="LIVING IN HARMONY – Ephesians 4:32 | Walking with Yeshua ( Jesus ) - Bible  Stories for Kids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642" y="1284270"/>
            <a:ext cx="1952068" cy="242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Panadero de dibujos animados con herramienta de cáscara de panadería con  pan | Vector Premium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912" y="1226962"/>
            <a:ext cx="2133493" cy="2542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4" descr="Scientist or professor holding flask Premium Vector">
            <a:extLst>
              <a:ext uri="{FF2B5EF4-FFF2-40B4-BE49-F238E27FC236}">
                <a16:creationId xmlns="" xmlns:a16="http://schemas.microsoft.com/office/drawing/2014/main" id="{1C59A61D-66FC-471A-B45A-134A74C63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1" t="3601" r="18495" b="3460"/>
          <a:stretch/>
        </p:blipFill>
        <p:spPr bwMode="auto">
          <a:xfrm>
            <a:off x="579539" y="1033562"/>
            <a:ext cx="1772097" cy="280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arpitero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076" y="4077704"/>
            <a:ext cx="609600" cy="609600"/>
          </a:xfrm>
          <a:prstGeom prst="rect">
            <a:avLst/>
          </a:prstGeom>
        </p:spPr>
      </p:pic>
      <p:pic>
        <p:nvPicPr>
          <p:cNvPr id="8" name="Panader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60874" y="4077704"/>
            <a:ext cx="609600" cy="609600"/>
          </a:xfrm>
          <a:prstGeom prst="rect">
            <a:avLst/>
          </a:prstGeom>
        </p:spPr>
      </p:pic>
      <p:pic>
        <p:nvPicPr>
          <p:cNvPr id="19" name="Cientifico 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6307" y="4077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48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numSld="999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Gill Sans Ultra Bold Condensed" panose="020B0A06020104020203" pitchFamily="34" charset="0"/>
              </a:rPr>
              <a:t>CONOCEMOS PROFESIONES Y OFICIOS</a:t>
            </a:r>
            <a:endParaRPr dirty="0">
              <a:latin typeface="Gill Sans Ultra Bold Condensed" panose="020B0A06020104020203" pitchFamily="34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4C509EF6-E329-413A-A2F0-C0BAE3EED424}"/>
              </a:ext>
            </a:extLst>
          </p:cNvPr>
          <p:cNvSpPr/>
          <p:nvPr/>
        </p:nvSpPr>
        <p:spPr>
          <a:xfrm>
            <a:off x="370387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="" xmlns:a16="http://schemas.microsoft.com/office/drawing/2014/main" id="{66DBBDF7-7F42-4559-A43C-06B4E5CC1FB2}"/>
              </a:ext>
            </a:extLst>
          </p:cNvPr>
          <p:cNvSpPr/>
          <p:nvPr/>
        </p:nvSpPr>
        <p:spPr>
          <a:xfrm>
            <a:off x="3451185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="" xmlns:a16="http://schemas.microsoft.com/office/drawing/2014/main" id="{94C62A59-E478-48C0-AFB5-5C4DDB0F6EC0}"/>
              </a:ext>
            </a:extLst>
          </p:cNvPr>
          <p:cNvSpPr/>
          <p:nvPr/>
        </p:nvSpPr>
        <p:spPr>
          <a:xfrm>
            <a:off x="6355168" y="949124"/>
            <a:ext cx="2476982" cy="30441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 descr="Periodista y camarógrafo profesional. - Descargar Vectores Gratis,  Illustrator Graficos, Plantillas Diseño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313" y="1077318"/>
            <a:ext cx="2154726" cy="276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Cartoon astronaut floating | Premium Vector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84" y="1077318"/>
            <a:ext cx="2056432" cy="2648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Cute Happy Airplane Pilot Waving Stock Vector - Illustration of blue,  character: 93475004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0" y="1117303"/>
            <a:ext cx="2290476" cy="2686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loto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3582" y="4232476"/>
            <a:ext cx="609600" cy="609600"/>
          </a:xfrm>
          <a:prstGeom prst="rect">
            <a:avLst/>
          </a:prstGeom>
        </p:spPr>
      </p:pic>
      <p:pic>
        <p:nvPicPr>
          <p:cNvPr id="7" name="Periodist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076" y="4121460"/>
            <a:ext cx="609600" cy="609600"/>
          </a:xfrm>
          <a:prstGeom prst="rect">
            <a:avLst/>
          </a:prstGeom>
        </p:spPr>
      </p:pic>
      <p:pic>
        <p:nvPicPr>
          <p:cNvPr id="8" name="Astronau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55400" y="41214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43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9" name="click.wav"/>
          </p:stSnd>
        </p:sndAc>
      </p:transition>
    </mc:Choice>
    <mc:Fallback xmlns="">
      <p:transition spd="slow" advClick="0">
        <p:fade/>
        <p:sndAc>
          <p:stSnd>
            <p:snd r:embed="rId1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10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 numSld="999" showWhenStopped="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 numSld="999" showWhenStopped="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4"/>
          <p:cNvGrpSpPr/>
          <p:nvPr/>
        </p:nvGrpSpPr>
        <p:grpSpPr>
          <a:xfrm rot="953377">
            <a:off x="6524766" y="149598"/>
            <a:ext cx="2190592" cy="3991238"/>
            <a:chOff x="2366550" y="238100"/>
            <a:chExt cx="2875125" cy="5238450"/>
          </a:xfrm>
        </p:grpSpPr>
        <p:sp>
          <p:nvSpPr>
            <p:cNvPr id="235" name="Google Shape;235;p34"/>
            <p:cNvSpPr/>
            <p:nvPr/>
          </p:nvSpPr>
          <p:spPr>
            <a:xfrm>
              <a:off x="3269450" y="1884925"/>
              <a:ext cx="578075" cy="1577350"/>
            </a:xfrm>
            <a:custGeom>
              <a:avLst/>
              <a:gdLst/>
              <a:ahLst/>
              <a:cxnLst/>
              <a:rect l="l" t="t" r="r" b="b"/>
              <a:pathLst>
                <a:path w="23123" h="63094" fill="none" extrusionOk="0">
                  <a:moveTo>
                    <a:pt x="1" y="0"/>
                  </a:moveTo>
                  <a:cubicBezTo>
                    <a:pt x="2546" y="3153"/>
                    <a:pt x="4803" y="8509"/>
                    <a:pt x="5463" y="12508"/>
                  </a:cubicBezTo>
                  <a:cubicBezTo>
                    <a:pt x="6990" y="21755"/>
                    <a:pt x="8485" y="29277"/>
                    <a:pt x="10526" y="38424"/>
                  </a:cubicBezTo>
                  <a:cubicBezTo>
                    <a:pt x="12569" y="47571"/>
                    <a:pt x="16301" y="56664"/>
                    <a:pt x="23122" y="63093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2366550" y="550050"/>
              <a:ext cx="1293100" cy="1470850"/>
            </a:xfrm>
            <a:custGeom>
              <a:avLst/>
              <a:gdLst/>
              <a:ahLst/>
              <a:cxnLst/>
              <a:rect l="l" t="t" r="r" b="b"/>
              <a:pathLst>
                <a:path w="51724" h="58834" extrusionOk="0">
                  <a:moveTo>
                    <a:pt x="23828" y="0"/>
                  </a:moveTo>
                  <a:cubicBezTo>
                    <a:pt x="22780" y="0"/>
                    <a:pt x="21740" y="59"/>
                    <a:pt x="20724" y="172"/>
                  </a:cubicBezTo>
                  <a:cubicBezTo>
                    <a:pt x="14908" y="818"/>
                    <a:pt x="9376" y="4617"/>
                    <a:pt x="5753" y="9213"/>
                  </a:cubicBezTo>
                  <a:cubicBezTo>
                    <a:pt x="1551" y="14542"/>
                    <a:pt x="1" y="21700"/>
                    <a:pt x="892" y="28429"/>
                  </a:cubicBezTo>
                  <a:cubicBezTo>
                    <a:pt x="1782" y="35156"/>
                    <a:pt x="4970" y="41452"/>
                    <a:pt x="9296" y="46682"/>
                  </a:cubicBezTo>
                  <a:cubicBezTo>
                    <a:pt x="12324" y="50342"/>
                    <a:pt x="15998" y="53584"/>
                    <a:pt x="20385" y="55407"/>
                  </a:cubicBezTo>
                  <a:cubicBezTo>
                    <a:pt x="22794" y="56409"/>
                    <a:pt x="25405" y="56873"/>
                    <a:pt x="28019" y="56873"/>
                  </a:cubicBezTo>
                  <a:cubicBezTo>
                    <a:pt x="30530" y="56873"/>
                    <a:pt x="33045" y="56445"/>
                    <a:pt x="35388" y="55653"/>
                  </a:cubicBezTo>
                  <a:lnTo>
                    <a:pt x="35388" y="55653"/>
                  </a:lnTo>
                  <a:cubicBezTo>
                    <a:pt x="35187" y="56185"/>
                    <a:pt x="34985" y="56732"/>
                    <a:pt x="34990" y="57300"/>
                  </a:cubicBezTo>
                  <a:cubicBezTo>
                    <a:pt x="34996" y="57867"/>
                    <a:pt x="35256" y="58470"/>
                    <a:pt x="35768" y="58718"/>
                  </a:cubicBezTo>
                  <a:cubicBezTo>
                    <a:pt x="35931" y="58798"/>
                    <a:pt x="36107" y="58834"/>
                    <a:pt x="36283" y="58834"/>
                  </a:cubicBezTo>
                  <a:cubicBezTo>
                    <a:pt x="36762" y="58834"/>
                    <a:pt x="37253" y="58571"/>
                    <a:pt x="37573" y="58196"/>
                  </a:cubicBezTo>
                  <a:cubicBezTo>
                    <a:pt x="38011" y="57683"/>
                    <a:pt x="38201" y="57010"/>
                    <a:pt x="38379" y="56360"/>
                  </a:cubicBezTo>
                  <a:cubicBezTo>
                    <a:pt x="38789" y="56835"/>
                    <a:pt x="39415" y="57119"/>
                    <a:pt x="40038" y="57119"/>
                  </a:cubicBezTo>
                  <a:cubicBezTo>
                    <a:pt x="40233" y="57119"/>
                    <a:pt x="40427" y="57091"/>
                    <a:pt x="40614" y="57033"/>
                  </a:cubicBezTo>
                  <a:cubicBezTo>
                    <a:pt x="41399" y="56787"/>
                    <a:pt x="41992" y="55987"/>
                    <a:pt x="41941" y="55165"/>
                  </a:cubicBezTo>
                  <a:cubicBezTo>
                    <a:pt x="41897" y="54448"/>
                    <a:pt x="40906" y="53371"/>
                    <a:pt x="40066" y="53371"/>
                  </a:cubicBezTo>
                  <a:cubicBezTo>
                    <a:pt x="39947" y="53371"/>
                    <a:pt x="39830" y="53393"/>
                    <a:pt x="39720" y="53440"/>
                  </a:cubicBezTo>
                  <a:cubicBezTo>
                    <a:pt x="42109" y="52404"/>
                    <a:pt x="45115" y="50634"/>
                    <a:pt x="46449" y="48363"/>
                  </a:cubicBezTo>
                  <a:cubicBezTo>
                    <a:pt x="50453" y="41551"/>
                    <a:pt x="51724" y="33276"/>
                    <a:pt x="50322" y="25529"/>
                  </a:cubicBezTo>
                  <a:cubicBezTo>
                    <a:pt x="48770" y="16948"/>
                    <a:pt x="44317" y="9738"/>
                    <a:pt x="37680" y="4350"/>
                  </a:cubicBezTo>
                  <a:cubicBezTo>
                    <a:pt x="33930" y="1307"/>
                    <a:pt x="28781" y="0"/>
                    <a:pt x="238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2979425" y="632175"/>
              <a:ext cx="389525" cy="305550"/>
            </a:xfrm>
            <a:custGeom>
              <a:avLst/>
              <a:gdLst/>
              <a:ahLst/>
              <a:cxnLst/>
              <a:rect l="l" t="t" r="r" b="b"/>
              <a:pathLst>
                <a:path w="15581" h="12222" extrusionOk="0">
                  <a:moveTo>
                    <a:pt x="2533" y="0"/>
                  </a:moveTo>
                  <a:cubicBezTo>
                    <a:pt x="2382" y="0"/>
                    <a:pt x="2247" y="21"/>
                    <a:pt x="2133" y="67"/>
                  </a:cubicBezTo>
                  <a:cubicBezTo>
                    <a:pt x="0" y="931"/>
                    <a:pt x="2235" y="2706"/>
                    <a:pt x="3379" y="3309"/>
                  </a:cubicBezTo>
                  <a:cubicBezTo>
                    <a:pt x="7167" y="5304"/>
                    <a:pt x="11238" y="7364"/>
                    <a:pt x="13389" y="11065"/>
                  </a:cubicBezTo>
                  <a:cubicBezTo>
                    <a:pt x="13581" y="11395"/>
                    <a:pt x="13763" y="11745"/>
                    <a:pt x="14062" y="11985"/>
                  </a:cubicBezTo>
                  <a:cubicBezTo>
                    <a:pt x="14242" y="12129"/>
                    <a:pt x="14479" y="12221"/>
                    <a:pt x="14706" y="12221"/>
                  </a:cubicBezTo>
                  <a:cubicBezTo>
                    <a:pt x="14855" y="12221"/>
                    <a:pt x="14999" y="12182"/>
                    <a:pt x="15121" y="12093"/>
                  </a:cubicBezTo>
                  <a:cubicBezTo>
                    <a:pt x="15580" y="11753"/>
                    <a:pt x="15401" y="11035"/>
                    <a:pt x="15154" y="10519"/>
                  </a:cubicBezTo>
                  <a:cubicBezTo>
                    <a:pt x="13481" y="7022"/>
                    <a:pt x="10706" y="4082"/>
                    <a:pt x="7361" y="2134"/>
                  </a:cubicBezTo>
                  <a:cubicBezTo>
                    <a:pt x="6509" y="1637"/>
                    <a:pt x="3871" y="0"/>
                    <a:pt x="2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3389875" y="1048250"/>
              <a:ext cx="103225" cy="164700"/>
            </a:xfrm>
            <a:custGeom>
              <a:avLst/>
              <a:gdLst/>
              <a:ahLst/>
              <a:cxnLst/>
              <a:rect l="l" t="t" r="r" b="b"/>
              <a:pathLst>
                <a:path w="4129" h="6588" extrusionOk="0">
                  <a:moveTo>
                    <a:pt x="1316" y="1"/>
                  </a:moveTo>
                  <a:cubicBezTo>
                    <a:pt x="1184" y="1"/>
                    <a:pt x="1049" y="41"/>
                    <a:pt x="911" y="132"/>
                  </a:cubicBezTo>
                  <a:cubicBezTo>
                    <a:pt x="0" y="734"/>
                    <a:pt x="1714" y="4941"/>
                    <a:pt x="1935" y="5790"/>
                  </a:cubicBezTo>
                  <a:cubicBezTo>
                    <a:pt x="2026" y="6144"/>
                    <a:pt x="2204" y="6572"/>
                    <a:pt x="2570" y="6587"/>
                  </a:cubicBezTo>
                  <a:cubicBezTo>
                    <a:pt x="2576" y="6588"/>
                    <a:pt x="2583" y="6588"/>
                    <a:pt x="2589" y="6588"/>
                  </a:cubicBezTo>
                  <a:cubicBezTo>
                    <a:pt x="2732" y="6588"/>
                    <a:pt x="2867" y="6519"/>
                    <a:pt x="2985" y="6436"/>
                  </a:cubicBezTo>
                  <a:cubicBezTo>
                    <a:pt x="4128" y="5633"/>
                    <a:pt x="3860" y="3869"/>
                    <a:pt x="3292" y="2592"/>
                  </a:cubicBezTo>
                  <a:cubicBezTo>
                    <a:pt x="3057" y="2060"/>
                    <a:pt x="2262" y="1"/>
                    <a:pt x="1316" y="1"/>
                  </a:cubicBezTo>
                  <a:close/>
                </a:path>
              </a:pathLst>
            </a:custGeom>
            <a:solidFill>
              <a:srgbClr val="F9A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640375" y="1859350"/>
              <a:ext cx="207150" cy="1627750"/>
            </a:xfrm>
            <a:custGeom>
              <a:avLst/>
              <a:gdLst/>
              <a:ahLst/>
              <a:cxnLst/>
              <a:rect l="l" t="t" r="r" b="b"/>
              <a:pathLst>
                <a:path w="8286" h="65110" fill="none" extrusionOk="0">
                  <a:moveTo>
                    <a:pt x="7048" y="65109"/>
                  </a:moveTo>
                  <a:cubicBezTo>
                    <a:pt x="737" y="58499"/>
                    <a:pt x="1" y="48430"/>
                    <a:pt x="380" y="39299"/>
                  </a:cubicBezTo>
                  <a:cubicBezTo>
                    <a:pt x="918" y="26359"/>
                    <a:pt x="4748" y="12461"/>
                    <a:pt x="82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504925" y="548425"/>
              <a:ext cx="1290575" cy="1451925"/>
            </a:xfrm>
            <a:custGeom>
              <a:avLst/>
              <a:gdLst/>
              <a:ahLst/>
              <a:cxnLst/>
              <a:rect l="l" t="t" r="r" b="b"/>
              <a:pathLst>
                <a:path w="51623" h="58077" extrusionOk="0">
                  <a:moveTo>
                    <a:pt x="27953" y="1"/>
                  </a:moveTo>
                  <a:cubicBezTo>
                    <a:pt x="27475" y="1"/>
                    <a:pt x="27000" y="14"/>
                    <a:pt x="26529" y="39"/>
                  </a:cubicBezTo>
                  <a:cubicBezTo>
                    <a:pt x="19753" y="408"/>
                    <a:pt x="13356" y="3977"/>
                    <a:pt x="8896" y="9092"/>
                  </a:cubicBezTo>
                  <a:cubicBezTo>
                    <a:pt x="4435" y="14207"/>
                    <a:pt x="1817" y="20759"/>
                    <a:pt x="750" y="27462"/>
                  </a:cubicBezTo>
                  <a:cubicBezTo>
                    <a:pt x="4" y="32154"/>
                    <a:pt x="1" y="37054"/>
                    <a:pt x="1531" y="41552"/>
                  </a:cubicBezTo>
                  <a:cubicBezTo>
                    <a:pt x="3179" y="46394"/>
                    <a:pt x="6890" y="50452"/>
                    <a:pt x="11262" y="52974"/>
                  </a:cubicBezTo>
                  <a:cubicBezTo>
                    <a:pt x="10731" y="53175"/>
                    <a:pt x="10186" y="53385"/>
                    <a:pt x="9764" y="53764"/>
                  </a:cubicBezTo>
                  <a:cubicBezTo>
                    <a:pt x="9341" y="54144"/>
                    <a:pt x="9062" y="54737"/>
                    <a:pt x="9213" y="55285"/>
                  </a:cubicBezTo>
                  <a:cubicBezTo>
                    <a:pt x="9390" y="55926"/>
                    <a:pt x="10103" y="56294"/>
                    <a:pt x="10769" y="56294"/>
                  </a:cubicBezTo>
                  <a:cubicBezTo>
                    <a:pt x="10779" y="56294"/>
                    <a:pt x="10788" y="56294"/>
                    <a:pt x="10798" y="56294"/>
                  </a:cubicBezTo>
                  <a:cubicBezTo>
                    <a:pt x="11472" y="56284"/>
                    <a:pt x="12103" y="55982"/>
                    <a:pt x="12709" y="55686"/>
                  </a:cubicBezTo>
                  <a:lnTo>
                    <a:pt x="12709" y="55686"/>
                  </a:lnTo>
                  <a:cubicBezTo>
                    <a:pt x="12597" y="56501"/>
                    <a:pt x="12977" y="57379"/>
                    <a:pt x="13680" y="57807"/>
                  </a:cubicBezTo>
                  <a:cubicBezTo>
                    <a:pt x="13976" y="57987"/>
                    <a:pt x="14323" y="58076"/>
                    <a:pt x="14668" y="58076"/>
                  </a:cubicBezTo>
                  <a:cubicBezTo>
                    <a:pt x="15146" y="58076"/>
                    <a:pt x="15622" y="57906"/>
                    <a:pt x="15960" y="57569"/>
                  </a:cubicBezTo>
                  <a:cubicBezTo>
                    <a:pt x="16541" y="56991"/>
                    <a:pt x="16658" y="55173"/>
                    <a:pt x="15787" y="54762"/>
                  </a:cubicBezTo>
                  <a:lnTo>
                    <a:pt x="15787" y="54762"/>
                  </a:lnTo>
                  <a:cubicBezTo>
                    <a:pt x="17737" y="55680"/>
                    <a:pt x="20347" y="56583"/>
                    <a:pt x="22655" y="56583"/>
                  </a:cubicBezTo>
                  <a:cubicBezTo>
                    <a:pt x="23134" y="56583"/>
                    <a:pt x="23600" y="56544"/>
                    <a:pt x="24044" y="56458"/>
                  </a:cubicBezTo>
                  <a:cubicBezTo>
                    <a:pt x="31802" y="54958"/>
                    <a:pt x="38852" y="50444"/>
                    <a:pt x="43739" y="44272"/>
                  </a:cubicBezTo>
                  <a:cubicBezTo>
                    <a:pt x="49153" y="37436"/>
                    <a:pt x="51622" y="29329"/>
                    <a:pt x="51278" y="20786"/>
                  </a:cubicBezTo>
                  <a:cubicBezTo>
                    <a:pt x="51043" y="14940"/>
                    <a:pt x="47536" y="9237"/>
                    <a:pt x="43207" y="5300"/>
                  </a:cubicBezTo>
                  <a:cubicBezTo>
                    <a:pt x="39229" y="1680"/>
                    <a:pt x="33407" y="1"/>
                    <a:pt x="27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4552025" y="768475"/>
              <a:ext cx="185700" cy="434025"/>
            </a:xfrm>
            <a:custGeom>
              <a:avLst/>
              <a:gdLst/>
              <a:ahLst/>
              <a:cxnLst/>
              <a:rect l="l" t="t" r="r" b="b"/>
              <a:pathLst>
                <a:path w="7428" h="17361" extrusionOk="0">
                  <a:moveTo>
                    <a:pt x="1603" y="1"/>
                  </a:moveTo>
                  <a:cubicBezTo>
                    <a:pt x="0" y="1"/>
                    <a:pt x="729" y="2383"/>
                    <a:pt x="1273" y="3435"/>
                  </a:cubicBezTo>
                  <a:cubicBezTo>
                    <a:pt x="3235" y="7240"/>
                    <a:pt x="5393" y="11259"/>
                    <a:pt x="5037" y="15526"/>
                  </a:cubicBezTo>
                  <a:cubicBezTo>
                    <a:pt x="5005" y="15906"/>
                    <a:pt x="4954" y="16298"/>
                    <a:pt x="5061" y="16664"/>
                  </a:cubicBezTo>
                  <a:cubicBezTo>
                    <a:pt x="5167" y="17026"/>
                    <a:pt x="5478" y="17360"/>
                    <a:pt x="5853" y="17360"/>
                  </a:cubicBezTo>
                  <a:cubicBezTo>
                    <a:pt x="5858" y="17360"/>
                    <a:pt x="5864" y="17360"/>
                    <a:pt x="5869" y="17360"/>
                  </a:cubicBezTo>
                  <a:cubicBezTo>
                    <a:pt x="6439" y="17344"/>
                    <a:pt x="6705" y="16653"/>
                    <a:pt x="6796" y="16089"/>
                  </a:cubicBezTo>
                  <a:cubicBezTo>
                    <a:pt x="7427" y="12264"/>
                    <a:pt x="6835" y="8265"/>
                    <a:pt x="5209" y="4752"/>
                  </a:cubicBezTo>
                  <a:cubicBezTo>
                    <a:pt x="4748" y="3757"/>
                    <a:pt x="3283" y="334"/>
                    <a:pt x="2107" y="64"/>
                  </a:cubicBezTo>
                  <a:cubicBezTo>
                    <a:pt x="1918" y="21"/>
                    <a:pt x="1750" y="1"/>
                    <a:pt x="1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4611275" y="1330025"/>
              <a:ext cx="99125" cy="158950"/>
            </a:xfrm>
            <a:custGeom>
              <a:avLst/>
              <a:gdLst/>
              <a:ahLst/>
              <a:cxnLst/>
              <a:rect l="l" t="t" r="r" b="b"/>
              <a:pathLst>
                <a:path w="3965" h="6358" extrusionOk="0">
                  <a:moveTo>
                    <a:pt x="2618" y="1"/>
                  </a:moveTo>
                  <a:cubicBezTo>
                    <a:pt x="1529" y="1"/>
                    <a:pt x="530" y="4406"/>
                    <a:pt x="226" y="5226"/>
                  </a:cubicBezTo>
                  <a:cubicBezTo>
                    <a:pt x="99" y="5568"/>
                    <a:pt x="1" y="6021"/>
                    <a:pt x="291" y="6243"/>
                  </a:cubicBezTo>
                  <a:cubicBezTo>
                    <a:pt x="409" y="6335"/>
                    <a:pt x="568" y="6357"/>
                    <a:pt x="718" y="6357"/>
                  </a:cubicBezTo>
                  <a:cubicBezTo>
                    <a:pt x="2115" y="6353"/>
                    <a:pt x="2905" y="4754"/>
                    <a:pt x="3171" y="3381"/>
                  </a:cubicBezTo>
                  <a:cubicBezTo>
                    <a:pt x="3297" y="2731"/>
                    <a:pt x="3965" y="35"/>
                    <a:pt x="2628" y="1"/>
                  </a:cubicBezTo>
                  <a:cubicBezTo>
                    <a:pt x="2624" y="1"/>
                    <a:pt x="2621" y="1"/>
                    <a:pt x="2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3551225" y="1635500"/>
              <a:ext cx="256800" cy="1888150"/>
            </a:xfrm>
            <a:custGeom>
              <a:avLst/>
              <a:gdLst/>
              <a:ahLst/>
              <a:cxnLst/>
              <a:rect l="l" t="t" r="r" b="b"/>
              <a:pathLst>
                <a:path w="10272" h="75526" fill="none" extrusionOk="0">
                  <a:moveTo>
                    <a:pt x="10271" y="75526"/>
                  </a:moveTo>
                  <a:cubicBezTo>
                    <a:pt x="5383" y="64039"/>
                    <a:pt x="415" y="52193"/>
                    <a:pt x="201" y="39711"/>
                  </a:cubicBezTo>
                  <a:cubicBezTo>
                    <a:pt x="0" y="27922"/>
                    <a:pt x="3984" y="11781"/>
                    <a:pt x="34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4276550" y="4957425"/>
              <a:ext cx="522525" cy="516500"/>
            </a:xfrm>
            <a:custGeom>
              <a:avLst/>
              <a:gdLst/>
              <a:ahLst/>
              <a:cxnLst/>
              <a:rect l="l" t="t" r="r" b="b"/>
              <a:pathLst>
                <a:path w="20901" h="20660" extrusionOk="0">
                  <a:moveTo>
                    <a:pt x="5194" y="1"/>
                  </a:moveTo>
                  <a:cubicBezTo>
                    <a:pt x="3132" y="1"/>
                    <a:pt x="1" y="1475"/>
                    <a:pt x="153" y="3576"/>
                  </a:cubicBezTo>
                  <a:cubicBezTo>
                    <a:pt x="304" y="5660"/>
                    <a:pt x="3507" y="8446"/>
                    <a:pt x="4842" y="9899"/>
                  </a:cubicBezTo>
                  <a:cubicBezTo>
                    <a:pt x="8464" y="13841"/>
                    <a:pt x="12656" y="17259"/>
                    <a:pt x="17255" y="19997"/>
                  </a:cubicBezTo>
                  <a:cubicBezTo>
                    <a:pt x="17812" y="20330"/>
                    <a:pt x="18450" y="20659"/>
                    <a:pt x="19074" y="20659"/>
                  </a:cubicBezTo>
                  <a:cubicBezTo>
                    <a:pt x="19260" y="20659"/>
                    <a:pt x="19444" y="20630"/>
                    <a:pt x="19625" y="20563"/>
                  </a:cubicBezTo>
                  <a:cubicBezTo>
                    <a:pt x="20618" y="20197"/>
                    <a:pt x="20901" y="18838"/>
                    <a:pt x="20501" y="17859"/>
                  </a:cubicBezTo>
                  <a:cubicBezTo>
                    <a:pt x="20099" y="16878"/>
                    <a:pt x="19239" y="16179"/>
                    <a:pt x="18456" y="15466"/>
                  </a:cubicBezTo>
                  <a:cubicBezTo>
                    <a:pt x="14597" y="11947"/>
                    <a:pt x="12060" y="7257"/>
                    <a:pt x="9159" y="2915"/>
                  </a:cubicBezTo>
                  <a:cubicBezTo>
                    <a:pt x="8338" y="1687"/>
                    <a:pt x="7351" y="389"/>
                    <a:pt x="5909" y="71"/>
                  </a:cubicBezTo>
                  <a:cubicBezTo>
                    <a:pt x="5693" y="24"/>
                    <a:pt x="5452" y="1"/>
                    <a:pt x="5194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4672750" y="5269250"/>
              <a:ext cx="178700" cy="206100"/>
            </a:xfrm>
            <a:custGeom>
              <a:avLst/>
              <a:gdLst/>
              <a:ahLst/>
              <a:cxnLst/>
              <a:rect l="l" t="t" r="r" b="b"/>
              <a:pathLst>
                <a:path w="7148" h="8244" extrusionOk="0">
                  <a:moveTo>
                    <a:pt x="4592" y="0"/>
                  </a:moveTo>
                  <a:cubicBezTo>
                    <a:pt x="4081" y="0"/>
                    <a:pt x="3572" y="122"/>
                    <a:pt x="3126" y="372"/>
                  </a:cubicBezTo>
                  <a:cubicBezTo>
                    <a:pt x="2381" y="791"/>
                    <a:pt x="1847" y="1502"/>
                    <a:pt x="1414" y="2239"/>
                  </a:cubicBezTo>
                  <a:cubicBezTo>
                    <a:pt x="895" y="3123"/>
                    <a:pt x="491" y="4069"/>
                    <a:pt x="211" y="5055"/>
                  </a:cubicBezTo>
                  <a:cubicBezTo>
                    <a:pt x="95" y="5462"/>
                    <a:pt x="0" y="5895"/>
                    <a:pt x="105" y="6306"/>
                  </a:cubicBezTo>
                  <a:cubicBezTo>
                    <a:pt x="258" y="6903"/>
                    <a:pt x="798" y="7320"/>
                    <a:pt x="1348" y="7601"/>
                  </a:cubicBezTo>
                  <a:cubicBezTo>
                    <a:pt x="2138" y="8003"/>
                    <a:pt x="3006" y="8222"/>
                    <a:pt x="3891" y="8244"/>
                  </a:cubicBezTo>
                  <a:cubicBezTo>
                    <a:pt x="4854" y="7686"/>
                    <a:pt x="5221" y="6871"/>
                    <a:pt x="5684" y="5859"/>
                  </a:cubicBezTo>
                  <a:cubicBezTo>
                    <a:pt x="6146" y="4849"/>
                    <a:pt x="6395" y="3754"/>
                    <a:pt x="6642" y="2670"/>
                  </a:cubicBezTo>
                  <a:cubicBezTo>
                    <a:pt x="6796" y="1993"/>
                    <a:pt x="7148" y="1207"/>
                    <a:pt x="6629" y="747"/>
                  </a:cubicBezTo>
                  <a:cubicBezTo>
                    <a:pt x="6074" y="256"/>
                    <a:pt x="5332" y="0"/>
                    <a:pt x="4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4565550" y="4746900"/>
              <a:ext cx="615575" cy="421075"/>
            </a:xfrm>
            <a:custGeom>
              <a:avLst/>
              <a:gdLst/>
              <a:ahLst/>
              <a:cxnLst/>
              <a:rect l="l" t="t" r="r" b="b"/>
              <a:pathLst>
                <a:path w="24623" h="16843" extrusionOk="0">
                  <a:moveTo>
                    <a:pt x="5561" y="1"/>
                  </a:moveTo>
                  <a:cubicBezTo>
                    <a:pt x="5532" y="1"/>
                    <a:pt x="5503" y="1"/>
                    <a:pt x="5475" y="2"/>
                  </a:cubicBezTo>
                  <a:cubicBezTo>
                    <a:pt x="3485" y="57"/>
                    <a:pt x="1" y="2546"/>
                    <a:pt x="740" y="4798"/>
                  </a:cubicBezTo>
                  <a:cubicBezTo>
                    <a:pt x="1392" y="6783"/>
                    <a:pt x="5175" y="8709"/>
                    <a:pt x="6823" y="9795"/>
                  </a:cubicBezTo>
                  <a:cubicBezTo>
                    <a:pt x="11291" y="12740"/>
                    <a:pt x="16186" y="15042"/>
                    <a:pt x="21312" y="16583"/>
                  </a:cubicBezTo>
                  <a:cubicBezTo>
                    <a:pt x="21763" y="16718"/>
                    <a:pt x="22255" y="16843"/>
                    <a:pt x="22722" y="16843"/>
                  </a:cubicBezTo>
                  <a:cubicBezTo>
                    <a:pt x="23090" y="16843"/>
                    <a:pt x="23442" y="16766"/>
                    <a:pt x="23748" y="16557"/>
                  </a:cubicBezTo>
                  <a:cubicBezTo>
                    <a:pt x="24623" y="15960"/>
                    <a:pt x="24568" y="14573"/>
                    <a:pt x="23942" y="13720"/>
                  </a:cubicBezTo>
                  <a:cubicBezTo>
                    <a:pt x="23316" y="12866"/>
                    <a:pt x="22311" y="12396"/>
                    <a:pt x="21379" y="11895"/>
                  </a:cubicBezTo>
                  <a:cubicBezTo>
                    <a:pt x="16782" y="9416"/>
                    <a:pt x="13183" y="5481"/>
                    <a:pt x="9316" y="1973"/>
                  </a:cubicBezTo>
                  <a:cubicBezTo>
                    <a:pt x="8244" y="999"/>
                    <a:pt x="7000" y="1"/>
                    <a:pt x="5561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5054050" y="4957250"/>
              <a:ext cx="145275" cy="210200"/>
            </a:xfrm>
            <a:custGeom>
              <a:avLst/>
              <a:gdLst/>
              <a:ahLst/>
              <a:cxnLst/>
              <a:rect l="l" t="t" r="r" b="b"/>
              <a:pathLst>
                <a:path w="5811" h="8408" extrusionOk="0">
                  <a:moveTo>
                    <a:pt x="3820" y="0"/>
                  </a:moveTo>
                  <a:cubicBezTo>
                    <a:pt x="3047" y="0"/>
                    <a:pt x="2270" y="281"/>
                    <a:pt x="1707" y="813"/>
                  </a:cubicBezTo>
                  <a:cubicBezTo>
                    <a:pt x="1086" y="1399"/>
                    <a:pt x="740" y="2219"/>
                    <a:pt x="498" y="3039"/>
                  </a:cubicBezTo>
                  <a:cubicBezTo>
                    <a:pt x="209" y="4022"/>
                    <a:pt x="47" y="5038"/>
                    <a:pt x="13" y="6062"/>
                  </a:cubicBezTo>
                  <a:cubicBezTo>
                    <a:pt x="0" y="6486"/>
                    <a:pt x="13" y="6928"/>
                    <a:pt x="215" y="7302"/>
                  </a:cubicBezTo>
                  <a:cubicBezTo>
                    <a:pt x="508" y="7844"/>
                    <a:pt x="1133" y="8118"/>
                    <a:pt x="1734" y="8257"/>
                  </a:cubicBezTo>
                  <a:cubicBezTo>
                    <a:pt x="2170" y="8357"/>
                    <a:pt x="2615" y="8407"/>
                    <a:pt x="3060" y="8407"/>
                  </a:cubicBezTo>
                  <a:cubicBezTo>
                    <a:pt x="3495" y="8407"/>
                    <a:pt x="3930" y="8359"/>
                    <a:pt x="4358" y="8263"/>
                  </a:cubicBezTo>
                  <a:cubicBezTo>
                    <a:pt x="5156" y="7490"/>
                    <a:pt x="5315" y="6610"/>
                    <a:pt x="5519" y="5517"/>
                  </a:cubicBezTo>
                  <a:cubicBezTo>
                    <a:pt x="5721" y="4423"/>
                    <a:pt x="5699" y="3302"/>
                    <a:pt x="5675" y="2190"/>
                  </a:cubicBezTo>
                  <a:cubicBezTo>
                    <a:pt x="5660" y="1496"/>
                    <a:pt x="5811" y="648"/>
                    <a:pt x="5196" y="327"/>
                  </a:cubicBezTo>
                  <a:cubicBezTo>
                    <a:pt x="4772" y="107"/>
                    <a:pt x="4297" y="0"/>
                    <a:pt x="3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4716225" y="5278450"/>
              <a:ext cx="130650" cy="198100"/>
            </a:xfrm>
            <a:custGeom>
              <a:avLst/>
              <a:gdLst/>
              <a:ahLst/>
              <a:cxnLst/>
              <a:rect l="l" t="t" r="r" b="b"/>
              <a:pathLst>
                <a:path w="5226" h="7924" extrusionOk="0">
                  <a:moveTo>
                    <a:pt x="4052" y="1"/>
                  </a:moveTo>
                  <a:cubicBezTo>
                    <a:pt x="3772" y="1"/>
                    <a:pt x="3484" y="99"/>
                    <a:pt x="3249" y="256"/>
                  </a:cubicBezTo>
                  <a:cubicBezTo>
                    <a:pt x="2870" y="511"/>
                    <a:pt x="2601" y="897"/>
                    <a:pt x="2356" y="1283"/>
                  </a:cubicBezTo>
                  <a:cubicBezTo>
                    <a:pt x="1476" y="2672"/>
                    <a:pt x="1" y="5548"/>
                    <a:pt x="916" y="7233"/>
                  </a:cubicBezTo>
                  <a:cubicBezTo>
                    <a:pt x="1185" y="7726"/>
                    <a:pt x="1505" y="7924"/>
                    <a:pt x="1841" y="7924"/>
                  </a:cubicBezTo>
                  <a:cubicBezTo>
                    <a:pt x="2889" y="7924"/>
                    <a:pt x="4097" y="6009"/>
                    <a:pt x="4422" y="5151"/>
                  </a:cubicBezTo>
                  <a:cubicBezTo>
                    <a:pt x="4809" y="4132"/>
                    <a:pt x="5057" y="3066"/>
                    <a:pt x="5161" y="1981"/>
                  </a:cubicBezTo>
                  <a:cubicBezTo>
                    <a:pt x="5226" y="1291"/>
                    <a:pt x="5156" y="452"/>
                    <a:pt x="4546" y="121"/>
                  </a:cubicBezTo>
                  <a:cubicBezTo>
                    <a:pt x="4394" y="38"/>
                    <a:pt x="4224" y="1"/>
                    <a:pt x="40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5096675" y="4960475"/>
              <a:ext cx="108075" cy="207075"/>
            </a:xfrm>
            <a:custGeom>
              <a:avLst/>
              <a:gdLst/>
              <a:ahLst/>
              <a:cxnLst/>
              <a:rect l="l" t="t" r="r" b="b"/>
              <a:pathLst>
                <a:path w="4323" h="8283" extrusionOk="0">
                  <a:moveTo>
                    <a:pt x="2851" y="1"/>
                  </a:moveTo>
                  <a:cubicBezTo>
                    <a:pt x="2485" y="1"/>
                    <a:pt x="2121" y="199"/>
                    <a:pt x="1869" y="477"/>
                  </a:cubicBezTo>
                  <a:cubicBezTo>
                    <a:pt x="1563" y="816"/>
                    <a:pt x="1396" y="1256"/>
                    <a:pt x="1252" y="1690"/>
                  </a:cubicBezTo>
                  <a:cubicBezTo>
                    <a:pt x="735" y="3250"/>
                    <a:pt x="0" y="6399"/>
                    <a:pt x="1298" y="7811"/>
                  </a:cubicBezTo>
                  <a:cubicBezTo>
                    <a:pt x="1602" y="8143"/>
                    <a:pt x="1893" y="8282"/>
                    <a:pt x="2165" y="8282"/>
                  </a:cubicBezTo>
                  <a:cubicBezTo>
                    <a:pt x="3286" y="8282"/>
                    <a:pt x="4080" y="5910"/>
                    <a:pt x="4194" y="4941"/>
                  </a:cubicBezTo>
                  <a:cubicBezTo>
                    <a:pt x="4323" y="3859"/>
                    <a:pt x="4304" y="2764"/>
                    <a:pt x="4141" y="1687"/>
                  </a:cubicBezTo>
                  <a:cubicBezTo>
                    <a:pt x="4038" y="1002"/>
                    <a:pt x="3766" y="205"/>
                    <a:pt x="3094" y="31"/>
                  </a:cubicBezTo>
                  <a:cubicBezTo>
                    <a:pt x="3014" y="10"/>
                    <a:pt x="2933" y="1"/>
                    <a:pt x="2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>
              <a:off x="4021425" y="4511125"/>
              <a:ext cx="833325" cy="589700"/>
            </a:xfrm>
            <a:custGeom>
              <a:avLst/>
              <a:gdLst/>
              <a:ahLst/>
              <a:cxnLst/>
              <a:rect l="l" t="t" r="r" b="b"/>
              <a:pathLst>
                <a:path w="33333" h="23588" extrusionOk="0">
                  <a:moveTo>
                    <a:pt x="21949" y="1"/>
                  </a:moveTo>
                  <a:cubicBezTo>
                    <a:pt x="21891" y="1"/>
                    <a:pt x="21832" y="3"/>
                    <a:pt x="21772" y="9"/>
                  </a:cubicBezTo>
                  <a:cubicBezTo>
                    <a:pt x="15918" y="532"/>
                    <a:pt x="10496" y="3118"/>
                    <a:pt x="5308" y="5706"/>
                  </a:cubicBezTo>
                  <a:cubicBezTo>
                    <a:pt x="3045" y="6834"/>
                    <a:pt x="1" y="7881"/>
                    <a:pt x="1336" y="10887"/>
                  </a:cubicBezTo>
                  <a:cubicBezTo>
                    <a:pt x="1911" y="12182"/>
                    <a:pt x="2654" y="13394"/>
                    <a:pt x="3395" y="14601"/>
                  </a:cubicBezTo>
                  <a:cubicBezTo>
                    <a:pt x="4727" y="16772"/>
                    <a:pt x="6057" y="18941"/>
                    <a:pt x="7389" y="21112"/>
                  </a:cubicBezTo>
                  <a:cubicBezTo>
                    <a:pt x="7914" y="21967"/>
                    <a:pt x="8473" y="22858"/>
                    <a:pt x="9339" y="23365"/>
                  </a:cubicBezTo>
                  <a:cubicBezTo>
                    <a:pt x="9604" y="23521"/>
                    <a:pt x="9929" y="23587"/>
                    <a:pt x="10293" y="23587"/>
                  </a:cubicBezTo>
                  <a:cubicBezTo>
                    <a:pt x="10643" y="23587"/>
                    <a:pt x="11029" y="23526"/>
                    <a:pt x="11433" y="23423"/>
                  </a:cubicBezTo>
                  <a:cubicBezTo>
                    <a:pt x="13035" y="23018"/>
                    <a:pt x="14925" y="21967"/>
                    <a:pt x="16000" y="21519"/>
                  </a:cubicBezTo>
                  <a:cubicBezTo>
                    <a:pt x="17520" y="20885"/>
                    <a:pt x="20546" y="19626"/>
                    <a:pt x="20076" y="17478"/>
                  </a:cubicBezTo>
                  <a:cubicBezTo>
                    <a:pt x="19862" y="16506"/>
                    <a:pt x="19238" y="15669"/>
                    <a:pt x="18978" y="14710"/>
                  </a:cubicBezTo>
                  <a:cubicBezTo>
                    <a:pt x="19033" y="14520"/>
                    <a:pt x="19190" y="14444"/>
                    <a:pt x="19379" y="14444"/>
                  </a:cubicBezTo>
                  <a:cubicBezTo>
                    <a:pt x="19625" y="14444"/>
                    <a:pt x="19924" y="14574"/>
                    <a:pt x="20116" y="14747"/>
                  </a:cubicBezTo>
                  <a:cubicBezTo>
                    <a:pt x="20766" y="15335"/>
                    <a:pt x="21238" y="16103"/>
                    <a:pt x="21911" y="16665"/>
                  </a:cubicBezTo>
                  <a:cubicBezTo>
                    <a:pt x="22426" y="17095"/>
                    <a:pt x="22982" y="17260"/>
                    <a:pt x="23550" y="17260"/>
                  </a:cubicBezTo>
                  <a:cubicBezTo>
                    <a:pt x="24247" y="17260"/>
                    <a:pt x="24962" y="17012"/>
                    <a:pt x="25641" y="16701"/>
                  </a:cubicBezTo>
                  <a:cubicBezTo>
                    <a:pt x="27105" y="16034"/>
                    <a:pt x="33333" y="13327"/>
                    <a:pt x="32519" y="11325"/>
                  </a:cubicBezTo>
                  <a:cubicBezTo>
                    <a:pt x="32254" y="10674"/>
                    <a:pt x="31648" y="10238"/>
                    <a:pt x="31092" y="9807"/>
                  </a:cubicBezTo>
                  <a:cubicBezTo>
                    <a:pt x="29682" y="8712"/>
                    <a:pt x="28429" y="7430"/>
                    <a:pt x="27367" y="5997"/>
                  </a:cubicBezTo>
                  <a:cubicBezTo>
                    <a:pt x="26766" y="5185"/>
                    <a:pt x="26229" y="4328"/>
                    <a:pt x="25653" y="3498"/>
                  </a:cubicBezTo>
                  <a:cubicBezTo>
                    <a:pt x="24755" y="2206"/>
                    <a:pt x="23647" y="1"/>
                    <a:pt x="219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620500" y="3241825"/>
              <a:ext cx="296475" cy="678325"/>
            </a:xfrm>
            <a:custGeom>
              <a:avLst/>
              <a:gdLst/>
              <a:ahLst/>
              <a:cxnLst/>
              <a:rect l="l" t="t" r="r" b="b"/>
              <a:pathLst>
                <a:path w="11859" h="27133" extrusionOk="0">
                  <a:moveTo>
                    <a:pt x="4134" y="0"/>
                  </a:moveTo>
                  <a:cubicBezTo>
                    <a:pt x="3165" y="0"/>
                    <a:pt x="2434" y="672"/>
                    <a:pt x="1509" y="1157"/>
                  </a:cubicBezTo>
                  <a:cubicBezTo>
                    <a:pt x="1483" y="751"/>
                    <a:pt x="1220" y="121"/>
                    <a:pt x="733" y="121"/>
                  </a:cubicBezTo>
                  <a:cubicBezTo>
                    <a:pt x="714" y="121"/>
                    <a:pt x="693" y="122"/>
                    <a:pt x="673" y="124"/>
                  </a:cubicBezTo>
                  <a:cubicBezTo>
                    <a:pt x="191" y="176"/>
                    <a:pt x="1" y="797"/>
                    <a:pt x="74" y="1276"/>
                  </a:cubicBezTo>
                  <a:cubicBezTo>
                    <a:pt x="288" y="2664"/>
                    <a:pt x="1304" y="3691"/>
                    <a:pt x="1474" y="5112"/>
                  </a:cubicBezTo>
                  <a:cubicBezTo>
                    <a:pt x="1487" y="5219"/>
                    <a:pt x="1499" y="5327"/>
                    <a:pt x="1509" y="5436"/>
                  </a:cubicBezTo>
                  <a:cubicBezTo>
                    <a:pt x="1649" y="6907"/>
                    <a:pt x="1554" y="8421"/>
                    <a:pt x="1734" y="9899"/>
                  </a:cubicBezTo>
                  <a:cubicBezTo>
                    <a:pt x="2137" y="13203"/>
                    <a:pt x="2972" y="16439"/>
                    <a:pt x="4216" y="19526"/>
                  </a:cubicBezTo>
                  <a:cubicBezTo>
                    <a:pt x="5109" y="21741"/>
                    <a:pt x="6192" y="23945"/>
                    <a:pt x="7537" y="25924"/>
                  </a:cubicBezTo>
                  <a:cubicBezTo>
                    <a:pt x="8081" y="26725"/>
                    <a:pt x="8738" y="27132"/>
                    <a:pt x="9364" y="27132"/>
                  </a:cubicBezTo>
                  <a:cubicBezTo>
                    <a:pt x="10151" y="27132"/>
                    <a:pt x="10888" y="26489"/>
                    <a:pt x="11287" y="25176"/>
                  </a:cubicBezTo>
                  <a:cubicBezTo>
                    <a:pt x="11681" y="23875"/>
                    <a:pt x="11858" y="23168"/>
                    <a:pt x="11228" y="21963"/>
                  </a:cubicBezTo>
                  <a:cubicBezTo>
                    <a:pt x="10598" y="20757"/>
                    <a:pt x="9179" y="18996"/>
                    <a:pt x="8393" y="17887"/>
                  </a:cubicBezTo>
                  <a:cubicBezTo>
                    <a:pt x="6195" y="14780"/>
                    <a:pt x="4830" y="11088"/>
                    <a:pt x="4477" y="7299"/>
                  </a:cubicBezTo>
                  <a:cubicBezTo>
                    <a:pt x="4436" y="6868"/>
                    <a:pt x="4426" y="6387"/>
                    <a:pt x="4706" y="6058"/>
                  </a:cubicBezTo>
                  <a:cubicBezTo>
                    <a:pt x="5527" y="5101"/>
                    <a:pt x="6967" y="6325"/>
                    <a:pt x="7480" y="4671"/>
                  </a:cubicBezTo>
                  <a:cubicBezTo>
                    <a:pt x="7681" y="4020"/>
                    <a:pt x="7528" y="3312"/>
                    <a:pt x="7278" y="2679"/>
                  </a:cubicBezTo>
                  <a:cubicBezTo>
                    <a:pt x="6859" y="1620"/>
                    <a:pt x="6119" y="631"/>
                    <a:pt x="5066" y="198"/>
                  </a:cubicBezTo>
                  <a:cubicBezTo>
                    <a:pt x="4727" y="59"/>
                    <a:pt x="4420" y="0"/>
                    <a:pt x="4134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591925" y="3701975"/>
              <a:ext cx="649750" cy="427375"/>
            </a:xfrm>
            <a:custGeom>
              <a:avLst/>
              <a:gdLst/>
              <a:ahLst/>
              <a:cxnLst/>
              <a:rect l="l" t="t" r="r" b="b"/>
              <a:pathLst>
                <a:path w="25990" h="17095" extrusionOk="0">
                  <a:moveTo>
                    <a:pt x="22949" y="0"/>
                  </a:moveTo>
                  <a:cubicBezTo>
                    <a:pt x="22769" y="0"/>
                    <a:pt x="22529" y="56"/>
                    <a:pt x="22219" y="184"/>
                  </a:cubicBezTo>
                  <a:cubicBezTo>
                    <a:pt x="21544" y="463"/>
                    <a:pt x="21196" y="1296"/>
                    <a:pt x="20712" y="1769"/>
                  </a:cubicBezTo>
                  <a:cubicBezTo>
                    <a:pt x="21000" y="1488"/>
                    <a:pt x="20984" y="957"/>
                    <a:pt x="20678" y="695"/>
                  </a:cubicBezTo>
                  <a:cubicBezTo>
                    <a:pt x="20550" y="584"/>
                    <a:pt x="20382" y="532"/>
                    <a:pt x="20214" y="532"/>
                  </a:cubicBezTo>
                  <a:cubicBezTo>
                    <a:pt x="19981" y="532"/>
                    <a:pt x="19747" y="633"/>
                    <a:pt x="19611" y="822"/>
                  </a:cubicBezTo>
                  <a:cubicBezTo>
                    <a:pt x="19411" y="1101"/>
                    <a:pt x="19430" y="1476"/>
                    <a:pt x="19350" y="1810"/>
                  </a:cubicBezTo>
                  <a:cubicBezTo>
                    <a:pt x="19243" y="2255"/>
                    <a:pt x="18954" y="2633"/>
                    <a:pt x="18664" y="2988"/>
                  </a:cubicBezTo>
                  <a:cubicBezTo>
                    <a:pt x="16104" y="6114"/>
                    <a:pt x="12839" y="8653"/>
                    <a:pt x="9201" y="10407"/>
                  </a:cubicBezTo>
                  <a:cubicBezTo>
                    <a:pt x="7487" y="11235"/>
                    <a:pt x="3185" y="12096"/>
                    <a:pt x="1671" y="13096"/>
                  </a:cubicBezTo>
                  <a:cubicBezTo>
                    <a:pt x="0" y="14198"/>
                    <a:pt x="3091" y="15717"/>
                    <a:pt x="4102" y="17094"/>
                  </a:cubicBezTo>
                  <a:cubicBezTo>
                    <a:pt x="10875" y="16932"/>
                    <a:pt x="15877" y="12257"/>
                    <a:pt x="19455" y="6977"/>
                  </a:cubicBezTo>
                  <a:cubicBezTo>
                    <a:pt x="19748" y="6544"/>
                    <a:pt x="20040" y="6111"/>
                    <a:pt x="20334" y="5678"/>
                  </a:cubicBezTo>
                  <a:cubicBezTo>
                    <a:pt x="20350" y="5655"/>
                    <a:pt x="20369" y="5629"/>
                    <a:pt x="20396" y="5625"/>
                  </a:cubicBezTo>
                  <a:cubicBezTo>
                    <a:pt x="20399" y="5625"/>
                    <a:pt x="20402" y="5625"/>
                    <a:pt x="20405" y="5625"/>
                  </a:cubicBezTo>
                  <a:cubicBezTo>
                    <a:pt x="20429" y="5625"/>
                    <a:pt x="20451" y="5640"/>
                    <a:pt x="20471" y="5655"/>
                  </a:cubicBezTo>
                  <a:cubicBezTo>
                    <a:pt x="21273" y="6242"/>
                    <a:pt x="22352" y="6129"/>
                    <a:pt x="23294" y="6237"/>
                  </a:cubicBezTo>
                  <a:cubicBezTo>
                    <a:pt x="23493" y="6260"/>
                    <a:pt x="23702" y="6279"/>
                    <a:pt x="23908" y="6279"/>
                  </a:cubicBezTo>
                  <a:cubicBezTo>
                    <a:pt x="24317" y="6279"/>
                    <a:pt x="24714" y="6202"/>
                    <a:pt x="24996" y="5922"/>
                  </a:cubicBezTo>
                  <a:cubicBezTo>
                    <a:pt x="25311" y="5609"/>
                    <a:pt x="25200" y="4989"/>
                    <a:pt x="24890" y="4772"/>
                  </a:cubicBezTo>
                  <a:lnTo>
                    <a:pt x="24890" y="4772"/>
                  </a:lnTo>
                  <a:cubicBezTo>
                    <a:pt x="25481" y="4693"/>
                    <a:pt x="25989" y="3926"/>
                    <a:pt x="25678" y="3359"/>
                  </a:cubicBezTo>
                  <a:cubicBezTo>
                    <a:pt x="25501" y="3035"/>
                    <a:pt x="25146" y="2881"/>
                    <a:pt x="24782" y="2881"/>
                  </a:cubicBezTo>
                  <a:cubicBezTo>
                    <a:pt x="24371" y="2881"/>
                    <a:pt x="23951" y="3077"/>
                    <a:pt x="23766" y="3450"/>
                  </a:cubicBezTo>
                  <a:cubicBezTo>
                    <a:pt x="23951" y="2916"/>
                    <a:pt x="24737" y="2790"/>
                    <a:pt x="24919" y="2256"/>
                  </a:cubicBezTo>
                  <a:cubicBezTo>
                    <a:pt x="25096" y="1740"/>
                    <a:pt x="24526" y="1219"/>
                    <a:pt x="23980" y="1219"/>
                  </a:cubicBezTo>
                  <a:cubicBezTo>
                    <a:pt x="23976" y="1219"/>
                    <a:pt x="23971" y="1219"/>
                    <a:pt x="23967" y="1219"/>
                  </a:cubicBezTo>
                  <a:cubicBezTo>
                    <a:pt x="23417" y="1229"/>
                    <a:pt x="22939" y="1579"/>
                    <a:pt x="22502" y="1915"/>
                  </a:cubicBezTo>
                  <a:cubicBezTo>
                    <a:pt x="23299" y="1271"/>
                    <a:pt x="23812" y="0"/>
                    <a:pt x="22949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3795450" y="3770175"/>
              <a:ext cx="940800" cy="1019900"/>
            </a:xfrm>
            <a:custGeom>
              <a:avLst/>
              <a:gdLst/>
              <a:ahLst/>
              <a:cxnLst/>
              <a:rect l="l" t="t" r="r" b="b"/>
              <a:pathLst>
                <a:path w="37632" h="40796" extrusionOk="0">
                  <a:moveTo>
                    <a:pt x="3997" y="1"/>
                  </a:moveTo>
                  <a:cubicBezTo>
                    <a:pt x="4210" y="231"/>
                    <a:pt x="509" y="4587"/>
                    <a:pt x="284" y="4900"/>
                  </a:cubicBezTo>
                  <a:cubicBezTo>
                    <a:pt x="145" y="5094"/>
                    <a:pt x="1" y="5312"/>
                    <a:pt x="21" y="5551"/>
                  </a:cubicBezTo>
                  <a:cubicBezTo>
                    <a:pt x="35" y="5722"/>
                    <a:pt x="133" y="5874"/>
                    <a:pt x="229" y="6016"/>
                  </a:cubicBezTo>
                  <a:cubicBezTo>
                    <a:pt x="358" y="6208"/>
                    <a:pt x="486" y="6399"/>
                    <a:pt x="615" y="6590"/>
                  </a:cubicBezTo>
                  <a:cubicBezTo>
                    <a:pt x="1942" y="8546"/>
                    <a:pt x="3332" y="10456"/>
                    <a:pt x="4785" y="12322"/>
                  </a:cubicBezTo>
                  <a:cubicBezTo>
                    <a:pt x="5900" y="13754"/>
                    <a:pt x="6777" y="15360"/>
                    <a:pt x="7945" y="16721"/>
                  </a:cubicBezTo>
                  <a:cubicBezTo>
                    <a:pt x="7249" y="20909"/>
                    <a:pt x="7088" y="25191"/>
                    <a:pt x="7403" y="29420"/>
                  </a:cubicBezTo>
                  <a:cubicBezTo>
                    <a:pt x="7478" y="30418"/>
                    <a:pt x="8766" y="40796"/>
                    <a:pt x="9402" y="40796"/>
                  </a:cubicBezTo>
                  <a:cubicBezTo>
                    <a:pt x="9405" y="40796"/>
                    <a:pt x="9408" y="40796"/>
                    <a:pt x="9411" y="40795"/>
                  </a:cubicBezTo>
                  <a:cubicBezTo>
                    <a:pt x="18634" y="39415"/>
                    <a:pt x="27606" y="36387"/>
                    <a:pt x="35779" y="31896"/>
                  </a:cubicBezTo>
                  <a:cubicBezTo>
                    <a:pt x="33080" y="27939"/>
                    <a:pt x="30944" y="23603"/>
                    <a:pt x="29428" y="19060"/>
                  </a:cubicBezTo>
                  <a:cubicBezTo>
                    <a:pt x="32115" y="17850"/>
                    <a:pt x="34714" y="16446"/>
                    <a:pt x="37182" y="14837"/>
                  </a:cubicBezTo>
                  <a:cubicBezTo>
                    <a:pt x="37332" y="14740"/>
                    <a:pt x="37490" y="14631"/>
                    <a:pt x="37554" y="14465"/>
                  </a:cubicBezTo>
                  <a:cubicBezTo>
                    <a:pt x="37632" y="14264"/>
                    <a:pt x="37552" y="14040"/>
                    <a:pt x="37473" y="13839"/>
                  </a:cubicBezTo>
                  <a:cubicBezTo>
                    <a:pt x="36866" y="12284"/>
                    <a:pt x="36317" y="10708"/>
                    <a:pt x="35828" y="9112"/>
                  </a:cubicBezTo>
                  <a:cubicBezTo>
                    <a:pt x="34698" y="9297"/>
                    <a:pt x="33482" y="9438"/>
                    <a:pt x="32283" y="9438"/>
                  </a:cubicBezTo>
                  <a:cubicBezTo>
                    <a:pt x="31475" y="9438"/>
                    <a:pt x="30674" y="9374"/>
                    <a:pt x="29913" y="9215"/>
                  </a:cubicBezTo>
                  <a:cubicBezTo>
                    <a:pt x="24652" y="8118"/>
                    <a:pt x="19823" y="6461"/>
                    <a:pt x="14402" y="5888"/>
                  </a:cubicBezTo>
                  <a:cubicBezTo>
                    <a:pt x="10208" y="5445"/>
                    <a:pt x="6909" y="3144"/>
                    <a:pt x="39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3078175" y="238100"/>
              <a:ext cx="1254050" cy="1521700"/>
            </a:xfrm>
            <a:custGeom>
              <a:avLst/>
              <a:gdLst/>
              <a:ahLst/>
              <a:cxnLst/>
              <a:rect l="l" t="t" r="r" b="b"/>
              <a:pathLst>
                <a:path w="50162" h="60868" extrusionOk="0">
                  <a:moveTo>
                    <a:pt x="26108" y="1"/>
                  </a:moveTo>
                  <a:cubicBezTo>
                    <a:pt x="22460" y="1"/>
                    <a:pt x="18737" y="885"/>
                    <a:pt x="15505" y="2352"/>
                  </a:cubicBezTo>
                  <a:cubicBezTo>
                    <a:pt x="9325" y="5156"/>
                    <a:pt x="4659" y="10802"/>
                    <a:pt x="2360" y="17189"/>
                  </a:cubicBezTo>
                  <a:cubicBezTo>
                    <a:pt x="62" y="23574"/>
                    <a:pt x="1" y="30630"/>
                    <a:pt x="1441" y="37263"/>
                  </a:cubicBezTo>
                  <a:cubicBezTo>
                    <a:pt x="2450" y="41905"/>
                    <a:pt x="4225" y="46472"/>
                    <a:pt x="7284" y="50108"/>
                  </a:cubicBezTo>
                  <a:cubicBezTo>
                    <a:pt x="10578" y="54020"/>
                    <a:pt x="15509" y="56455"/>
                    <a:pt x="20498" y="57216"/>
                  </a:cubicBezTo>
                  <a:cubicBezTo>
                    <a:pt x="20076" y="57596"/>
                    <a:pt x="19645" y="57988"/>
                    <a:pt x="19388" y="58496"/>
                  </a:cubicBezTo>
                  <a:cubicBezTo>
                    <a:pt x="19133" y="59002"/>
                    <a:pt x="19087" y="59657"/>
                    <a:pt x="19427" y="60112"/>
                  </a:cubicBezTo>
                  <a:cubicBezTo>
                    <a:pt x="19686" y="60460"/>
                    <a:pt x="20116" y="60617"/>
                    <a:pt x="20556" y="60617"/>
                  </a:cubicBezTo>
                  <a:cubicBezTo>
                    <a:pt x="20800" y="60617"/>
                    <a:pt x="21048" y="60569"/>
                    <a:pt x="21271" y="60478"/>
                  </a:cubicBezTo>
                  <a:cubicBezTo>
                    <a:pt x="21896" y="60223"/>
                    <a:pt x="22373" y="59712"/>
                    <a:pt x="22831" y="59217"/>
                  </a:cubicBezTo>
                  <a:cubicBezTo>
                    <a:pt x="23021" y="60017"/>
                    <a:pt x="23695" y="60698"/>
                    <a:pt x="24506" y="60841"/>
                  </a:cubicBezTo>
                  <a:cubicBezTo>
                    <a:pt x="24609" y="60859"/>
                    <a:pt x="24712" y="60868"/>
                    <a:pt x="24816" y="60868"/>
                  </a:cubicBezTo>
                  <a:cubicBezTo>
                    <a:pt x="25533" y="60868"/>
                    <a:pt x="26253" y="60450"/>
                    <a:pt x="26544" y="59791"/>
                  </a:cubicBezTo>
                  <a:cubicBezTo>
                    <a:pt x="26875" y="59041"/>
                    <a:pt x="26324" y="57305"/>
                    <a:pt x="25362" y="57239"/>
                  </a:cubicBezTo>
                  <a:lnTo>
                    <a:pt x="25362" y="57239"/>
                  </a:lnTo>
                  <a:cubicBezTo>
                    <a:pt x="25871" y="57274"/>
                    <a:pt x="26415" y="57294"/>
                    <a:pt x="26977" y="57294"/>
                  </a:cubicBezTo>
                  <a:cubicBezTo>
                    <a:pt x="29278" y="57294"/>
                    <a:pt x="31881" y="56950"/>
                    <a:pt x="33672" y="55821"/>
                  </a:cubicBezTo>
                  <a:cubicBezTo>
                    <a:pt x="40357" y="51608"/>
                    <a:pt x="45286" y="44842"/>
                    <a:pt x="47600" y="37317"/>
                  </a:cubicBezTo>
                  <a:cubicBezTo>
                    <a:pt x="50162" y="28981"/>
                    <a:pt x="49519" y="20532"/>
                    <a:pt x="46097" y="12696"/>
                  </a:cubicBezTo>
                  <a:cubicBezTo>
                    <a:pt x="43756" y="7334"/>
                    <a:pt x="38417" y="3294"/>
                    <a:pt x="32955" y="1197"/>
                  </a:cubicBezTo>
                  <a:cubicBezTo>
                    <a:pt x="30807" y="372"/>
                    <a:pt x="28473" y="1"/>
                    <a:pt x="261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4050350" y="454400"/>
              <a:ext cx="185700" cy="433975"/>
            </a:xfrm>
            <a:custGeom>
              <a:avLst/>
              <a:gdLst/>
              <a:ahLst/>
              <a:cxnLst/>
              <a:rect l="l" t="t" r="r" b="b"/>
              <a:pathLst>
                <a:path w="7428" h="17359" extrusionOk="0">
                  <a:moveTo>
                    <a:pt x="1603" y="0"/>
                  </a:moveTo>
                  <a:cubicBezTo>
                    <a:pt x="0" y="0"/>
                    <a:pt x="729" y="2382"/>
                    <a:pt x="1273" y="3435"/>
                  </a:cubicBezTo>
                  <a:cubicBezTo>
                    <a:pt x="3235" y="7240"/>
                    <a:pt x="5393" y="11259"/>
                    <a:pt x="5037" y="15525"/>
                  </a:cubicBezTo>
                  <a:cubicBezTo>
                    <a:pt x="5005" y="15906"/>
                    <a:pt x="4954" y="16297"/>
                    <a:pt x="5061" y="16664"/>
                  </a:cubicBezTo>
                  <a:cubicBezTo>
                    <a:pt x="5167" y="17025"/>
                    <a:pt x="5476" y="17359"/>
                    <a:pt x="5851" y="17359"/>
                  </a:cubicBezTo>
                  <a:cubicBezTo>
                    <a:pt x="5857" y="17359"/>
                    <a:pt x="5863" y="17359"/>
                    <a:pt x="5869" y="17358"/>
                  </a:cubicBezTo>
                  <a:cubicBezTo>
                    <a:pt x="6439" y="17343"/>
                    <a:pt x="6705" y="16652"/>
                    <a:pt x="6796" y="16088"/>
                  </a:cubicBezTo>
                  <a:cubicBezTo>
                    <a:pt x="7427" y="12263"/>
                    <a:pt x="6835" y="8264"/>
                    <a:pt x="5209" y="4752"/>
                  </a:cubicBezTo>
                  <a:cubicBezTo>
                    <a:pt x="4748" y="3756"/>
                    <a:pt x="3283" y="333"/>
                    <a:pt x="2107" y="64"/>
                  </a:cubicBezTo>
                  <a:cubicBezTo>
                    <a:pt x="1918" y="20"/>
                    <a:pt x="1750" y="0"/>
                    <a:pt x="1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4109600" y="1015950"/>
              <a:ext cx="99125" cy="158925"/>
            </a:xfrm>
            <a:custGeom>
              <a:avLst/>
              <a:gdLst/>
              <a:ahLst/>
              <a:cxnLst/>
              <a:rect l="l" t="t" r="r" b="b"/>
              <a:pathLst>
                <a:path w="3965" h="6357" extrusionOk="0">
                  <a:moveTo>
                    <a:pt x="2617" y="0"/>
                  </a:moveTo>
                  <a:cubicBezTo>
                    <a:pt x="1529" y="0"/>
                    <a:pt x="530" y="4405"/>
                    <a:pt x="226" y="5225"/>
                  </a:cubicBezTo>
                  <a:cubicBezTo>
                    <a:pt x="99" y="5567"/>
                    <a:pt x="0" y="6020"/>
                    <a:pt x="290" y="6242"/>
                  </a:cubicBezTo>
                  <a:cubicBezTo>
                    <a:pt x="409" y="6334"/>
                    <a:pt x="568" y="6357"/>
                    <a:pt x="718" y="6357"/>
                  </a:cubicBezTo>
                  <a:cubicBezTo>
                    <a:pt x="2115" y="6352"/>
                    <a:pt x="2905" y="4753"/>
                    <a:pt x="3171" y="3380"/>
                  </a:cubicBezTo>
                  <a:cubicBezTo>
                    <a:pt x="3297" y="2730"/>
                    <a:pt x="3965" y="34"/>
                    <a:pt x="2627" y="1"/>
                  </a:cubicBezTo>
                  <a:cubicBezTo>
                    <a:pt x="2624" y="0"/>
                    <a:pt x="2621" y="0"/>
                    <a:pt x="2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4155250" y="3967625"/>
              <a:ext cx="245425" cy="109575"/>
            </a:xfrm>
            <a:custGeom>
              <a:avLst/>
              <a:gdLst/>
              <a:ahLst/>
              <a:cxnLst/>
              <a:rect l="l" t="t" r="r" b="b"/>
              <a:pathLst>
                <a:path w="9817" h="4383" extrusionOk="0">
                  <a:moveTo>
                    <a:pt x="0" y="0"/>
                  </a:moveTo>
                  <a:cubicBezTo>
                    <a:pt x="0" y="0"/>
                    <a:pt x="1092" y="3865"/>
                    <a:pt x="4411" y="4336"/>
                  </a:cubicBezTo>
                  <a:cubicBezTo>
                    <a:pt x="4632" y="4368"/>
                    <a:pt x="4848" y="4382"/>
                    <a:pt x="5058" y="4382"/>
                  </a:cubicBezTo>
                  <a:cubicBezTo>
                    <a:pt x="7998" y="4382"/>
                    <a:pt x="9817" y="1509"/>
                    <a:pt x="9817" y="15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0B4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942775" y="3361175"/>
              <a:ext cx="706750" cy="681675"/>
            </a:xfrm>
            <a:custGeom>
              <a:avLst/>
              <a:gdLst/>
              <a:ahLst/>
              <a:cxnLst/>
              <a:rect l="l" t="t" r="r" b="b"/>
              <a:pathLst>
                <a:path w="28270" h="27267" extrusionOk="0">
                  <a:moveTo>
                    <a:pt x="14301" y="0"/>
                  </a:moveTo>
                  <a:cubicBezTo>
                    <a:pt x="8801" y="0"/>
                    <a:pt x="3580" y="3617"/>
                    <a:pt x="1712" y="9080"/>
                  </a:cubicBezTo>
                  <a:cubicBezTo>
                    <a:pt x="0" y="14082"/>
                    <a:pt x="1468" y="20031"/>
                    <a:pt x="5331" y="23639"/>
                  </a:cubicBezTo>
                  <a:cubicBezTo>
                    <a:pt x="7858" y="26000"/>
                    <a:pt x="11324" y="27267"/>
                    <a:pt x="14775" y="27267"/>
                  </a:cubicBezTo>
                  <a:cubicBezTo>
                    <a:pt x="16599" y="27267"/>
                    <a:pt x="18419" y="26913"/>
                    <a:pt x="20093" y="26179"/>
                  </a:cubicBezTo>
                  <a:cubicBezTo>
                    <a:pt x="24934" y="24056"/>
                    <a:pt x="28270" y="18866"/>
                    <a:pt x="28154" y="13581"/>
                  </a:cubicBezTo>
                  <a:cubicBezTo>
                    <a:pt x="28028" y="7789"/>
                    <a:pt x="24287" y="3043"/>
                    <a:pt x="18938" y="897"/>
                  </a:cubicBezTo>
                  <a:cubicBezTo>
                    <a:pt x="17416" y="286"/>
                    <a:pt x="15847" y="0"/>
                    <a:pt x="14301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923850" y="3305875"/>
              <a:ext cx="792450" cy="507625"/>
            </a:xfrm>
            <a:custGeom>
              <a:avLst/>
              <a:gdLst/>
              <a:ahLst/>
              <a:cxnLst/>
              <a:rect l="l" t="t" r="r" b="b"/>
              <a:pathLst>
                <a:path w="31698" h="20305" extrusionOk="0">
                  <a:moveTo>
                    <a:pt x="15622" y="0"/>
                  </a:moveTo>
                  <a:cubicBezTo>
                    <a:pt x="15026" y="0"/>
                    <a:pt x="14427" y="59"/>
                    <a:pt x="13828" y="185"/>
                  </a:cubicBezTo>
                  <a:cubicBezTo>
                    <a:pt x="9911" y="1007"/>
                    <a:pt x="6460" y="2355"/>
                    <a:pt x="3560" y="5234"/>
                  </a:cubicBezTo>
                  <a:cubicBezTo>
                    <a:pt x="2121" y="6663"/>
                    <a:pt x="1085" y="7963"/>
                    <a:pt x="572" y="9952"/>
                  </a:cubicBezTo>
                  <a:cubicBezTo>
                    <a:pt x="23" y="12075"/>
                    <a:pt x="0" y="14341"/>
                    <a:pt x="565" y="16463"/>
                  </a:cubicBezTo>
                  <a:cubicBezTo>
                    <a:pt x="835" y="17478"/>
                    <a:pt x="1276" y="18517"/>
                    <a:pt x="2140" y="19113"/>
                  </a:cubicBezTo>
                  <a:cubicBezTo>
                    <a:pt x="2038" y="17664"/>
                    <a:pt x="2458" y="16136"/>
                    <a:pt x="3317" y="14958"/>
                  </a:cubicBezTo>
                  <a:cubicBezTo>
                    <a:pt x="3625" y="14538"/>
                    <a:pt x="6449" y="12415"/>
                    <a:pt x="6424" y="12286"/>
                  </a:cubicBezTo>
                  <a:lnTo>
                    <a:pt x="6424" y="12286"/>
                  </a:lnTo>
                  <a:cubicBezTo>
                    <a:pt x="6525" y="12794"/>
                    <a:pt x="6518" y="13315"/>
                    <a:pt x="6406" y="13820"/>
                  </a:cubicBezTo>
                  <a:cubicBezTo>
                    <a:pt x="6452" y="13613"/>
                    <a:pt x="11037" y="11821"/>
                    <a:pt x="11592" y="11448"/>
                  </a:cubicBezTo>
                  <a:cubicBezTo>
                    <a:pt x="13092" y="10440"/>
                    <a:pt x="14153" y="9082"/>
                    <a:pt x="15674" y="8051"/>
                  </a:cubicBezTo>
                  <a:cubicBezTo>
                    <a:pt x="16861" y="10825"/>
                    <a:pt x="19427" y="12730"/>
                    <a:pt x="21935" y="14411"/>
                  </a:cubicBezTo>
                  <a:cubicBezTo>
                    <a:pt x="22944" y="15086"/>
                    <a:pt x="23905" y="15758"/>
                    <a:pt x="24815" y="16474"/>
                  </a:cubicBezTo>
                  <a:cubicBezTo>
                    <a:pt x="26226" y="17583"/>
                    <a:pt x="27512" y="18799"/>
                    <a:pt x="28651" y="20305"/>
                  </a:cubicBezTo>
                  <a:cubicBezTo>
                    <a:pt x="29414" y="18946"/>
                    <a:pt x="29730" y="17616"/>
                    <a:pt x="29757" y="16077"/>
                  </a:cubicBezTo>
                  <a:cubicBezTo>
                    <a:pt x="29761" y="15834"/>
                    <a:pt x="29687" y="12659"/>
                    <a:pt x="29658" y="12659"/>
                  </a:cubicBezTo>
                  <a:cubicBezTo>
                    <a:pt x="29658" y="12659"/>
                    <a:pt x="29658" y="12659"/>
                    <a:pt x="29658" y="12659"/>
                  </a:cubicBezTo>
                  <a:lnTo>
                    <a:pt x="29658" y="12659"/>
                  </a:lnTo>
                  <a:cubicBezTo>
                    <a:pt x="30429" y="12472"/>
                    <a:pt x="31134" y="12079"/>
                    <a:pt x="31698" y="11522"/>
                  </a:cubicBezTo>
                  <a:cubicBezTo>
                    <a:pt x="29768" y="10578"/>
                    <a:pt x="28805" y="8311"/>
                    <a:pt x="26958" y="7209"/>
                  </a:cubicBezTo>
                  <a:cubicBezTo>
                    <a:pt x="27798" y="7178"/>
                    <a:pt x="28609" y="6708"/>
                    <a:pt x="29054" y="5995"/>
                  </a:cubicBezTo>
                  <a:cubicBezTo>
                    <a:pt x="27614" y="5979"/>
                    <a:pt x="26367" y="5044"/>
                    <a:pt x="25237" y="4151"/>
                  </a:cubicBezTo>
                  <a:cubicBezTo>
                    <a:pt x="22574" y="2049"/>
                    <a:pt x="19156" y="0"/>
                    <a:pt x="156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4190725" y="3717525"/>
              <a:ext cx="45150" cy="45125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4439625" y="3790850"/>
              <a:ext cx="46950" cy="45200"/>
            </a:xfrm>
            <a:custGeom>
              <a:avLst/>
              <a:gdLst/>
              <a:ahLst/>
              <a:cxnLst/>
              <a:rect l="l" t="t" r="r" b="b"/>
              <a:pathLst>
                <a:path w="1878" h="1808" extrusionOk="0">
                  <a:moveTo>
                    <a:pt x="975" y="1"/>
                  </a:moveTo>
                  <a:cubicBezTo>
                    <a:pt x="740" y="1"/>
                    <a:pt x="509" y="93"/>
                    <a:pt x="336" y="265"/>
                  </a:cubicBezTo>
                  <a:cubicBezTo>
                    <a:pt x="78" y="524"/>
                    <a:pt x="0" y="912"/>
                    <a:pt x="140" y="1250"/>
                  </a:cubicBezTo>
                  <a:cubicBezTo>
                    <a:pt x="281" y="1587"/>
                    <a:pt x="610" y="1807"/>
                    <a:pt x="975" y="1807"/>
                  </a:cubicBezTo>
                  <a:cubicBezTo>
                    <a:pt x="1473" y="1807"/>
                    <a:pt x="1878" y="1403"/>
                    <a:pt x="1878" y="905"/>
                  </a:cubicBezTo>
                  <a:cubicBezTo>
                    <a:pt x="1878" y="539"/>
                    <a:pt x="1659" y="210"/>
                    <a:pt x="1321" y="70"/>
                  </a:cubicBezTo>
                  <a:cubicBezTo>
                    <a:pt x="1209" y="23"/>
                    <a:pt x="1092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4250975" y="3850075"/>
              <a:ext cx="151000" cy="65125"/>
            </a:xfrm>
            <a:custGeom>
              <a:avLst/>
              <a:gdLst/>
              <a:ahLst/>
              <a:cxnLst/>
              <a:rect l="l" t="t" r="r" b="b"/>
              <a:pathLst>
                <a:path w="6040" h="2605" extrusionOk="0">
                  <a:moveTo>
                    <a:pt x="187" y="1"/>
                  </a:moveTo>
                  <a:cubicBezTo>
                    <a:pt x="146" y="1"/>
                    <a:pt x="113" y="10"/>
                    <a:pt x="88" y="29"/>
                  </a:cubicBezTo>
                  <a:cubicBezTo>
                    <a:pt x="1" y="98"/>
                    <a:pt x="10" y="234"/>
                    <a:pt x="38" y="343"/>
                  </a:cubicBezTo>
                  <a:cubicBezTo>
                    <a:pt x="307" y="1383"/>
                    <a:pt x="1397" y="2205"/>
                    <a:pt x="2390" y="2473"/>
                  </a:cubicBezTo>
                  <a:cubicBezTo>
                    <a:pt x="2724" y="2562"/>
                    <a:pt x="3068" y="2605"/>
                    <a:pt x="3412" y="2605"/>
                  </a:cubicBezTo>
                  <a:cubicBezTo>
                    <a:pt x="4241" y="2605"/>
                    <a:pt x="5076" y="2359"/>
                    <a:pt x="5796" y="1940"/>
                  </a:cubicBezTo>
                  <a:cubicBezTo>
                    <a:pt x="5863" y="1901"/>
                    <a:pt x="5932" y="1857"/>
                    <a:pt x="5966" y="1788"/>
                  </a:cubicBezTo>
                  <a:cubicBezTo>
                    <a:pt x="6040" y="1645"/>
                    <a:pt x="5918" y="1466"/>
                    <a:pt x="5766" y="1414"/>
                  </a:cubicBezTo>
                  <a:cubicBezTo>
                    <a:pt x="5711" y="1396"/>
                    <a:pt x="5654" y="1389"/>
                    <a:pt x="5597" y="1389"/>
                  </a:cubicBezTo>
                  <a:cubicBezTo>
                    <a:pt x="5495" y="1389"/>
                    <a:pt x="5391" y="1411"/>
                    <a:pt x="5289" y="1430"/>
                  </a:cubicBezTo>
                  <a:cubicBezTo>
                    <a:pt x="4944" y="1498"/>
                    <a:pt x="4587" y="1531"/>
                    <a:pt x="4228" y="1531"/>
                  </a:cubicBezTo>
                  <a:cubicBezTo>
                    <a:pt x="3523" y="1531"/>
                    <a:pt x="2812" y="1401"/>
                    <a:pt x="2170" y="1140"/>
                  </a:cubicBezTo>
                  <a:cubicBezTo>
                    <a:pt x="1827" y="999"/>
                    <a:pt x="613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 descr="El Payaso | Fotos de feliz cumpleaños, Payaso con globos, Feliz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11" y="243156"/>
            <a:ext cx="1865431" cy="302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Google Shape;840;p51">
            <a:extLst>
              <a:ext uri="{FF2B5EF4-FFF2-40B4-BE49-F238E27FC236}">
                <a16:creationId xmlns:a16="http://schemas.microsoft.com/office/drawing/2014/main" xmlns="" id="{B2DAB3E5-2FEF-41C3-A496-1338962FB029}"/>
              </a:ext>
            </a:extLst>
          </p:cNvPr>
          <p:cNvSpPr txBox="1">
            <a:spLocks/>
          </p:cNvSpPr>
          <p:nvPr/>
        </p:nvSpPr>
        <p:spPr>
          <a:xfrm>
            <a:off x="-736166" y="1672064"/>
            <a:ext cx="7081531" cy="165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CL" sz="7200" dirty="0" smtClean="0"/>
              <a:t>Asociamos</a:t>
            </a:r>
            <a:r>
              <a:rPr lang="es-CL" sz="6600" dirty="0" smtClean="0"/>
              <a:t>  </a:t>
            </a:r>
            <a:endParaRPr lang="es-CL" sz="6600" dirty="0"/>
          </a:p>
        </p:txBody>
      </p:sp>
    </p:spTree>
    <p:extLst>
      <p:ext uri="{BB962C8B-B14F-4D97-AF65-F5344CB8AC3E}">
        <p14:creationId xmlns:p14="http://schemas.microsoft.com/office/powerpoint/2010/main" val="114121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924728" y="1068512"/>
            <a:ext cx="4931596" cy="36781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Google Shape;287;p36"/>
          <p:cNvSpPr txBox="1">
            <a:spLocks noGrp="1"/>
          </p:cNvSpPr>
          <p:nvPr>
            <p:ph type="title"/>
          </p:nvPr>
        </p:nvSpPr>
        <p:spPr>
          <a:xfrm>
            <a:off x="1411967" y="89149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smtClean="0">
                <a:latin typeface="Gill Sans Ultra Bold Condensed" panose="020B0A06020104020203" pitchFamily="34" charset="0"/>
              </a:rPr>
              <a:t>¿Qué necesita el cocinero para trabajar?</a:t>
            </a:r>
            <a:endParaRPr dirty="0">
              <a:latin typeface="Gill Sans Ultra Bold Condensed" panose="020B0A06020104020203" pitchFamily="34" charset="0"/>
            </a:endParaRPr>
          </a:p>
        </p:txBody>
      </p:sp>
      <p:pic>
        <p:nvPicPr>
          <p:cNvPr id="5" name="Imagen 4" descr="Linda chica chef cocinar en dibujos animados de cocina | Vector Premium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7" y="1675683"/>
            <a:ext cx="2958959" cy="3285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476" y="1204067"/>
            <a:ext cx="938908" cy="943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69" y="1451530"/>
            <a:ext cx="1239548" cy="101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78" b="95111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384" y="2147300"/>
            <a:ext cx="958065" cy="134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875" b="100000" l="1106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56" y="2949157"/>
            <a:ext cx="1737721" cy="1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616" y="2982428"/>
            <a:ext cx="1095375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152" y="1238779"/>
            <a:ext cx="1278480" cy="140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13631" y="3509492"/>
            <a:ext cx="956059" cy="102821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88449" y="2640458"/>
            <a:ext cx="969476" cy="94329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4251" y="710801"/>
            <a:ext cx="1478518" cy="148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1613"/>
      </p:ext>
    </p:extLst>
  </p:cSld>
  <p:clrMapOvr>
    <a:masterClrMapping/>
  </p:clrMapOvr>
  <p:transition spd="slow">
    <p:wheel spokes="1"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227" y="953588"/>
            <a:ext cx="2543339" cy="14129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" b="98518" l="0" r="995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032" y="1090786"/>
            <a:ext cx="1445085" cy="20088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7092" y="651575"/>
            <a:ext cx="1468906" cy="160931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448" l="4505" r="945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6627" y="2955203"/>
            <a:ext cx="1049850" cy="1711917"/>
          </a:xfrm>
          <a:prstGeom prst="rect">
            <a:avLst/>
          </a:prstGeom>
        </p:spPr>
      </p:pic>
      <p:pic>
        <p:nvPicPr>
          <p:cNvPr id="12" name="Imagen 11" descr="1217 mejores imágenes de Dibujos en 2020 | Dibujos, Dibujos para niños,  Fondos para niños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36" y="1168932"/>
            <a:ext cx="3124888" cy="332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Google Shape;287;p36"/>
          <p:cNvSpPr txBox="1">
            <a:spLocks noGrp="1"/>
          </p:cNvSpPr>
          <p:nvPr>
            <p:ph type="title"/>
          </p:nvPr>
        </p:nvSpPr>
        <p:spPr>
          <a:xfrm>
            <a:off x="1411967" y="89149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smtClean="0">
                <a:latin typeface="Gill Sans Ultra Bold Condensed" panose="020B0A06020104020203" pitchFamily="34" charset="0"/>
              </a:rPr>
              <a:t>¿Qué necesita el profesor para trabajar?</a:t>
            </a:r>
            <a:endParaRPr dirty="0">
              <a:latin typeface="Gill Sans Ultra Bold Condensed" panose="020B0A060201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868949">
            <a:off x="4801535" y="3111137"/>
            <a:ext cx="1847287" cy="78323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5879" y="2826794"/>
            <a:ext cx="1604480" cy="1351924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3722982" y="811658"/>
            <a:ext cx="5277179" cy="38554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400" y="691450"/>
            <a:ext cx="1407419" cy="14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6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18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67" y="2745383"/>
            <a:ext cx="2459899" cy="16399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8889" l="10000" r="90000">
                        <a14:foregroundMark x1="42778" y1="75833" x2="42778" y2="75833"/>
                        <a14:foregroundMark x1="37500" y1="74444" x2="37500" y2="7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43" y="775542"/>
            <a:ext cx="2261507" cy="22615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280" flipH="1">
            <a:off x="4118928" y="1510302"/>
            <a:ext cx="517398" cy="1526748"/>
          </a:xfrm>
          <a:prstGeom prst="rect">
            <a:avLst/>
          </a:prstGeom>
        </p:spPr>
      </p:pic>
      <p:pic>
        <p:nvPicPr>
          <p:cNvPr id="6148" name="Picture 4" descr="Medicos animados gif - Imagu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42" y="1589229"/>
            <a:ext cx="2363683" cy="3167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50094" y="1013706"/>
            <a:ext cx="1149491" cy="15546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5197" y="3037050"/>
            <a:ext cx="1562946" cy="14878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707768">
            <a:off x="4729796" y="2983024"/>
            <a:ext cx="445466" cy="1946722"/>
          </a:xfrm>
          <a:prstGeom prst="rect">
            <a:avLst/>
          </a:prstGeom>
        </p:spPr>
      </p:pic>
      <p:sp>
        <p:nvSpPr>
          <p:cNvPr id="18" name="Google Shape;287;p36"/>
          <p:cNvSpPr txBox="1">
            <a:spLocks noGrp="1"/>
          </p:cNvSpPr>
          <p:nvPr>
            <p:ph type="title"/>
          </p:nvPr>
        </p:nvSpPr>
        <p:spPr>
          <a:xfrm>
            <a:off x="1411967" y="89149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smtClean="0">
                <a:latin typeface="Gill Sans Ultra Bold Condensed" panose="020B0A06020104020203" pitchFamily="34" charset="0"/>
              </a:rPr>
              <a:t>¿Qué necesita el doctor para trabajar?</a:t>
            </a:r>
            <a:endParaRPr dirty="0">
              <a:latin typeface="Gill Sans Ultra Bold Condensed" panose="020B0A06020104020203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3472665" y="893852"/>
            <a:ext cx="5383659" cy="38528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88" y="99237"/>
            <a:ext cx="1582228" cy="158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56932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930" y="2650128"/>
            <a:ext cx="2846070" cy="28460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>
                        <a14:backgroundMark x1="52174" y1="81208" x2="52174" y2="81208"/>
                        <a14:backgroundMark x1="53804" y1="82718" x2="53804" y2="82718"/>
                        <a14:backgroundMark x1="59022" y1="82718" x2="59022" y2="82718"/>
                        <a14:backgroundMark x1="58370" y1="82718" x2="58370" y2="82718"/>
                        <a14:backgroundMark x1="65326" y1="85067" x2="65326" y2="85067"/>
                        <a14:backgroundMark x1="44565" y1="90436" x2="44565" y2="90436"/>
                        <a14:backgroundMark x1="40761" y1="90940" x2="40761" y2="90940"/>
                        <a14:backgroundMark x1="35652" y1="91946" x2="35652" y2="91946"/>
                        <a14:backgroundMark x1="33261" y1="93792" x2="33261" y2="93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416" y="932103"/>
            <a:ext cx="2380177" cy="1541941"/>
          </a:xfrm>
          <a:prstGeom prst="rect">
            <a:avLst/>
          </a:prstGeom>
        </p:spPr>
      </p:pic>
      <p:pic>
        <p:nvPicPr>
          <p:cNvPr id="11" name="Imagen 10" descr="Manny manitas para imprimir | Carpintero dibujo, Dibujos para niños,  Oficios y profesiones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26" y="1329518"/>
            <a:ext cx="2571499" cy="3558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8301" y="4018020"/>
            <a:ext cx="2071114" cy="64611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44579" y="1639508"/>
            <a:ext cx="1841253" cy="189879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0954" y="2562421"/>
            <a:ext cx="1761905" cy="152381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8662" y="981469"/>
            <a:ext cx="1781127" cy="1319942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3432973" y="842481"/>
            <a:ext cx="5505544" cy="40788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Google Shape;287;p36"/>
          <p:cNvSpPr txBox="1">
            <a:spLocks noGrp="1"/>
          </p:cNvSpPr>
          <p:nvPr>
            <p:ph type="title"/>
          </p:nvPr>
        </p:nvSpPr>
        <p:spPr>
          <a:xfrm>
            <a:off x="1411967" y="89149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smtClean="0">
                <a:latin typeface="Gill Sans Ultra Bold Condensed" panose="020B0A06020104020203" pitchFamily="34" charset="0"/>
              </a:rPr>
              <a:t>¿Qué necesita el carpintero para trabajar?</a:t>
            </a:r>
            <a:endParaRPr dirty="0">
              <a:latin typeface="Gill Sans Ultra Bold Condensed" panose="020B0A060201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002" y="575352"/>
            <a:ext cx="1573741" cy="13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46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racture"/>
        <p:sndAc>
          <p:stSnd>
            <p:snd r:embed="rId2" name="breeze.wav"/>
          </p:stSnd>
        </p:sndAc>
      </p:transition>
    </mc:Choice>
    <mc:Fallback xmlns="">
      <p:transition spd="slow" advClick="0">
        <p:fade/>
        <p:sndAc>
          <p:stSnd>
            <p:snd r:embed="rId15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75217" y1="53911" x2="75217" y2="53911"/>
                        <a14:foregroundMark x1="83804" y1="71788" x2="83804" y2="71788"/>
                        <a14:foregroundMark x1="84891" y1="64246" x2="84891" y2="64246"/>
                        <a14:foregroundMark x1="94891" y1="85196" x2="94891" y2="85196"/>
                        <a14:foregroundMark x1="91739" y1="81564" x2="91739" y2="81564"/>
                        <a14:foregroundMark x1="91413" y1="78492" x2="91413" y2="78492"/>
                        <a14:foregroundMark x1="87826" y1="80447" x2="87826" y2="80447"/>
                        <a14:foregroundMark x1="94457" y1="74860" x2="94457" y2="74860"/>
                        <a14:foregroundMark x1="97717" y1="78492" x2="97717" y2="78492"/>
                        <a14:foregroundMark x1="97717" y1="79888" x2="97717" y2="79888"/>
                        <a14:foregroundMark x1="75652" y1="33520" x2="75652" y2="33520"/>
                        <a14:foregroundMark x1="77174" y1="29609" x2="77174" y2="29609"/>
                        <a14:foregroundMark x1="54674" y1="19832" x2="54674" y2="19832"/>
                        <a14:foregroundMark x1="72500" y1="7542" x2="72500" y2="7542"/>
                        <a14:foregroundMark x1="75761" y1="14804" x2="75761" y2="14804"/>
                        <a14:foregroundMark x1="77717" y1="14804" x2="77717" y2="14804"/>
                        <a14:foregroundMark x1="79239" y1="16760" x2="79239" y2="167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005" y="3315902"/>
            <a:ext cx="2848468" cy="14559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03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658" y="1511783"/>
            <a:ext cx="2255227" cy="13958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979" y="3663313"/>
            <a:ext cx="2043790" cy="1217088"/>
          </a:xfrm>
          <a:prstGeom prst="rect">
            <a:avLst/>
          </a:prstGeom>
        </p:spPr>
      </p:pic>
      <p:pic>
        <p:nvPicPr>
          <p:cNvPr id="11" name="Imagen 10" descr="1882 Best Ganesha images in 2020 | Ganesha, Ganesha painting, Ganesha art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94" y="1943540"/>
            <a:ext cx="2200517" cy="305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3238280">
            <a:off x="3740277" y="1720883"/>
            <a:ext cx="1694115" cy="8089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08885" y="1380680"/>
            <a:ext cx="1121968" cy="16192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27072" y="2117881"/>
            <a:ext cx="1091678" cy="1363161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3052996" y="1202423"/>
            <a:ext cx="5967713" cy="38010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Google Shape;287;p36"/>
          <p:cNvSpPr txBox="1">
            <a:spLocks noGrp="1"/>
          </p:cNvSpPr>
          <p:nvPr>
            <p:ph type="title"/>
          </p:nvPr>
        </p:nvSpPr>
        <p:spPr>
          <a:xfrm>
            <a:off x="1411967" y="89149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smtClean="0">
                <a:latin typeface="Gill Sans Ultra Bold Condensed" panose="020B0A06020104020203" pitchFamily="34" charset="0"/>
              </a:rPr>
              <a:t>¿Qué necesita el pintor para trabajar?</a:t>
            </a:r>
            <a:endParaRPr dirty="0">
              <a:latin typeface="Gill Sans Ultra Bold Condensed" panose="020B0A06020104020203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4758" y="533792"/>
            <a:ext cx="1529818" cy="153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  <p:sndAc>
          <p:stSnd>
            <p:snd r:embed="rId3" name="breeze.wav"/>
          </p:stSnd>
        </p:sndAc>
      </p:transition>
    </mc:Choice>
    <mc:Fallback xmlns="">
      <p:transition spd="slow" advClick="0">
        <p:fade/>
        <p:sndAc>
          <p:stSnd>
            <p:snd r:embed="rId16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4"/>
          <p:cNvGrpSpPr/>
          <p:nvPr/>
        </p:nvGrpSpPr>
        <p:grpSpPr>
          <a:xfrm rot="953377">
            <a:off x="6524766" y="149598"/>
            <a:ext cx="2190592" cy="3991238"/>
            <a:chOff x="2366550" y="238100"/>
            <a:chExt cx="2875125" cy="5238450"/>
          </a:xfrm>
        </p:grpSpPr>
        <p:sp>
          <p:nvSpPr>
            <p:cNvPr id="235" name="Google Shape;235;p34"/>
            <p:cNvSpPr/>
            <p:nvPr/>
          </p:nvSpPr>
          <p:spPr>
            <a:xfrm>
              <a:off x="3269450" y="1884925"/>
              <a:ext cx="578075" cy="1577350"/>
            </a:xfrm>
            <a:custGeom>
              <a:avLst/>
              <a:gdLst/>
              <a:ahLst/>
              <a:cxnLst/>
              <a:rect l="l" t="t" r="r" b="b"/>
              <a:pathLst>
                <a:path w="23123" h="63094" fill="none" extrusionOk="0">
                  <a:moveTo>
                    <a:pt x="1" y="0"/>
                  </a:moveTo>
                  <a:cubicBezTo>
                    <a:pt x="2546" y="3153"/>
                    <a:pt x="4803" y="8509"/>
                    <a:pt x="5463" y="12508"/>
                  </a:cubicBezTo>
                  <a:cubicBezTo>
                    <a:pt x="6990" y="21755"/>
                    <a:pt x="8485" y="29277"/>
                    <a:pt x="10526" y="38424"/>
                  </a:cubicBezTo>
                  <a:cubicBezTo>
                    <a:pt x="12569" y="47571"/>
                    <a:pt x="16301" y="56664"/>
                    <a:pt x="23122" y="63093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2366550" y="550050"/>
              <a:ext cx="1293100" cy="1470850"/>
            </a:xfrm>
            <a:custGeom>
              <a:avLst/>
              <a:gdLst/>
              <a:ahLst/>
              <a:cxnLst/>
              <a:rect l="l" t="t" r="r" b="b"/>
              <a:pathLst>
                <a:path w="51724" h="58834" extrusionOk="0">
                  <a:moveTo>
                    <a:pt x="23828" y="0"/>
                  </a:moveTo>
                  <a:cubicBezTo>
                    <a:pt x="22780" y="0"/>
                    <a:pt x="21740" y="59"/>
                    <a:pt x="20724" y="172"/>
                  </a:cubicBezTo>
                  <a:cubicBezTo>
                    <a:pt x="14908" y="818"/>
                    <a:pt x="9376" y="4617"/>
                    <a:pt x="5753" y="9213"/>
                  </a:cubicBezTo>
                  <a:cubicBezTo>
                    <a:pt x="1551" y="14542"/>
                    <a:pt x="1" y="21700"/>
                    <a:pt x="892" y="28429"/>
                  </a:cubicBezTo>
                  <a:cubicBezTo>
                    <a:pt x="1782" y="35156"/>
                    <a:pt x="4970" y="41452"/>
                    <a:pt x="9296" y="46682"/>
                  </a:cubicBezTo>
                  <a:cubicBezTo>
                    <a:pt x="12324" y="50342"/>
                    <a:pt x="15998" y="53584"/>
                    <a:pt x="20385" y="55407"/>
                  </a:cubicBezTo>
                  <a:cubicBezTo>
                    <a:pt x="22794" y="56409"/>
                    <a:pt x="25405" y="56873"/>
                    <a:pt x="28019" y="56873"/>
                  </a:cubicBezTo>
                  <a:cubicBezTo>
                    <a:pt x="30530" y="56873"/>
                    <a:pt x="33045" y="56445"/>
                    <a:pt x="35388" y="55653"/>
                  </a:cubicBezTo>
                  <a:lnTo>
                    <a:pt x="35388" y="55653"/>
                  </a:lnTo>
                  <a:cubicBezTo>
                    <a:pt x="35187" y="56185"/>
                    <a:pt x="34985" y="56732"/>
                    <a:pt x="34990" y="57300"/>
                  </a:cubicBezTo>
                  <a:cubicBezTo>
                    <a:pt x="34996" y="57867"/>
                    <a:pt x="35256" y="58470"/>
                    <a:pt x="35768" y="58718"/>
                  </a:cubicBezTo>
                  <a:cubicBezTo>
                    <a:pt x="35931" y="58798"/>
                    <a:pt x="36107" y="58834"/>
                    <a:pt x="36283" y="58834"/>
                  </a:cubicBezTo>
                  <a:cubicBezTo>
                    <a:pt x="36762" y="58834"/>
                    <a:pt x="37253" y="58571"/>
                    <a:pt x="37573" y="58196"/>
                  </a:cubicBezTo>
                  <a:cubicBezTo>
                    <a:pt x="38011" y="57683"/>
                    <a:pt x="38201" y="57010"/>
                    <a:pt x="38379" y="56360"/>
                  </a:cubicBezTo>
                  <a:cubicBezTo>
                    <a:pt x="38789" y="56835"/>
                    <a:pt x="39415" y="57119"/>
                    <a:pt x="40038" y="57119"/>
                  </a:cubicBezTo>
                  <a:cubicBezTo>
                    <a:pt x="40233" y="57119"/>
                    <a:pt x="40427" y="57091"/>
                    <a:pt x="40614" y="57033"/>
                  </a:cubicBezTo>
                  <a:cubicBezTo>
                    <a:pt x="41399" y="56787"/>
                    <a:pt x="41992" y="55987"/>
                    <a:pt x="41941" y="55165"/>
                  </a:cubicBezTo>
                  <a:cubicBezTo>
                    <a:pt x="41897" y="54448"/>
                    <a:pt x="40906" y="53371"/>
                    <a:pt x="40066" y="53371"/>
                  </a:cubicBezTo>
                  <a:cubicBezTo>
                    <a:pt x="39947" y="53371"/>
                    <a:pt x="39830" y="53393"/>
                    <a:pt x="39720" y="53440"/>
                  </a:cubicBezTo>
                  <a:cubicBezTo>
                    <a:pt x="42109" y="52404"/>
                    <a:pt x="45115" y="50634"/>
                    <a:pt x="46449" y="48363"/>
                  </a:cubicBezTo>
                  <a:cubicBezTo>
                    <a:pt x="50453" y="41551"/>
                    <a:pt x="51724" y="33276"/>
                    <a:pt x="50322" y="25529"/>
                  </a:cubicBezTo>
                  <a:cubicBezTo>
                    <a:pt x="48770" y="16948"/>
                    <a:pt x="44317" y="9738"/>
                    <a:pt x="37680" y="4350"/>
                  </a:cubicBezTo>
                  <a:cubicBezTo>
                    <a:pt x="33930" y="1307"/>
                    <a:pt x="28781" y="0"/>
                    <a:pt x="238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2979425" y="632175"/>
              <a:ext cx="389525" cy="305550"/>
            </a:xfrm>
            <a:custGeom>
              <a:avLst/>
              <a:gdLst/>
              <a:ahLst/>
              <a:cxnLst/>
              <a:rect l="l" t="t" r="r" b="b"/>
              <a:pathLst>
                <a:path w="15581" h="12222" extrusionOk="0">
                  <a:moveTo>
                    <a:pt x="2533" y="0"/>
                  </a:moveTo>
                  <a:cubicBezTo>
                    <a:pt x="2382" y="0"/>
                    <a:pt x="2247" y="21"/>
                    <a:pt x="2133" y="67"/>
                  </a:cubicBezTo>
                  <a:cubicBezTo>
                    <a:pt x="0" y="931"/>
                    <a:pt x="2235" y="2706"/>
                    <a:pt x="3379" y="3309"/>
                  </a:cubicBezTo>
                  <a:cubicBezTo>
                    <a:pt x="7167" y="5304"/>
                    <a:pt x="11238" y="7364"/>
                    <a:pt x="13389" y="11065"/>
                  </a:cubicBezTo>
                  <a:cubicBezTo>
                    <a:pt x="13581" y="11395"/>
                    <a:pt x="13763" y="11745"/>
                    <a:pt x="14062" y="11985"/>
                  </a:cubicBezTo>
                  <a:cubicBezTo>
                    <a:pt x="14242" y="12129"/>
                    <a:pt x="14479" y="12221"/>
                    <a:pt x="14706" y="12221"/>
                  </a:cubicBezTo>
                  <a:cubicBezTo>
                    <a:pt x="14855" y="12221"/>
                    <a:pt x="14999" y="12182"/>
                    <a:pt x="15121" y="12093"/>
                  </a:cubicBezTo>
                  <a:cubicBezTo>
                    <a:pt x="15580" y="11753"/>
                    <a:pt x="15401" y="11035"/>
                    <a:pt x="15154" y="10519"/>
                  </a:cubicBezTo>
                  <a:cubicBezTo>
                    <a:pt x="13481" y="7022"/>
                    <a:pt x="10706" y="4082"/>
                    <a:pt x="7361" y="2134"/>
                  </a:cubicBezTo>
                  <a:cubicBezTo>
                    <a:pt x="6509" y="1637"/>
                    <a:pt x="3871" y="0"/>
                    <a:pt x="2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3389875" y="1048250"/>
              <a:ext cx="103225" cy="164700"/>
            </a:xfrm>
            <a:custGeom>
              <a:avLst/>
              <a:gdLst/>
              <a:ahLst/>
              <a:cxnLst/>
              <a:rect l="l" t="t" r="r" b="b"/>
              <a:pathLst>
                <a:path w="4129" h="6588" extrusionOk="0">
                  <a:moveTo>
                    <a:pt x="1316" y="1"/>
                  </a:moveTo>
                  <a:cubicBezTo>
                    <a:pt x="1184" y="1"/>
                    <a:pt x="1049" y="41"/>
                    <a:pt x="911" y="132"/>
                  </a:cubicBezTo>
                  <a:cubicBezTo>
                    <a:pt x="0" y="734"/>
                    <a:pt x="1714" y="4941"/>
                    <a:pt x="1935" y="5790"/>
                  </a:cubicBezTo>
                  <a:cubicBezTo>
                    <a:pt x="2026" y="6144"/>
                    <a:pt x="2204" y="6572"/>
                    <a:pt x="2570" y="6587"/>
                  </a:cubicBezTo>
                  <a:cubicBezTo>
                    <a:pt x="2576" y="6588"/>
                    <a:pt x="2583" y="6588"/>
                    <a:pt x="2589" y="6588"/>
                  </a:cubicBezTo>
                  <a:cubicBezTo>
                    <a:pt x="2732" y="6588"/>
                    <a:pt x="2867" y="6519"/>
                    <a:pt x="2985" y="6436"/>
                  </a:cubicBezTo>
                  <a:cubicBezTo>
                    <a:pt x="4128" y="5633"/>
                    <a:pt x="3860" y="3869"/>
                    <a:pt x="3292" y="2592"/>
                  </a:cubicBezTo>
                  <a:cubicBezTo>
                    <a:pt x="3057" y="2060"/>
                    <a:pt x="2262" y="1"/>
                    <a:pt x="1316" y="1"/>
                  </a:cubicBezTo>
                  <a:close/>
                </a:path>
              </a:pathLst>
            </a:custGeom>
            <a:solidFill>
              <a:srgbClr val="F9A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640375" y="1859350"/>
              <a:ext cx="207150" cy="1627750"/>
            </a:xfrm>
            <a:custGeom>
              <a:avLst/>
              <a:gdLst/>
              <a:ahLst/>
              <a:cxnLst/>
              <a:rect l="l" t="t" r="r" b="b"/>
              <a:pathLst>
                <a:path w="8286" h="65110" fill="none" extrusionOk="0">
                  <a:moveTo>
                    <a:pt x="7048" y="65109"/>
                  </a:moveTo>
                  <a:cubicBezTo>
                    <a:pt x="737" y="58499"/>
                    <a:pt x="1" y="48430"/>
                    <a:pt x="380" y="39299"/>
                  </a:cubicBezTo>
                  <a:cubicBezTo>
                    <a:pt x="918" y="26359"/>
                    <a:pt x="4748" y="12461"/>
                    <a:pt x="82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504925" y="548425"/>
              <a:ext cx="1290575" cy="1451925"/>
            </a:xfrm>
            <a:custGeom>
              <a:avLst/>
              <a:gdLst/>
              <a:ahLst/>
              <a:cxnLst/>
              <a:rect l="l" t="t" r="r" b="b"/>
              <a:pathLst>
                <a:path w="51623" h="58077" extrusionOk="0">
                  <a:moveTo>
                    <a:pt x="27953" y="1"/>
                  </a:moveTo>
                  <a:cubicBezTo>
                    <a:pt x="27475" y="1"/>
                    <a:pt x="27000" y="14"/>
                    <a:pt x="26529" y="39"/>
                  </a:cubicBezTo>
                  <a:cubicBezTo>
                    <a:pt x="19753" y="408"/>
                    <a:pt x="13356" y="3977"/>
                    <a:pt x="8896" y="9092"/>
                  </a:cubicBezTo>
                  <a:cubicBezTo>
                    <a:pt x="4435" y="14207"/>
                    <a:pt x="1817" y="20759"/>
                    <a:pt x="750" y="27462"/>
                  </a:cubicBezTo>
                  <a:cubicBezTo>
                    <a:pt x="4" y="32154"/>
                    <a:pt x="1" y="37054"/>
                    <a:pt x="1531" y="41552"/>
                  </a:cubicBezTo>
                  <a:cubicBezTo>
                    <a:pt x="3179" y="46394"/>
                    <a:pt x="6890" y="50452"/>
                    <a:pt x="11262" y="52974"/>
                  </a:cubicBezTo>
                  <a:cubicBezTo>
                    <a:pt x="10731" y="53175"/>
                    <a:pt x="10186" y="53385"/>
                    <a:pt x="9764" y="53764"/>
                  </a:cubicBezTo>
                  <a:cubicBezTo>
                    <a:pt x="9341" y="54144"/>
                    <a:pt x="9062" y="54737"/>
                    <a:pt x="9213" y="55285"/>
                  </a:cubicBezTo>
                  <a:cubicBezTo>
                    <a:pt x="9390" y="55926"/>
                    <a:pt x="10103" y="56294"/>
                    <a:pt x="10769" y="56294"/>
                  </a:cubicBezTo>
                  <a:cubicBezTo>
                    <a:pt x="10779" y="56294"/>
                    <a:pt x="10788" y="56294"/>
                    <a:pt x="10798" y="56294"/>
                  </a:cubicBezTo>
                  <a:cubicBezTo>
                    <a:pt x="11472" y="56284"/>
                    <a:pt x="12103" y="55982"/>
                    <a:pt x="12709" y="55686"/>
                  </a:cubicBezTo>
                  <a:lnTo>
                    <a:pt x="12709" y="55686"/>
                  </a:lnTo>
                  <a:cubicBezTo>
                    <a:pt x="12597" y="56501"/>
                    <a:pt x="12977" y="57379"/>
                    <a:pt x="13680" y="57807"/>
                  </a:cubicBezTo>
                  <a:cubicBezTo>
                    <a:pt x="13976" y="57987"/>
                    <a:pt x="14323" y="58076"/>
                    <a:pt x="14668" y="58076"/>
                  </a:cubicBezTo>
                  <a:cubicBezTo>
                    <a:pt x="15146" y="58076"/>
                    <a:pt x="15622" y="57906"/>
                    <a:pt x="15960" y="57569"/>
                  </a:cubicBezTo>
                  <a:cubicBezTo>
                    <a:pt x="16541" y="56991"/>
                    <a:pt x="16658" y="55173"/>
                    <a:pt x="15787" y="54762"/>
                  </a:cubicBezTo>
                  <a:lnTo>
                    <a:pt x="15787" y="54762"/>
                  </a:lnTo>
                  <a:cubicBezTo>
                    <a:pt x="17737" y="55680"/>
                    <a:pt x="20347" y="56583"/>
                    <a:pt x="22655" y="56583"/>
                  </a:cubicBezTo>
                  <a:cubicBezTo>
                    <a:pt x="23134" y="56583"/>
                    <a:pt x="23600" y="56544"/>
                    <a:pt x="24044" y="56458"/>
                  </a:cubicBezTo>
                  <a:cubicBezTo>
                    <a:pt x="31802" y="54958"/>
                    <a:pt x="38852" y="50444"/>
                    <a:pt x="43739" y="44272"/>
                  </a:cubicBezTo>
                  <a:cubicBezTo>
                    <a:pt x="49153" y="37436"/>
                    <a:pt x="51622" y="29329"/>
                    <a:pt x="51278" y="20786"/>
                  </a:cubicBezTo>
                  <a:cubicBezTo>
                    <a:pt x="51043" y="14940"/>
                    <a:pt x="47536" y="9237"/>
                    <a:pt x="43207" y="5300"/>
                  </a:cubicBezTo>
                  <a:cubicBezTo>
                    <a:pt x="39229" y="1680"/>
                    <a:pt x="33407" y="1"/>
                    <a:pt x="27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4552025" y="768475"/>
              <a:ext cx="185700" cy="434025"/>
            </a:xfrm>
            <a:custGeom>
              <a:avLst/>
              <a:gdLst/>
              <a:ahLst/>
              <a:cxnLst/>
              <a:rect l="l" t="t" r="r" b="b"/>
              <a:pathLst>
                <a:path w="7428" h="17361" extrusionOk="0">
                  <a:moveTo>
                    <a:pt x="1603" y="1"/>
                  </a:moveTo>
                  <a:cubicBezTo>
                    <a:pt x="0" y="1"/>
                    <a:pt x="729" y="2383"/>
                    <a:pt x="1273" y="3435"/>
                  </a:cubicBezTo>
                  <a:cubicBezTo>
                    <a:pt x="3235" y="7240"/>
                    <a:pt x="5393" y="11259"/>
                    <a:pt x="5037" y="15526"/>
                  </a:cubicBezTo>
                  <a:cubicBezTo>
                    <a:pt x="5005" y="15906"/>
                    <a:pt x="4954" y="16298"/>
                    <a:pt x="5061" y="16664"/>
                  </a:cubicBezTo>
                  <a:cubicBezTo>
                    <a:pt x="5167" y="17026"/>
                    <a:pt x="5478" y="17360"/>
                    <a:pt x="5853" y="17360"/>
                  </a:cubicBezTo>
                  <a:cubicBezTo>
                    <a:pt x="5858" y="17360"/>
                    <a:pt x="5864" y="17360"/>
                    <a:pt x="5869" y="17360"/>
                  </a:cubicBezTo>
                  <a:cubicBezTo>
                    <a:pt x="6439" y="17344"/>
                    <a:pt x="6705" y="16653"/>
                    <a:pt x="6796" y="16089"/>
                  </a:cubicBezTo>
                  <a:cubicBezTo>
                    <a:pt x="7427" y="12264"/>
                    <a:pt x="6835" y="8265"/>
                    <a:pt x="5209" y="4752"/>
                  </a:cubicBezTo>
                  <a:cubicBezTo>
                    <a:pt x="4748" y="3757"/>
                    <a:pt x="3283" y="334"/>
                    <a:pt x="2107" y="64"/>
                  </a:cubicBezTo>
                  <a:cubicBezTo>
                    <a:pt x="1918" y="21"/>
                    <a:pt x="1750" y="1"/>
                    <a:pt x="1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4611275" y="1330025"/>
              <a:ext cx="99125" cy="158950"/>
            </a:xfrm>
            <a:custGeom>
              <a:avLst/>
              <a:gdLst/>
              <a:ahLst/>
              <a:cxnLst/>
              <a:rect l="l" t="t" r="r" b="b"/>
              <a:pathLst>
                <a:path w="3965" h="6358" extrusionOk="0">
                  <a:moveTo>
                    <a:pt x="2618" y="1"/>
                  </a:moveTo>
                  <a:cubicBezTo>
                    <a:pt x="1529" y="1"/>
                    <a:pt x="530" y="4406"/>
                    <a:pt x="226" y="5226"/>
                  </a:cubicBezTo>
                  <a:cubicBezTo>
                    <a:pt x="99" y="5568"/>
                    <a:pt x="1" y="6021"/>
                    <a:pt x="291" y="6243"/>
                  </a:cubicBezTo>
                  <a:cubicBezTo>
                    <a:pt x="409" y="6335"/>
                    <a:pt x="568" y="6357"/>
                    <a:pt x="718" y="6357"/>
                  </a:cubicBezTo>
                  <a:cubicBezTo>
                    <a:pt x="2115" y="6353"/>
                    <a:pt x="2905" y="4754"/>
                    <a:pt x="3171" y="3381"/>
                  </a:cubicBezTo>
                  <a:cubicBezTo>
                    <a:pt x="3297" y="2731"/>
                    <a:pt x="3965" y="35"/>
                    <a:pt x="2628" y="1"/>
                  </a:cubicBezTo>
                  <a:cubicBezTo>
                    <a:pt x="2624" y="1"/>
                    <a:pt x="2621" y="1"/>
                    <a:pt x="2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3551225" y="1635500"/>
              <a:ext cx="256800" cy="1888150"/>
            </a:xfrm>
            <a:custGeom>
              <a:avLst/>
              <a:gdLst/>
              <a:ahLst/>
              <a:cxnLst/>
              <a:rect l="l" t="t" r="r" b="b"/>
              <a:pathLst>
                <a:path w="10272" h="75526" fill="none" extrusionOk="0">
                  <a:moveTo>
                    <a:pt x="10271" y="75526"/>
                  </a:moveTo>
                  <a:cubicBezTo>
                    <a:pt x="5383" y="64039"/>
                    <a:pt x="415" y="52193"/>
                    <a:pt x="201" y="39711"/>
                  </a:cubicBezTo>
                  <a:cubicBezTo>
                    <a:pt x="0" y="27922"/>
                    <a:pt x="3984" y="11781"/>
                    <a:pt x="3485" y="1"/>
                  </a:cubicBezTo>
                </a:path>
              </a:pathLst>
            </a:custGeom>
            <a:noFill/>
            <a:ln w="10425" cap="flat" cmpd="sng">
              <a:solidFill>
                <a:srgbClr val="434343"/>
              </a:solidFill>
              <a:prstDash val="solid"/>
              <a:miter lim="107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4276550" y="4957425"/>
              <a:ext cx="522525" cy="516500"/>
            </a:xfrm>
            <a:custGeom>
              <a:avLst/>
              <a:gdLst/>
              <a:ahLst/>
              <a:cxnLst/>
              <a:rect l="l" t="t" r="r" b="b"/>
              <a:pathLst>
                <a:path w="20901" h="20660" extrusionOk="0">
                  <a:moveTo>
                    <a:pt x="5194" y="1"/>
                  </a:moveTo>
                  <a:cubicBezTo>
                    <a:pt x="3132" y="1"/>
                    <a:pt x="1" y="1475"/>
                    <a:pt x="153" y="3576"/>
                  </a:cubicBezTo>
                  <a:cubicBezTo>
                    <a:pt x="304" y="5660"/>
                    <a:pt x="3507" y="8446"/>
                    <a:pt x="4842" y="9899"/>
                  </a:cubicBezTo>
                  <a:cubicBezTo>
                    <a:pt x="8464" y="13841"/>
                    <a:pt x="12656" y="17259"/>
                    <a:pt x="17255" y="19997"/>
                  </a:cubicBezTo>
                  <a:cubicBezTo>
                    <a:pt x="17812" y="20330"/>
                    <a:pt x="18450" y="20659"/>
                    <a:pt x="19074" y="20659"/>
                  </a:cubicBezTo>
                  <a:cubicBezTo>
                    <a:pt x="19260" y="20659"/>
                    <a:pt x="19444" y="20630"/>
                    <a:pt x="19625" y="20563"/>
                  </a:cubicBezTo>
                  <a:cubicBezTo>
                    <a:pt x="20618" y="20197"/>
                    <a:pt x="20901" y="18838"/>
                    <a:pt x="20501" y="17859"/>
                  </a:cubicBezTo>
                  <a:cubicBezTo>
                    <a:pt x="20099" y="16878"/>
                    <a:pt x="19239" y="16179"/>
                    <a:pt x="18456" y="15466"/>
                  </a:cubicBezTo>
                  <a:cubicBezTo>
                    <a:pt x="14597" y="11947"/>
                    <a:pt x="12060" y="7257"/>
                    <a:pt x="9159" y="2915"/>
                  </a:cubicBezTo>
                  <a:cubicBezTo>
                    <a:pt x="8338" y="1687"/>
                    <a:pt x="7351" y="389"/>
                    <a:pt x="5909" y="71"/>
                  </a:cubicBezTo>
                  <a:cubicBezTo>
                    <a:pt x="5693" y="24"/>
                    <a:pt x="5452" y="1"/>
                    <a:pt x="5194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4672750" y="5269250"/>
              <a:ext cx="178700" cy="206100"/>
            </a:xfrm>
            <a:custGeom>
              <a:avLst/>
              <a:gdLst/>
              <a:ahLst/>
              <a:cxnLst/>
              <a:rect l="l" t="t" r="r" b="b"/>
              <a:pathLst>
                <a:path w="7148" h="8244" extrusionOk="0">
                  <a:moveTo>
                    <a:pt x="4592" y="0"/>
                  </a:moveTo>
                  <a:cubicBezTo>
                    <a:pt x="4081" y="0"/>
                    <a:pt x="3572" y="122"/>
                    <a:pt x="3126" y="372"/>
                  </a:cubicBezTo>
                  <a:cubicBezTo>
                    <a:pt x="2381" y="791"/>
                    <a:pt x="1847" y="1502"/>
                    <a:pt x="1414" y="2239"/>
                  </a:cubicBezTo>
                  <a:cubicBezTo>
                    <a:pt x="895" y="3123"/>
                    <a:pt x="491" y="4069"/>
                    <a:pt x="211" y="5055"/>
                  </a:cubicBezTo>
                  <a:cubicBezTo>
                    <a:pt x="95" y="5462"/>
                    <a:pt x="0" y="5895"/>
                    <a:pt x="105" y="6306"/>
                  </a:cubicBezTo>
                  <a:cubicBezTo>
                    <a:pt x="258" y="6903"/>
                    <a:pt x="798" y="7320"/>
                    <a:pt x="1348" y="7601"/>
                  </a:cubicBezTo>
                  <a:cubicBezTo>
                    <a:pt x="2138" y="8003"/>
                    <a:pt x="3006" y="8222"/>
                    <a:pt x="3891" y="8244"/>
                  </a:cubicBezTo>
                  <a:cubicBezTo>
                    <a:pt x="4854" y="7686"/>
                    <a:pt x="5221" y="6871"/>
                    <a:pt x="5684" y="5859"/>
                  </a:cubicBezTo>
                  <a:cubicBezTo>
                    <a:pt x="6146" y="4849"/>
                    <a:pt x="6395" y="3754"/>
                    <a:pt x="6642" y="2670"/>
                  </a:cubicBezTo>
                  <a:cubicBezTo>
                    <a:pt x="6796" y="1993"/>
                    <a:pt x="7148" y="1207"/>
                    <a:pt x="6629" y="747"/>
                  </a:cubicBezTo>
                  <a:cubicBezTo>
                    <a:pt x="6074" y="256"/>
                    <a:pt x="5332" y="0"/>
                    <a:pt x="4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4565550" y="4746900"/>
              <a:ext cx="615575" cy="421075"/>
            </a:xfrm>
            <a:custGeom>
              <a:avLst/>
              <a:gdLst/>
              <a:ahLst/>
              <a:cxnLst/>
              <a:rect l="l" t="t" r="r" b="b"/>
              <a:pathLst>
                <a:path w="24623" h="16843" extrusionOk="0">
                  <a:moveTo>
                    <a:pt x="5561" y="1"/>
                  </a:moveTo>
                  <a:cubicBezTo>
                    <a:pt x="5532" y="1"/>
                    <a:pt x="5503" y="1"/>
                    <a:pt x="5475" y="2"/>
                  </a:cubicBezTo>
                  <a:cubicBezTo>
                    <a:pt x="3485" y="57"/>
                    <a:pt x="1" y="2546"/>
                    <a:pt x="740" y="4798"/>
                  </a:cubicBezTo>
                  <a:cubicBezTo>
                    <a:pt x="1392" y="6783"/>
                    <a:pt x="5175" y="8709"/>
                    <a:pt x="6823" y="9795"/>
                  </a:cubicBezTo>
                  <a:cubicBezTo>
                    <a:pt x="11291" y="12740"/>
                    <a:pt x="16186" y="15042"/>
                    <a:pt x="21312" y="16583"/>
                  </a:cubicBezTo>
                  <a:cubicBezTo>
                    <a:pt x="21763" y="16718"/>
                    <a:pt x="22255" y="16843"/>
                    <a:pt x="22722" y="16843"/>
                  </a:cubicBezTo>
                  <a:cubicBezTo>
                    <a:pt x="23090" y="16843"/>
                    <a:pt x="23442" y="16766"/>
                    <a:pt x="23748" y="16557"/>
                  </a:cubicBezTo>
                  <a:cubicBezTo>
                    <a:pt x="24623" y="15960"/>
                    <a:pt x="24568" y="14573"/>
                    <a:pt x="23942" y="13720"/>
                  </a:cubicBezTo>
                  <a:cubicBezTo>
                    <a:pt x="23316" y="12866"/>
                    <a:pt x="22311" y="12396"/>
                    <a:pt x="21379" y="11895"/>
                  </a:cubicBezTo>
                  <a:cubicBezTo>
                    <a:pt x="16782" y="9416"/>
                    <a:pt x="13183" y="5481"/>
                    <a:pt x="9316" y="1973"/>
                  </a:cubicBezTo>
                  <a:cubicBezTo>
                    <a:pt x="8244" y="999"/>
                    <a:pt x="7000" y="1"/>
                    <a:pt x="5561" y="1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5054050" y="4957250"/>
              <a:ext cx="145275" cy="210200"/>
            </a:xfrm>
            <a:custGeom>
              <a:avLst/>
              <a:gdLst/>
              <a:ahLst/>
              <a:cxnLst/>
              <a:rect l="l" t="t" r="r" b="b"/>
              <a:pathLst>
                <a:path w="5811" h="8408" extrusionOk="0">
                  <a:moveTo>
                    <a:pt x="3820" y="0"/>
                  </a:moveTo>
                  <a:cubicBezTo>
                    <a:pt x="3047" y="0"/>
                    <a:pt x="2270" y="281"/>
                    <a:pt x="1707" y="813"/>
                  </a:cubicBezTo>
                  <a:cubicBezTo>
                    <a:pt x="1086" y="1399"/>
                    <a:pt x="740" y="2219"/>
                    <a:pt x="498" y="3039"/>
                  </a:cubicBezTo>
                  <a:cubicBezTo>
                    <a:pt x="209" y="4022"/>
                    <a:pt x="47" y="5038"/>
                    <a:pt x="13" y="6062"/>
                  </a:cubicBezTo>
                  <a:cubicBezTo>
                    <a:pt x="0" y="6486"/>
                    <a:pt x="13" y="6928"/>
                    <a:pt x="215" y="7302"/>
                  </a:cubicBezTo>
                  <a:cubicBezTo>
                    <a:pt x="508" y="7844"/>
                    <a:pt x="1133" y="8118"/>
                    <a:pt x="1734" y="8257"/>
                  </a:cubicBezTo>
                  <a:cubicBezTo>
                    <a:pt x="2170" y="8357"/>
                    <a:pt x="2615" y="8407"/>
                    <a:pt x="3060" y="8407"/>
                  </a:cubicBezTo>
                  <a:cubicBezTo>
                    <a:pt x="3495" y="8407"/>
                    <a:pt x="3930" y="8359"/>
                    <a:pt x="4358" y="8263"/>
                  </a:cubicBezTo>
                  <a:cubicBezTo>
                    <a:pt x="5156" y="7490"/>
                    <a:pt x="5315" y="6610"/>
                    <a:pt x="5519" y="5517"/>
                  </a:cubicBezTo>
                  <a:cubicBezTo>
                    <a:pt x="5721" y="4423"/>
                    <a:pt x="5699" y="3302"/>
                    <a:pt x="5675" y="2190"/>
                  </a:cubicBezTo>
                  <a:cubicBezTo>
                    <a:pt x="5660" y="1496"/>
                    <a:pt x="5811" y="648"/>
                    <a:pt x="5196" y="327"/>
                  </a:cubicBezTo>
                  <a:cubicBezTo>
                    <a:pt x="4772" y="107"/>
                    <a:pt x="4297" y="0"/>
                    <a:pt x="3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4716225" y="5278450"/>
              <a:ext cx="130650" cy="198100"/>
            </a:xfrm>
            <a:custGeom>
              <a:avLst/>
              <a:gdLst/>
              <a:ahLst/>
              <a:cxnLst/>
              <a:rect l="l" t="t" r="r" b="b"/>
              <a:pathLst>
                <a:path w="5226" h="7924" extrusionOk="0">
                  <a:moveTo>
                    <a:pt x="4052" y="1"/>
                  </a:moveTo>
                  <a:cubicBezTo>
                    <a:pt x="3772" y="1"/>
                    <a:pt x="3484" y="99"/>
                    <a:pt x="3249" y="256"/>
                  </a:cubicBezTo>
                  <a:cubicBezTo>
                    <a:pt x="2870" y="511"/>
                    <a:pt x="2601" y="897"/>
                    <a:pt x="2356" y="1283"/>
                  </a:cubicBezTo>
                  <a:cubicBezTo>
                    <a:pt x="1476" y="2672"/>
                    <a:pt x="1" y="5548"/>
                    <a:pt x="916" y="7233"/>
                  </a:cubicBezTo>
                  <a:cubicBezTo>
                    <a:pt x="1185" y="7726"/>
                    <a:pt x="1505" y="7924"/>
                    <a:pt x="1841" y="7924"/>
                  </a:cubicBezTo>
                  <a:cubicBezTo>
                    <a:pt x="2889" y="7924"/>
                    <a:pt x="4097" y="6009"/>
                    <a:pt x="4422" y="5151"/>
                  </a:cubicBezTo>
                  <a:cubicBezTo>
                    <a:pt x="4809" y="4132"/>
                    <a:pt x="5057" y="3066"/>
                    <a:pt x="5161" y="1981"/>
                  </a:cubicBezTo>
                  <a:cubicBezTo>
                    <a:pt x="5226" y="1291"/>
                    <a:pt x="5156" y="452"/>
                    <a:pt x="4546" y="121"/>
                  </a:cubicBezTo>
                  <a:cubicBezTo>
                    <a:pt x="4394" y="38"/>
                    <a:pt x="4224" y="1"/>
                    <a:pt x="40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5096675" y="4960475"/>
              <a:ext cx="108075" cy="207075"/>
            </a:xfrm>
            <a:custGeom>
              <a:avLst/>
              <a:gdLst/>
              <a:ahLst/>
              <a:cxnLst/>
              <a:rect l="l" t="t" r="r" b="b"/>
              <a:pathLst>
                <a:path w="4323" h="8283" extrusionOk="0">
                  <a:moveTo>
                    <a:pt x="2851" y="1"/>
                  </a:moveTo>
                  <a:cubicBezTo>
                    <a:pt x="2485" y="1"/>
                    <a:pt x="2121" y="199"/>
                    <a:pt x="1869" y="477"/>
                  </a:cubicBezTo>
                  <a:cubicBezTo>
                    <a:pt x="1563" y="816"/>
                    <a:pt x="1396" y="1256"/>
                    <a:pt x="1252" y="1690"/>
                  </a:cubicBezTo>
                  <a:cubicBezTo>
                    <a:pt x="735" y="3250"/>
                    <a:pt x="0" y="6399"/>
                    <a:pt x="1298" y="7811"/>
                  </a:cubicBezTo>
                  <a:cubicBezTo>
                    <a:pt x="1602" y="8143"/>
                    <a:pt x="1893" y="8282"/>
                    <a:pt x="2165" y="8282"/>
                  </a:cubicBezTo>
                  <a:cubicBezTo>
                    <a:pt x="3286" y="8282"/>
                    <a:pt x="4080" y="5910"/>
                    <a:pt x="4194" y="4941"/>
                  </a:cubicBezTo>
                  <a:cubicBezTo>
                    <a:pt x="4323" y="3859"/>
                    <a:pt x="4304" y="2764"/>
                    <a:pt x="4141" y="1687"/>
                  </a:cubicBezTo>
                  <a:cubicBezTo>
                    <a:pt x="4038" y="1002"/>
                    <a:pt x="3766" y="205"/>
                    <a:pt x="3094" y="31"/>
                  </a:cubicBezTo>
                  <a:cubicBezTo>
                    <a:pt x="3014" y="10"/>
                    <a:pt x="2933" y="1"/>
                    <a:pt x="2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>
              <a:off x="4021425" y="4511125"/>
              <a:ext cx="833325" cy="589700"/>
            </a:xfrm>
            <a:custGeom>
              <a:avLst/>
              <a:gdLst/>
              <a:ahLst/>
              <a:cxnLst/>
              <a:rect l="l" t="t" r="r" b="b"/>
              <a:pathLst>
                <a:path w="33333" h="23588" extrusionOk="0">
                  <a:moveTo>
                    <a:pt x="21949" y="1"/>
                  </a:moveTo>
                  <a:cubicBezTo>
                    <a:pt x="21891" y="1"/>
                    <a:pt x="21832" y="3"/>
                    <a:pt x="21772" y="9"/>
                  </a:cubicBezTo>
                  <a:cubicBezTo>
                    <a:pt x="15918" y="532"/>
                    <a:pt x="10496" y="3118"/>
                    <a:pt x="5308" y="5706"/>
                  </a:cubicBezTo>
                  <a:cubicBezTo>
                    <a:pt x="3045" y="6834"/>
                    <a:pt x="1" y="7881"/>
                    <a:pt x="1336" y="10887"/>
                  </a:cubicBezTo>
                  <a:cubicBezTo>
                    <a:pt x="1911" y="12182"/>
                    <a:pt x="2654" y="13394"/>
                    <a:pt x="3395" y="14601"/>
                  </a:cubicBezTo>
                  <a:cubicBezTo>
                    <a:pt x="4727" y="16772"/>
                    <a:pt x="6057" y="18941"/>
                    <a:pt x="7389" y="21112"/>
                  </a:cubicBezTo>
                  <a:cubicBezTo>
                    <a:pt x="7914" y="21967"/>
                    <a:pt x="8473" y="22858"/>
                    <a:pt x="9339" y="23365"/>
                  </a:cubicBezTo>
                  <a:cubicBezTo>
                    <a:pt x="9604" y="23521"/>
                    <a:pt x="9929" y="23587"/>
                    <a:pt x="10293" y="23587"/>
                  </a:cubicBezTo>
                  <a:cubicBezTo>
                    <a:pt x="10643" y="23587"/>
                    <a:pt x="11029" y="23526"/>
                    <a:pt x="11433" y="23423"/>
                  </a:cubicBezTo>
                  <a:cubicBezTo>
                    <a:pt x="13035" y="23018"/>
                    <a:pt x="14925" y="21967"/>
                    <a:pt x="16000" y="21519"/>
                  </a:cubicBezTo>
                  <a:cubicBezTo>
                    <a:pt x="17520" y="20885"/>
                    <a:pt x="20546" y="19626"/>
                    <a:pt x="20076" y="17478"/>
                  </a:cubicBezTo>
                  <a:cubicBezTo>
                    <a:pt x="19862" y="16506"/>
                    <a:pt x="19238" y="15669"/>
                    <a:pt x="18978" y="14710"/>
                  </a:cubicBezTo>
                  <a:cubicBezTo>
                    <a:pt x="19033" y="14520"/>
                    <a:pt x="19190" y="14444"/>
                    <a:pt x="19379" y="14444"/>
                  </a:cubicBezTo>
                  <a:cubicBezTo>
                    <a:pt x="19625" y="14444"/>
                    <a:pt x="19924" y="14574"/>
                    <a:pt x="20116" y="14747"/>
                  </a:cubicBezTo>
                  <a:cubicBezTo>
                    <a:pt x="20766" y="15335"/>
                    <a:pt x="21238" y="16103"/>
                    <a:pt x="21911" y="16665"/>
                  </a:cubicBezTo>
                  <a:cubicBezTo>
                    <a:pt x="22426" y="17095"/>
                    <a:pt x="22982" y="17260"/>
                    <a:pt x="23550" y="17260"/>
                  </a:cubicBezTo>
                  <a:cubicBezTo>
                    <a:pt x="24247" y="17260"/>
                    <a:pt x="24962" y="17012"/>
                    <a:pt x="25641" y="16701"/>
                  </a:cubicBezTo>
                  <a:cubicBezTo>
                    <a:pt x="27105" y="16034"/>
                    <a:pt x="33333" y="13327"/>
                    <a:pt x="32519" y="11325"/>
                  </a:cubicBezTo>
                  <a:cubicBezTo>
                    <a:pt x="32254" y="10674"/>
                    <a:pt x="31648" y="10238"/>
                    <a:pt x="31092" y="9807"/>
                  </a:cubicBezTo>
                  <a:cubicBezTo>
                    <a:pt x="29682" y="8712"/>
                    <a:pt x="28429" y="7430"/>
                    <a:pt x="27367" y="5997"/>
                  </a:cubicBezTo>
                  <a:cubicBezTo>
                    <a:pt x="26766" y="5185"/>
                    <a:pt x="26229" y="4328"/>
                    <a:pt x="25653" y="3498"/>
                  </a:cubicBezTo>
                  <a:cubicBezTo>
                    <a:pt x="24755" y="2206"/>
                    <a:pt x="23647" y="1"/>
                    <a:pt x="219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620500" y="3241825"/>
              <a:ext cx="296475" cy="678325"/>
            </a:xfrm>
            <a:custGeom>
              <a:avLst/>
              <a:gdLst/>
              <a:ahLst/>
              <a:cxnLst/>
              <a:rect l="l" t="t" r="r" b="b"/>
              <a:pathLst>
                <a:path w="11859" h="27133" extrusionOk="0">
                  <a:moveTo>
                    <a:pt x="4134" y="0"/>
                  </a:moveTo>
                  <a:cubicBezTo>
                    <a:pt x="3165" y="0"/>
                    <a:pt x="2434" y="672"/>
                    <a:pt x="1509" y="1157"/>
                  </a:cubicBezTo>
                  <a:cubicBezTo>
                    <a:pt x="1483" y="751"/>
                    <a:pt x="1220" y="121"/>
                    <a:pt x="733" y="121"/>
                  </a:cubicBezTo>
                  <a:cubicBezTo>
                    <a:pt x="714" y="121"/>
                    <a:pt x="693" y="122"/>
                    <a:pt x="673" y="124"/>
                  </a:cubicBezTo>
                  <a:cubicBezTo>
                    <a:pt x="191" y="176"/>
                    <a:pt x="1" y="797"/>
                    <a:pt x="74" y="1276"/>
                  </a:cubicBezTo>
                  <a:cubicBezTo>
                    <a:pt x="288" y="2664"/>
                    <a:pt x="1304" y="3691"/>
                    <a:pt x="1474" y="5112"/>
                  </a:cubicBezTo>
                  <a:cubicBezTo>
                    <a:pt x="1487" y="5219"/>
                    <a:pt x="1499" y="5327"/>
                    <a:pt x="1509" y="5436"/>
                  </a:cubicBezTo>
                  <a:cubicBezTo>
                    <a:pt x="1649" y="6907"/>
                    <a:pt x="1554" y="8421"/>
                    <a:pt x="1734" y="9899"/>
                  </a:cubicBezTo>
                  <a:cubicBezTo>
                    <a:pt x="2137" y="13203"/>
                    <a:pt x="2972" y="16439"/>
                    <a:pt x="4216" y="19526"/>
                  </a:cubicBezTo>
                  <a:cubicBezTo>
                    <a:pt x="5109" y="21741"/>
                    <a:pt x="6192" y="23945"/>
                    <a:pt x="7537" y="25924"/>
                  </a:cubicBezTo>
                  <a:cubicBezTo>
                    <a:pt x="8081" y="26725"/>
                    <a:pt x="8738" y="27132"/>
                    <a:pt x="9364" y="27132"/>
                  </a:cubicBezTo>
                  <a:cubicBezTo>
                    <a:pt x="10151" y="27132"/>
                    <a:pt x="10888" y="26489"/>
                    <a:pt x="11287" y="25176"/>
                  </a:cubicBezTo>
                  <a:cubicBezTo>
                    <a:pt x="11681" y="23875"/>
                    <a:pt x="11858" y="23168"/>
                    <a:pt x="11228" y="21963"/>
                  </a:cubicBezTo>
                  <a:cubicBezTo>
                    <a:pt x="10598" y="20757"/>
                    <a:pt x="9179" y="18996"/>
                    <a:pt x="8393" y="17887"/>
                  </a:cubicBezTo>
                  <a:cubicBezTo>
                    <a:pt x="6195" y="14780"/>
                    <a:pt x="4830" y="11088"/>
                    <a:pt x="4477" y="7299"/>
                  </a:cubicBezTo>
                  <a:cubicBezTo>
                    <a:pt x="4436" y="6868"/>
                    <a:pt x="4426" y="6387"/>
                    <a:pt x="4706" y="6058"/>
                  </a:cubicBezTo>
                  <a:cubicBezTo>
                    <a:pt x="5527" y="5101"/>
                    <a:pt x="6967" y="6325"/>
                    <a:pt x="7480" y="4671"/>
                  </a:cubicBezTo>
                  <a:cubicBezTo>
                    <a:pt x="7681" y="4020"/>
                    <a:pt x="7528" y="3312"/>
                    <a:pt x="7278" y="2679"/>
                  </a:cubicBezTo>
                  <a:cubicBezTo>
                    <a:pt x="6859" y="1620"/>
                    <a:pt x="6119" y="631"/>
                    <a:pt x="5066" y="198"/>
                  </a:cubicBezTo>
                  <a:cubicBezTo>
                    <a:pt x="4727" y="59"/>
                    <a:pt x="4420" y="0"/>
                    <a:pt x="4134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591925" y="3701975"/>
              <a:ext cx="649750" cy="427375"/>
            </a:xfrm>
            <a:custGeom>
              <a:avLst/>
              <a:gdLst/>
              <a:ahLst/>
              <a:cxnLst/>
              <a:rect l="l" t="t" r="r" b="b"/>
              <a:pathLst>
                <a:path w="25990" h="17095" extrusionOk="0">
                  <a:moveTo>
                    <a:pt x="22949" y="0"/>
                  </a:moveTo>
                  <a:cubicBezTo>
                    <a:pt x="22769" y="0"/>
                    <a:pt x="22529" y="56"/>
                    <a:pt x="22219" y="184"/>
                  </a:cubicBezTo>
                  <a:cubicBezTo>
                    <a:pt x="21544" y="463"/>
                    <a:pt x="21196" y="1296"/>
                    <a:pt x="20712" y="1769"/>
                  </a:cubicBezTo>
                  <a:cubicBezTo>
                    <a:pt x="21000" y="1488"/>
                    <a:pt x="20984" y="957"/>
                    <a:pt x="20678" y="695"/>
                  </a:cubicBezTo>
                  <a:cubicBezTo>
                    <a:pt x="20550" y="584"/>
                    <a:pt x="20382" y="532"/>
                    <a:pt x="20214" y="532"/>
                  </a:cubicBezTo>
                  <a:cubicBezTo>
                    <a:pt x="19981" y="532"/>
                    <a:pt x="19747" y="633"/>
                    <a:pt x="19611" y="822"/>
                  </a:cubicBezTo>
                  <a:cubicBezTo>
                    <a:pt x="19411" y="1101"/>
                    <a:pt x="19430" y="1476"/>
                    <a:pt x="19350" y="1810"/>
                  </a:cubicBezTo>
                  <a:cubicBezTo>
                    <a:pt x="19243" y="2255"/>
                    <a:pt x="18954" y="2633"/>
                    <a:pt x="18664" y="2988"/>
                  </a:cubicBezTo>
                  <a:cubicBezTo>
                    <a:pt x="16104" y="6114"/>
                    <a:pt x="12839" y="8653"/>
                    <a:pt x="9201" y="10407"/>
                  </a:cubicBezTo>
                  <a:cubicBezTo>
                    <a:pt x="7487" y="11235"/>
                    <a:pt x="3185" y="12096"/>
                    <a:pt x="1671" y="13096"/>
                  </a:cubicBezTo>
                  <a:cubicBezTo>
                    <a:pt x="0" y="14198"/>
                    <a:pt x="3091" y="15717"/>
                    <a:pt x="4102" y="17094"/>
                  </a:cubicBezTo>
                  <a:cubicBezTo>
                    <a:pt x="10875" y="16932"/>
                    <a:pt x="15877" y="12257"/>
                    <a:pt x="19455" y="6977"/>
                  </a:cubicBezTo>
                  <a:cubicBezTo>
                    <a:pt x="19748" y="6544"/>
                    <a:pt x="20040" y="6111"/>
                    <a:pt x="20334" y="5678"/>
                  </a:cubicBezTo>
                  <a:cubicBezTo>
                    <a:pt x="20350" y="5655"/>
                    <a:pt x="20369" y="5629"/>
                    <a:pt x="20396" y="5625"/>
                  </a:cubicBezTo>
                  <a:cubicBezTo>
                    <a:pt x="20399" y="5625"/>
                    <a:pt x="20402" y="5625"/>
                    <a:pt x="20405" y="5625"/>
                  </a:cubicBezTo>
                  <a:cubicBezTo>
                    <a:pt x="20429" y="5625"/>
                    <a:pt x="20451" y="5640"/>
                    <a:pt x="20471" y="5655"/>
                  </a:cubicBezTo>
                  <a:cubicBezTo>
                    <a:pt x="21273" y="6242"/>
                    <a:pt x="22352" y="6129"/>
                    <a:pt x="23294" y="6237"/>
                  </a:cubicBezTo>
                  <a:cubicBezTo>
                    <a:pt x="23493" y="6260"/>
                    <a:pt x="23702" y="6279"/>
                    <a:pt x="23908" y="6279"/>
                  </a:cubicBezTo>
                  <a:cubicBezTo>
                    <a:pt x="24317" y="6279"/>
                    <a:pt x="24714" y="6202"/>
                    <a:pt x="24996" y="5922"/>
                  </a:cubicBezTo>
                  <a:cubicBezTo>
                    <a:pt x="25311" y="5609"/>
                    <a:pt x="25200" y="4989"/>
                    <a:pt x="24890" y="4772"/>
                  </a:cubicBezTo>
                  <a:lnTo>
                    <a:pt x="24890" y="4772"/>
                  </a:lnTo>
                  <a:cubicBezTo>
                    <a:pt x="25481" y="4693"/>
                    <a:pt x="25989" y="3926"/>
                    <a:pt x="25678" y="3359"/>
                  </a:cubicBezTo>
                  <a:cubicBezTo>
                    <a:pt x="25501" y="3035"/>
                    <a:pt x="25146" y="2881"/>
                    <a:pt x="24782" y="2881"/>
                  </a:cubicBezTo>
                  <a:cubicBezTo>
                    <a:pt x="24371" y="2881"/>
                    <a:pt x="23951" y="3077"/>
                    <a:pt x="23766" y="3450"/>
                  </a:cubicBezTo>
                  <a:cubicBezTo>
                    <a:pt x="23951" y="2916"/>
                    <a:pt x="24737" y="2790"/>
                    <a:pt x="24919" y="2256"/>
                  </a:cubicBezTo>
                  <a:cubicBezTo>
                    <a:pt x="25096" y="1740"/>
                    <a:pt x="24526" y="1219"/>
                    <a:pt x="23980" y="1219"/>
                  </a:cubicBezTo>
                  <a:cubicBezTo>
                    <a:pt x="23976" y="1219"/>
                    <a:pt x="23971" y="1219"/>
                    <a:pt x="23967" y="1219"/>
                  </a:cubicBezTo>
                  <a:cubicBezTo>
                    <a:pt x="23417" y="1229"/>
                    <a:pt x="22939" y="1579"/>
                    <a:pt x="22502" y="1915"/>
                  </a:cubicBezTo>
                  <a:cubicBezTo>
                    <a:pt x="23299" y="1271"/>
                    <a:pt x="23812" y="0"/>
                    <a:pt x="22949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3795450" y="3770175"/>
              <a:ext cx="940800" cy="1019900"/>
            </a:xfrm>
            <a:custGeom>
              <a:avLst/>
              <a:gdLst/>
              <a:ahLst/>
              <a:cxnLst/>
              <a:rect l="l" t="t" r="r" b="b"/>
              <a:pathLst>
                <a:path w="37632" h="40796" extrusionOk="0">
                  <a:moveTo>
                    <a:pt x="3997" y="1"/>
                  </a:moveTo>
                  <a:cubicBezTo>
                    <a:pt x="4210" y="231"/>
                    <a:pt x="509" y="4587"/>
                    <a:pt x="284" y="4900"/>
                  </a:cubicBezTo>
                  <a:cubicBezTo>
                    <a:pt x="145" y="5094"/>
                    <a:pt x="1" y="5312"/>
                    <a:pt x="21" y="5551"/>
                  </a:cubicBezTo>
                  <a:cubicBezTo>
                    <a:pt x="35" y="5722"/>
                    <a:pt x="133" y="5874"/>
                    <a:pt x="229" y="6016"/>
                  </a:cubicBezTo>
                  <a:cubicBezTo>
                    <a:pt x="358" y="6208"/>
                    <a:pt x="486" y="6399"/>
                    <a:pt x="615" y="6590"/>
                  </a:cubicBezTo>
                  <a:cubicBezTo>
                    <a:pt x="1942" y="8546"/>
                    <a:pt x="3332" y="10456"/>
                    <a:pt x="4785" y="12322"/>
                  </a:cubicBezTo>
                  <a:cubicBezTo>
                    <a:pt x="5900" y="13754"/>
                    <a:pt x="6777" y="15360"/>
                    <a:pt x="7945" y="16721"/>
                  </a:cubicBezTo>
                  <a:cubicBezTo>
                    <a:pt x="7249" y="20909"/>
                    <a:pt x="7088" y="25191"/>
                    <a:pt x="7403" y="29420"/>
                  </a:cubicBezTo>
                  <a:cubicBezTo>
                    <a:pt x="7478" y="30418"/>
                    <a:pt x="8766" y="40796"/>
                    <a:pt x="9402" y="40796"/>
                  </a:cubicBezTo>
                  <a:cubicBezTo>
                    <a:pt x="9405" y="40796"/>
                    <a:pt x="9408" y="40796"/>
                    <a:pt x="9411" y="40795"/>
                  </a:cubicBezTo>
                  <a:cubicBezTo>
                    <a:pt x="18634" y="39415"/>
                    <a:pt x="27606" y="36387"/>
                    <a:pt x="35779" y="31896"/>
                  </a:cubicBezTo>
                  <a:cubicBezTo>
                    <a:pt x="33080" y="27939"/>
                    <a:pt x="30944" y="23603"/>
                    <a:pt x="29428" y="19060"/>
                  </a:cubicBezTo>
                  <a:cubicBezTo>
                    <a:pt x="32115" y="17850"/>
                    <a:pt x="34714" y="16446"/>
                    <a:pt x="37182" y="14837"/>
                  </a:cubicBezTo>
                  <a:cubicBezTo>
                    <a:pt x="37332" y="14740"/>
                    <a:pt x="37490" y="14631"/>
                    <a:pt x="37554" y="14465"/>
                  </a:cubicBezTo>
                  <a:cubicBezTo>
                    <a:pt x="37632" y="14264"/>
                    <a:pt x="37552" y="14040"/>
                    <a:pt x="37473" y="13839"/>
                  </a:cubicBezTo>
                  <a:cubicBezTo>
                    <a:pt x="36866" y="12284"/>
                    <a:pt x="36317" y="10708"/>
                    <a:pt x="35828" y="9112"/>
                  </a:cubicBezTo>
                  <a:cubicBezTo>
                    <a:pt x="34698" y="9297"/>
                    <a:pt x="33482" y="9438"/>
                    <a:pt x="32283" y="9438"/>
                  </a:cubicBezTo>
                  <a:cubicBezTo>
                    <a:pt x="31475" y="9438"/>
                    <a:pt x="30674" y="9374"/>
                    <a:pt x="29913" y="9215"/>
                  </a:cubicBezTo>
                  <a:cubicBezTo>
                    <a:pt x="24652" y="8118"/>
                    <a:pt x="19823" y="6461"/>
                    <a:pt x="14402" y="5888"/>
                  </a:cubicBezTo>
                  <a:cubicBezTo>
                    <a:pt x="10208" y="5445"/>
                    <a:pt x="6909" y="3144"/>
                    <a:pt x="39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3078175" y="238100"/>
              <a:ext cx="1254050" cy="1521700"/>
            </a:xfrm>
            <a:custGeom>
              <a:avLst/>
              <a:gdLst/>
              <a:ahLst/>
              <a:cxnLst/>
              <a:rect l="l" t="t" r="r" b="b"/>
              <a:pathLst>
                <a:path w="50162" h="60868" extrusionOk="0">
                  <a:moveTo>
                    <a:pt x="26108" y="1"/>
                  </a:moveTo>
                  <a:cubicBezTo>
                    <a:pt x="22460" y="1"/>
                    <a:pt x="18737" y="885"/>
                    <a:pt x="15505" y="2352"/>
                  </a:cubicBezTo>
                  <a:cubicBezTo>
                    <a:pt x="9325" y="5156"/>
                    <a:pt x="4659" y="10802"/>
                    <a:pt x="2360" y="17189"/>
                  </a:cubicBezTo>
                  <a:cubicBezTo>
                    <a:pt x="62" y="23574"/>
                    <a:pt x="1" y="30630"/>
                    <a:pt x="1441" y="37263"/>
                  </a:cubicBezTo>
                  <a:cubicBezTo>
                    <a:pt x="2450" y="41905"/>
                    <a:pt x="4225" y="46472"/>
                    <a:pt x="7284" y="50108"/>
                  </a:cubicBezTo>
                  <a:cubicBezTo>
                    <a:pt x="10578" y="54020"/>
                    <a:pt x="15509" y="56455"/>
                    <a:pt x="20498" y="57216"/>
                  </a:cubicBezTo>
                  <a:cubicBezTo>
                    <a:pt x="20076" y="57596"/>
                    <a:pt x="19645" y="57988"/>
                    <a:pt x="19388" y="58496"/>
                  </a:cubicBezTo>
                  <a:cubicBezTo>
                    <a:pt x="19133" y="59002"/>
                    <a:pt x="19087" y="59657"/>
                    <a:pt x="19427" y="60112"/>
                  </a:cubicBezTo>
                  <a:cubicBezTo>
                    <a:pt x="19686" y="60460"/>
                    <a:pt x="20116" y="60617"/>
                    <a:pt x="20556" y="60617"/>
                  </a:cubicBezTo>
                  <a:cubicBezTo>
                    <a:pt x="20800" y="60617"/>
                    <a:pt x="21048" y="60569"/>
                    <a:pt x="21271" y="60478"/>
                  </a:cubicBezTo>
                  <a:cubicBezTo>
                    <a:pt x="21896" y="60223"/>
                    <a:pt x="22373" y="59712"/>
                    <a:pt x="22831" y="59217"/>
                  </a:cubicBezTo>
                  <a:cubicBezTo>
                    <a:pt x="23021" y="60017"/>
                    <a:pt x="23695" y="60698"/>
                    <a:pt x="24506" y="60841"/>
                  </a:cubicBezTo>
                  <a:cubicBezTo>
                    <a:pt x="24609" y="60859"/>
                    <a:pt x="24712" y="60868"/>
                    <a:pt x="24816" y="60868"/>
                  </a:cubicBezTo>
                  <a:cubicBezTo>
                    <a:pt x="25533" y="60868"/>
                    <a:pt x="26253" y="60450"/>
                    <a:pt x="26544" y="59791"/>
                  </a:cubicBezTo>
                  <a:cubicBezTo>
                    <a:pt x="26875" y="59041"/>
                    <a:pt x="26324" y="57305"/>
                    <a:pt x="25362" y="57239"/>
                  </a:cubicBezTo>
                  <a:lnTo>
                    <a:pt x="25362" y="57239"/>
                  </a:lnTo>
                  <a:cubicBezTo>
                    <a:pt x="25871" y="57274"/>
                    <a:pt x="26415" y="57294"/>
                    <a:pt x="26977" y="57294"/>
                  </a:cubicBezTo>
                  <a:cubicBezTo>
                    <a:pt x="29278" y="57294"/>
                    <a:pt x="31881" y="56950"/>
                    <a:pt x="33672" y="55821"/>
                  </a:cubicBezTo>
                  <a:cubicBezTo>
                    <a:pt x="40357" y="51608"/>
                    <a:pt x="45286" y="44842"/>
                    <a:pt x="47600" y="37317"/>
                  </a:cubicBezTo>
                  <a:cubicBezTo>
                    <a:pt x="50162" y="28981"/>
                    <a:pt x="49519" y="20532"/>
                    <a:pt x="46097" y="12696"/>
                  </a:cubicBezTo>
                  <a:cubicBezTo>
                    <a:pt x="43756" y="7334"/>
                    <a:pt x="38417" y="3294"/>
                    <a:pt x="32955" y="1197"/>
                  </a:cubicBezTo>
                  <a:cubicBezTo>
                    <a:pt x="30807" y="372"/>
                    <a:pt x="28473" y="1"/>
                    <a:pt x="261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4050350" y="454400"/>
              <a:ext cx="185700" cy="433975"/>
            </a:xfrm>
            <a:custGeom>
              <a:avLst/>
              <a:gdLst/>
              <a:ahLst/>
              <a:cxnLst/>
              <a:rect l="l" t="t" r="r" b="b"/>
              <a:pathLst>
                <a:path w="7428" h="17359" extrusionOk="0">
                  <a:moveTo>
                    <a:pt x="1603" y="0"/>
                  </a:moveTo>
                  <a:cubicBezTo>
                    <a:pt x="0" y="0"/>
                    <a:pt x="729" y="2382"/>
                    <a:pt x="1273" y="3435"/>
                  </a:cubicBezTo>
                  <a:cubicBezTo>
                    <a:pt x="3235" y="7240"/>
                    <a:pt x="5393" y="11259"/>
                    <a:pt x="5037" y="15525"/>
                  </a:cubicBezTo>
                  <a:cubicBezTo>
                    <a:pt x="5005" y="15906"/>
                    <a:pt x="4954" y="16297"/>
                    <a:pt x="5061" y="16664"/>
                  </a:cubicBezTo>
                  <a:cubicBezTo>
                    <a:pt x="5167" y="17025"/>
                    <a:pt x="5476" y="17359"/>
                    <a:pt x="5851" y="17359"/>
                  </a:cubicBezTo>
                  <a:cubicBezTo>
                    <a:pt x="5857" y="17359"/>
                    <a:pt x="5863" y="17359"/>
                    <a:pt x="5869" y="17358"/>
                  </a:cubicBezTo>
                  <a:cubicBezTo>
                    <a:pt x="6439" y="17343"/>
                    <a:pt x="6705" y="16652"/>
                    <a:pt x="6796" y="16088"/>
                  </a:cubicBezTo>
                  <a:cubicBezTo>
                    <a:pt x="7427" y="12263"/>
                    <a:pt x="6835" y="8264"/>
                    <a:pt x="5209" y="4752"/>
                  </a:cubicBezTo>
                  <a:cubicBezTo>
                    <a:pt x="4748" y="3756"/>
                    <a:pt x="3283" y="333"/>
                    <a:pt x="2107" y="64"/>
                  </a:cubicBezTo>
                  <a:cubicBezTo>
                    <a:pt x="1918" y="20"/>
                    <a:pt x="1750" y="0"/>
                    <a:pt x="1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4109600" y="1015950"/>
              <a:ext cx="99125" cy="158925"/>
            </a:xfrm>
            <a:custGeom>
              <a:avLst/>
              <a:gdLst/>
              <a:ahLst/>
              <a:cxnLst/>
              <a:rect l="l" t="t" r="r" b="b"/>
              <a:pathLst>
                <a:path w="3965" h="6357" extrusionOk="0">
                  <a:moveTo>
                    <a:pt x="2617" y="0"/>
                  </a:moveTo>
                  <a:cubicBezTo>
                    <a:pt x="1529" y="0"/>
                    <a:pt x="530" y="4405"/>
                    <a:pt x="226" y="5225"/>
                  </a:cubicBezTo>
                  <a:cubicBezTo>
                    <a:pt x="99" y="5567"/>
                    <a:pt x="0" y="6020"/>
                    <a:pt x="290" y="6242"/>
                  </a:cubicBezTo>
                  <a:cubicBezTo>
                    <a:pt x="409" y="6334"/>
                    <a:pt x="568" y="6357"/>
                    <a:pt x="718" y="6357"/>
                  </a:cubicBezTo>
                  <a:cubicBezTo>
                    <a:pt x="2115" y="6352"/>
                    <a:pt x="2905" y="4753"/>
                    <a:pt x="3171" y="3380"/>
                  </a:cubicBezTo>
                  <a:cubicBezTo>
                    <a:pt x="3297" y="2730"/>
                    <a:pt x="3965" y="34"/>
                    <a:pt x="2627" y="1"/>
                  </a:cubicBezTo>
                  <a:cubicBezTo>
                    <a:pt x="2624" y="0"/>
                    <a:pt x="2621" y="0"/>
                    <a:pt x="2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4155250" y="3967625"/>
              <a:ext cx="245425" cy="109575"/>
            </a:xfrm>
            <a:custGeom>
              <a:avLst/>
              <a:gdLst/>
              <a:ahLst/>
              <a:cxnLst/>
              <a:rect l="l" t="t" r="r" b="b"/>
              <a:pathLst>
                <a:path w="9817" h="4383" extrusionOk="0">
                  <a:moveTo>
                    <a:pt x="0" y="0"/>
                  </a:moveTo>
                  <a:cubicBezTo>
                    <a:pt x="0" y="0"/>
                    <a:pt x="1092" y="3865"/>
                    <a:pt x="4411" y="4336"/>
                  </a:cubicBezTo>
                  <a:cubicBezTo>
                    <a:pt x="4632" y="4368"/>
                    <a:pt x="4848" y="4382"/>
                    <a:pt x="5058" y="4382"/>
                  </a:cubicBezTo>
                  <a:cubicBezTo>
                    <a:pt x="7998" y="4382"/>
                    <a:pt x="9817" y="1509"/>
                    <a:pt x="9817" y="15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0B4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942775" y="3361175"/>
              <a:ext cx="706750" cy="681675"/>
            </a:xfrm>
            <a:custGeom>
              <a:avLst/>
              <a:gdLst/>
              <a:ahLst/>
              <a:cxnLst/>
              <a:rect l="l" t="t" r="r" b="b"/>
              <a:pathLst>
                <a:path w="28270" h="27267" extrusionOk="0">
                  <a:moveTo>
                    <a:pt x="14301" y="0"/>
                  </a:moveTo>
                  <a:cubicBezTo>
                    <a:pt x="8801" y="0"/>
                    <a:pt x="3580" y="3617"/>
                    <a:pt x="1712" y="9080"/>
                  </a:cubicBezTo>
                  <a:cubicBezTo>
                    <a:pt x="0" y="14082"/>
                    <a:pt x="1468" y="20031"/>
                    <a:pt x="5331" y="23639"/>
                  </a:cubicBezTo>
                  <a:cubicBezTo>
                    <a:pt x="7858" y="26000"/>
                    <a:pt x="11324" y="27267"/>
                    <a:pt x="14775" y="27267"/>
                  </a:cubicBezTo>
                  <a:cubicBezTo>
                    <a:pt x="16599" y="27267"/>
                    <a:pt x="18419" y="26913"/>
                    <a:pt x="20093" y="26179"/>
                  </a:cubicBezTo>
                  <a:cubicBezTo>
                    <a:pt x="24934" y="24056"/>
                    <a:pt x="28270" y="18866"/>
                    <a:pt x="28154" y="13581"/>
                  </a:cubicBezTo>
                  <a:cubicBezTo>
                    <a:pt x="28028" y="7789"/>
                    <a:pt x="24287" y="3043"/>
                    <a:pt x="18938" y="897"/>
                  </a:cubicBezTo>
                  <a:cubicBezTo>
                    <a:pt x="17416" y="286"/>
                    <a:pt x="15847" y="0"/>
                    <a:pt x="14301" y="0"/>
                  </a:cubicBezTo>
                  <a:close/>
                </a:path>
              </a:pathLst>
            </a:custGeom>
            <a:solidFill>
              <a:srgbClr val="F2C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923850" y="3305875"/>
              <a:ext cx="792450" cy="507625"/>
            </a:xfrm>
            <a:custGeom>
              <a:avLst/>
              <a:gdLst/>
              <a:ahLst/>
              <a:cxnLst/>
              <a:rect l="l" t="t" r="r" b="b"/>
              <a:pathLst>
                <a:path w="31698" h="20305" extrusionOk="0">
                  <a:moveTo>
                    <a:pt x="15622" y="0"/>
                  </a:moveTo>
                  <a:cubicBezTo>
                    <a:pt x="15026" y="0"/>
                    <a:pt x="14427" y="59"/>
                    <a:pt x="13828" y="185"/>
                  </a:cubicBezTo>
                  <a:cubicBezTo>
                    <a:pt x="9911" y="1007"/>
                    <a:pt x="6460" y="2355"/>
                    <a:pt x="3560" y="5234"/>
                  </a:cubicBezTo>
                  <a:cubicBezTo>
                    <a:pt x="2121" y="6663"/>
                    <a:pt x="1085" y="7963"/>
                    <a:pt x="572" y="9952"/>
                  </a:cubicBezTo>
                  <a:cubicBezTo>
                    <a:pt x="23" y="12075"/>
                    <a:pt x="0" y="14341"/>
                    <a:pt x="565" y="16463"/>
                  </a:cubicBezTo>
                  <a:cubicBezTo>
                    <a:pt x="835" y="17478"/>
                    <a:pt x="1276" y="18517"/>
                    <a:pt x="2140" y="19113"/>
                  </a:cubicBezTo>
                  <a:cubicBezTo>
                    <a:pt x="2038" y="17664"/>
                    <a:pt x="2458" y="16136"/>
                    <a:pt x="3317" y="14958"/>
                  </a:cubicBezTo>
                  <a:cubicBezTo>
                    <a:pt x="3625" y="14538"/>
                    <a:pt x="6449" y="12415"/>
                    <a:pt x="6424" y="12286"/>
                  </a:cubicBezTo>
                  <a:lnTo>
                    <a:pt x="6424" y="12286"/>
                  </a:lnTo>
                  <a:cubicBezTo>
                    <a:pt x="6525" y="12794"/>
                    <a:pt x="6518" y="13315"/>
                    <a:pt x="6406" y="13820"/>
                  </a:cubicBezTo>
                  <a:cubicBezTo>
                    <a:pt x="6452" y="13613"/>
                    <a:pt x="11037" y="11821"/>
                    <a:pt x="11592" y="11448"/>
                  </a:cubicBezTo>
                  <a:cubicBezTo>
                    <a:pt x="13092" y="10440"/>
                    <a:pt x="14153" y="9082"/>
                    <a:pt x="15674" y="8051"/>
                  </a:cubicBezTo>
                  <a:cubicBezTo>
                    <a:pt x="16861" y="10825"/>
                    <a:pt x="19427" y="12730"/>
                    <a:pt x="21935" y="14411"/>
                  </a:cubicBezTo>
                  <a:cubicBezTo>
                    <a:pt x="22944" y="15086"/>
                    <a:pt x="23905" y="15758"/>
                    <a:pt x="24815" y="16474"/>
                  </a:cubicBezTo>
                  <a:cubicBezTo>
                    <a:pt x="26226" y="17583"/>
                    <a:pt x="27512" y="18799"/>
                    <a:pt x="28651" y="20305"/>
                  </a:cubicBezTo>
                  <a:cubicBezTo>
                    <a:pt x="29414" y="18946"/>
                    <a:pt x="29730" y="17616"/>
                    <a:pt x="29757" y="16077"/>
                  </a:cubicBezTo>
                  <a:cubicBezTo>
                    <a:pt x="29761" y="15834"/>
                    <a:pt x="29687" y="12659"/>
                    <a:pt x="29658" y="12659"/>
                  </a:cubicBezTo>
                  <a:cubicBezTo>
                    <a:pt x="29658" y="12659"/>
                    <a:pt x="29658" y="12659"/>
                    <a:pt x="29658" y="12659"/>
                  </a:cubicBezTo>
                  <a:lnTo>
                    <a:pt x="29658" y="12659"/>
                  </a:lnTo>
                  <a:cubicBezTo>
                    <a:pt x="30429" y="12472"/>
                    <a:pt x="31134" y="12079"/>
                    <a:pt x="31698" y="11522"/>
                  </a:cubicBezTo>
                  <a:cubicBezTo>
                    <a:pt x="29768" y="10578"/>
                    <a:pt x="28805" y="8311"/>
                    <a:pt x="26958" y="7209"/>
                  </a:cubicBezTo>
                  <a:cubicBezTo>
                    <a:pt x="27798" y="7178"/>
                    <a:pt x="28609" y="6708"/>
                    <a:pt x="29054" y="5995"/>
                  </a:cubicBezTo>
                  <a:cubicBezTo>
                    <a:pt x="27614" y="5979"/>
                    <a:pt x="26367" y="5044"/>
                    <a:pt x="25237" y="4151"/>
                  </a:cubicBezTo>
                  <a:cubicBezTo>
                    <a:pt x="22574" y="2049"/>
                    <a:pt x="19156" y="0"/>
                    <a:pt x="156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4190725" y="3717525"/>
              <a:ext cx="45150" cy="45125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4439625" y="3790850"/>
              <a:ext cx="46950" cy="45200"/>
            </a:xfrm>
            <a:custGeom>
              <a:avLst/>
              <a:gdLst/>
              <a:ahLst/>
              <a:cxnLst/>
              <a:rect l="l" t="t" r="r" b="b"/>
              <a:pathLst>
                <a:path w="1878" h="1808" extrusionOk="0">
                  <a:moveTo>
                    <a:pt x="975" y="1"/>
                  </a:moveTo>
                  <a:cubicBezTo>
                    <a:pt x="740" y="1"/>
                    <a:pt x="509" y="93"/>
                    <a:pt x="336" y="265"/>
                  </a:cubicBezTo>
                  <a:cubicBezTo>
                    <a:pt x="78" y="524"/>
                    <a:pt x="0" y="912"/>
                    <a:pt x="140" y="1250"/>
                  </a:cubicBezTo>
                  <a:cubicBezTo>
                    <a:pt x="281" y="1587"/>
                    <a:pt x="610" y="1807"/>
                    <a:pt x="975" y="1807"/>
                  </a:cubicBezTo>
                  <a:cubicBezTo>
                    <a:pt x="1473" y="1807"/>
                    <a:pt x="1878" y="1403"/>
                    <a:pt x="1878" y="905"/>
                  </a:cubicBezTo>
                  <a:cubicBezTo>
                    <a:pt x="1878" y="539"/>
                    <a:pt x="1659" y="210"/>
                    <a:pt x="1321" y="70"/>
                  </a:cubicBezTo>
                  <a:cubicBezTo>
                    <a:pt x="1209" y="23"/>
                    <a:pt x="1092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4250975" y="3850075"/>
              <a:ext cx="151000" cy="65125"/>
            </a:xfrm>
            <a:custGeom>
              <a:avLst/>
              <a:gdLst/>
              <a:ahLst/>
              <a:cxnLst/>
              <a:rect l="l" t="t" r="r" b="b"/>
              <a:pathLst>
                <a:path w="6040" h="2605" extrusionOk="0">
                  <a:moveTo>
                    <a:pt x="187" y="1"/>
                  </a:moveTo>
                  <a:cubicBezTo>
                    <a:pt x="146" y="1"/>
                    <a:pt x="113" y="10"/>
                    <a:pt x="88" y="29"/>
                  </a:cubicBezTo>
                  <a:cubicBezTo>
                    <a:pt x="1" y="98"/>
                    <a:pt x="10" y="234"/>
                    <a:pt x="38" y="343"/>
                  </a:cubicBezTo>
                  <a:cubicBezTo>
                    <a:pt x="307" y="1383"/>
                    <a:pt x="1397" y="2205"/>
                    <a:pt x="2390" y="2473"/>
                  </a:cubicBezTo>
                  <a:cubicBezTo>
                    <a:pt x="2724" y="2562"/>
                    <a:pt x="3068" y="2605"/>
                    <a:pt x="3412" y="2605"/>
                  </a:cubicBezTo>
                  <a:cubicBezTo>
                    <a:pt x="4241" y="2605"/>
                    <a:pt x="5076" y="2359"/>
                    <a:pt x="5796" y="1940"/>
                  </a:cubicBezTo>
                  <a:cubicBezTo>
                    <a:pt x="5863" y="1901"/>
                    <a:pt x="5932" y="1857"/>
                    <a:pt x="5966" y="1788"/>
                  </a:cubicBezTo>
                  <a:cubicBezTo>
                    <a:pt x="6040" y="1645"/>
                    <a:pt x="5918" y="1466"/>
                    <a:pt x="5766" y="1414"/>
                  </a:cubicBezTo>
                  <a:cubicBezTo>
                    <a:pt x="5711" y="1396"/>
                    <a:pt x="5654" y="1389"/>
                    <a:pt x="5597" y="1389"/>
                  </a:cubicBezTo>
                  <a:cubicBezTo>
                    <a:pt x="5495" y="1389"/>
                    <a:pt x="5391" y="1411"/>
                    <a:pt x="5289" y="1430"/>
                  </a:cubicBezTo>
                  <a:cubicBezTo>
                    <a:pt x="4944" y="1498"/>
                    <a:pt x="4587" y="1531"/>
                    <a:pt x="4228" y="1531"/>
                  </a:cubicBezTo>
                  <a:cubicBezTo>
                    <a:pt x="3523" y="1531"/>
                    <a:pt x="2812" y="1401"/>
                    <a:pt x="2170" y="1140"/>
                  </a:cubicBezTo>
                  <a:cubicBezTo>
                    <a:pt x="1827" y="999"/>
                    <a:pt x="613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 descr="El Payaso | Fotos de feliz cumpleaños, Payaso con globos, Feliz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11" y="243156"/>
            <a:ext cx="1865431" cy="302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Google Shape;840;p51">
            <a:extLst>
              <a:ext uri="{FF2B5EF4-FFF2-40B4-BE49-F238E27FC236}">
                <a16:creationId xmlns:a16="http://schemas.microsoft.com/office/drawing/2014/main" xmlns="" id="{B2DAB3E5-2FEF-41C3-A496-1338962FB029}"/>
              </a:ext>
            </a:extLst>
          </p:cNvPr>
          <p:cNvSpPr txBox="1">
            <a:spLocks/>
          </p:cNvSpPr>
          <p:nvPr/>
        </p:nvSpPr>
        <p:spPr>
          <a:xfrm>
            <a:off x="-173419" y="2029391"/>
            <a:ext cx="7081531" cy="165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ondrina Solid"/>
              <a:buNone/>
              <a:defRPr sz="4800" b="0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CL" sz="6600" dirty="0" smtClean="0"/>
              <a:t>ADIVINANZAS</a:t>
            </a:r>
            <a:endParaRPr lang="es-CL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840;p51">
            <a:extLst>
              <a:ext uri="{FF2B5EF4-FFF2-40B4-BE49-F238E27FC236}">
                <a16:creationId xmlns:a16="http://schemas.microsoft.com/office/drawing/2014/main" xmlns="" id="{B2DAB3E5-2FEF-41C3-A496-1338962FB0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ADIVINANZAS</a:t>
            </a:r>
            <a:endParaRPr dirty="0"/>
          </a:p>
        </p:txBody>
      </p:sp>
      <p:sp>
        <p:nvSpPr>
          <p:cNvPr id="4" name="Rectángulo redondeado 3"/>
          <p:cNvSpPr/>
          <p:nvPr/>
        </p:nvSpPr>
        <p:spPr>
          <a:xfrm>
            <a:off x="523983" y="1704072"/>
            <a:ext cx="2846440" cy="1830238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27012" y="1900498"/>
            <a:ext cx="24246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Londrina Solid" panose="020B0604020202020204" charset="0"/>
              </a:rPr>
              <a:t>Con manguera y casco apago incendios.</a:t>
            </a:r>
          </a:p>
          <a:p>
            <a:pPr algn="ctr"/>
            <a:r>
              <a:rPr lang="es-ES" sz="2800" dirty="0" smtClean="0">
                <a:latin typeface="Londrina Solid" panose="020B0604020202020204" charset="0"/>
              </a:rPr>
              <a:t> </a:t>
            </a:r>
            <a:endParaRPr lang="es-ES" sz="2800" dirty="0">
              <a:latin typeface="Londrina Solid" panose="020B060402020202020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6751" y="762442"/>
            <a:ext cx="1571429" cy="209523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9424" y="1547763"/>
            <a:ext cx="1457143" cy="21428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0" b="100000" l="15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706" y="2429944"/>
            <a:ext cx="2208732" cy="220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Inverted="1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840;p51">
            <a:extLst>
              <a:ext uri="{FF2B5EF4-FFF2-40B4-BE49-F238E27FC236}">
                <a16:creationId xmlns:a16="http://schemas.microsoft.com/office/drawing/2014/main" xmlns="" id="{B2DAB3E5-2FEF-41C3-A496-1338962FB0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ADIVINANZAS</a:t>
            </a:r>
            <a:endParaRPr dirty="0"/>
          </a:p>
        </p:txBody>
      </p:sp>
      <p:sp>
        <p:nvSpPr>
          <p:cNvPr id="5" name="Rectángulo redondeado 4"/>
          <p:cNvSpPr/>
          <p:nvPr/>
        </p:nvSpPr>
        <p:spPr>
          <a:xfrm>
            <a:off x="339078" y="1901928"/>
            <a:ext cx="2712588" cy="2246769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27010" y="1901928"/>
            <a:ext cx="24246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Londrina Solid" panose="020B0604020202020204" charset="0"/>
              </a:rPr>
              <a:t>Me encanta preparar pasteles, mi lugar es la cocina. </a:t>
            </a:r>
            <a:endParaRPr lang="es-ES" sz="2800" dirty="0">
              <a:latin typeface="Londrina Solid" panose="020B060402020202020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7294" y="1471368"/>
            <a:ext cx="1788094" cy="223761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7573" y="825737"/>
            <a:ext cx="1857143" cy="21523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7453" y="2764337"/>
            <a:ext cx="1704762" cy="2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0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Inverted="1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840;p51">
            <a:extLst>
              <a:ext uri="{FF2B5EF4-FFF2-40B4-BE49-F238E27FC236}">
                <a16:creationId xmlns:a16="http://schemas.microsoft.com/office/drawing/2014/main" xmlns="" id="{B2DAB3E5-2FEF-41C3-A496-1338962FB0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1850" y="78875"/>
            <a:ext cx="63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ADIVINANZAS</a:t>
            </a:r>
            <a:endParaRPr dirty="0"/>
          </a:p>
        </p:txBody>
      </p:sp>
      <p:sp>
        <p:nvSpPr>
          <p:cNvPr id="4" name="Rectángulo redondeado 3"/>
          <p:cNvSpPr/>
          <p:nvPr/>
        </p:nvSpPr>
        <p:spPr>
          <a:xfrm>
            <a:off x="131220" y="1742506"/>
            <a:ext cx="2568621" cy="1707293"/>
          </a:xfrm>
          <a:prstGeom prst="round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75186" y="1958650"/>
            <a:ext cx="24246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Londrina Solid" panose="020B0604020202020204" charset="0"/>
              </a:rPr>
              <a:t>Viajo al espacio, me encantan los planetas.</a:t>
            </a:r>
            <a:endParaRPr lang="es-ES" sz="2800" dirty="0">
              <a:latin typeface="Londrina Solid" panose="020B060402020202020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9760" y="1237447"/>
            <a:ext cx="1733333" cy="209523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998" y="856037"/>
            <a:ext cx="1752381" cy="21523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9923" y="2881138"/>
            <a:ext cx="1390476" cy="2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9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Inverted="1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8875"/>
            <a:ext cx="8832150" cy="572700"/>
          </a:xfrm>
        </p:spPr>
        <p:txBody>
          <a:bodyPr/>
          <a:lstStyle/>
          <a:p>
            <a:r>
              <a:rPr lang="es-CL" sz="2000" dirty="0"/>
              <a:t>Marca con una X los elementos que necesita cada persona para poder realizar su trabajo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7" y="986319"/>
            <a:ext cx="7813839" cy="3752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73" y="1068513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72" y="2125039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004" y="1068513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004" y="2180691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72" y="3029164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71" y="3560304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004" y="3034610"/>
            <a:ext cx="956817" cy="6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Vector., symbole, -, croix, isolé, arrière-plan., lettre x, blanc, ou,  rouges, manuscrit. Ensemble, illustration., coups,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694" y="3580853"/>
            <a:ext cx="956817" cy="647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54" y="1191802"/>
            <a:ext cx="4939344" cy="3400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594" y="976427"/>
            <a:ext cx="1125410" cy="8318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7647" y="1264105"/>
            <a:ext cx="970295" cy="8379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1903" y="1900720"/>
            <a:ext cx="1012505" cy="8938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498" y="2306931"/>
            <a:ext cx="1036444" cy="893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5575" y="3072355"/>
            <a:ext cx="1027863" cy="8523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1290" y="3416156"/>
            <a:ext cx="976591" cy="929812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873303" y="125944"/>
            <a:ext cx="7270478" cy="572700"/>
          </a:xfrm>
        </p:spPr>
        <p:txBody>
          <a:bodyPr/>
          <a:lstStyle/>
          <a:p>
            <a:r>
              <a:rPr lang="es-CL" sz="2000" dirty="0">
                <a:latin typeface="Londrina Solid" panose="020B0604020202020204" charset="0"/>
              </a:rPr>
              <a:t>Pega el medio de </a:t>
            </a:r>
            <a:r>
              <a:rPr lang="es-CL" sz="2000" b="1" i="1" dirty="0">
                <a:latin typeface="Londrina Solid" panose="020B0604020202020204" charset="0"/>
              </a:rPr>
              <a:t>transporte </a:t>
            </a:r>
            <a:r>
              <a:rPr lang="es-CL" sz="2000" dirty="0">
                <a:latin typeface="Londrina Solid" panose="020B0604020202020204" charset="0"/>
              </a:rPr>
              <a:t>que le corresponde a cada </a:t>
            </a:r>
            <a:r>
              <a:rPr lang="es-CL" sz="2000" b="1" i="1" dirty="0">
                <a:latin typeface="Londrina Solid" panose="020B0604020202020204" charset="0"/>
              </a:rPr>
              <a:t>profesión u oficio </a:t>
            </a:r>
            <a:r>
              <a:rPr lang="es-CL" dirty="0">
                <a:latin typeface="Londrina Solid" panose="020B0604020202020204" charset="0"/>
              </a:rPr>
              <a:t/>
            </a:r>
            <a:br>
              <a:rPr lang="es-CL" dirty="0">
                <a:latin typeface="Londrina Solid" panose="020B0604020202020204" charset="0"/>
              </a:rPr>
            </a:br>
            <a:endParaRPr lang="es-CL" dirty="0">
              <a:latin typeface="Londrina Solid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2 0.01358 L 0.01962 0.01389 C 0.01841 0.01358 -0.00833 0.01543 -0.01388 0.01728 C -0.01597 0.01821 -0.0177 0.02068 -0.01944 0.0213 C -0.02621 0.02346 -0.03975 0.02531 -0.03975 0.02562 C -0.05121 0.03364 -0.04114 0.02778 -0.06232 0.03148 C -0.06406 0.03179 -0.06597 0.03272 -0.0677 0.03333 C -0.08107 0.03765 -0.07882 0.03673 -0.09027 0.03951 C -0.09392 0.04197 -0.09878 0.04568 -0.1026 0.04753 C -0.10486 0.04846 -0.10711 0.04876 -0.10937 0.04938 C -0.11197 0.05123 -0.11441 0.05401 -0.11718 0.05525 C -0.121 0.0571 -0.14375 0.05926 -0.14427 0.05926 C -0.16111 0.06358 -0.14305 0.05833 -0.15989 0.06543 C -0.16579 0.0679 -0.17343 0.06852 -0.17899 0.06944 C -0.19704 0.07562 -0.16892 0.06543 -0.19253 0.07531 C -0.20833 0.0821 -0.19878 0.07623 -0.21163 0.08333 C -0.22829 0.09228 -0.20763 0.08148 -0.22621 0.09321 C -0.23316 0.09784 -0.23472 0.09753 -0.24201 0.09938 C -0.25086 0.1071 -0.25277 0.10926 -0.26111 0.11543 C -0.2717 0.12284 -0.25225 0.10679 -0.27239 0.12346 C -0.27673 0.12685 -0.28003 0.13086 -0.28472 0.13333 C -0.28645 0.13426 -0.28836 0.13457 -0.29027 0.13518 C -0.3059 0.14907 -0.28454 0.12901 -0.29826 0.14537 C -0.30034 0.14784 -0.30277 0.14907 -0.30486 0.15123 C -0.30607 0.15247 -0.30711 0.15401 -0.30833 0.15525 C -0.32013 0.17037 -0.30642 0.15278 -0.31614 0.16728 C -0.31718 0.16883 -0.3184 0.16975 -0.31961 0.1713 C -0.32031 0.17253 -0.321 0.17407 -0.3217 0.17531 C -0.32326 0.17747 -0.32482 0.17901 -0.32621 0.18117 C -0.32708 0.18241 -0.32777 0.18395 -0.32847 0.18518 C -0.33298 0.19197 -0.33784 0.19784 -0.34201 0.20525 C -0.3427 0.20648 -0.34357 0.20772 -0.34427 0.20926 C -0.34513 0.21111 -0.34548 0.21358 -0.34652 0.21512 C -0.34791 0.21759 -0.34965 0.21883 -0.35104 0.2213 C -0.35277 0.22407 -0.35416 0.22778 -0.35555 0.23117 C -0.35642 0.23364 -0.35659 0.23704 -0.35781 0.2392 C -0.36493 0.25339 -0.36232 0.24506 -0.36788 0.25309 C -0.36909 0.25494 -0.37013 0.2571 -0.37118 0.25926 C -0.37204 0.26111 -0.37257 0.26327 -0.37343 0.26512 C -0.37673 0.27253 -0.38003 0.28025 -0.38368 0.28704 C -0.38489 0.28951 -0.3868 0.29074 -0.38802 0.29321 C -0.39097 0.29876 -0.39322 0.30525 -0.396 0.31111 C -0.40382 0.32839 -0.3993 0.31728 -0.40382 0.32901 C -0.40486 0.33488 -0.4052 0.33734 -0.40711 0.34321 C -0.40816 0.34599 -0.40954 0.34815 -0.41059 0.35092 C -0.41232 0.35617 -0.41319 0.36204 -0.4151 0.36697 C -0.41579 0.36913 -0.41666 0.37099 -0.41736 0.37315 C -0.4177 0.37438 -0.42031 0.3858 -0.42066 0.38889 C -0.42118 0.3929 -0.42118 0.39691 -0.42187 0.40092 C -0.42239 0.40494 -0.42343 0.40895 -0.42413 0.41296 C -0.42465 0.41697 -0.42482 0.42099 -0.42517 0.425 C -0.42552 0.42839 -0.42586 0.43148 -0.42621 0.43488 C -0.42586 0.44815 -0.42586 0.46173 -0.42517 0.475 C -0.425 0.47901 -0.42378 0.48272 -0.42187 0.48488 C -0.42083 0.48611 -0.41961 0.48611 -0.4184 0.48704 C -0.4177 0.48734 -0.41701 0.48827 -0.41614 0.48889 L -0.41614 0.49105 " pathEditMode="relative" rAng="0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92" y="238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3 0.00617 L 0.01233 0.00648 C -0.03212 -0.00185 -0.00486 0.00247 -0.10122 0.00617 C -0.10278 0.00617 -0.10399 0.00772 -0.10556 0.00803 C -0.10903 0.00895 -0.1125 0.00926 -0.11597 0.00988 L -0.13299 0.01389 C -0.13663 0.01482 -0.1401 0.01482 -0.14375 0.01605 C -0.15104 0.01821 -0.15851 0.02222 -0.16597 0.02407 C -0.17257 0.02562 -0.17934 0.02531 -0.18611 0.02593 L -0.19444 0.02809 C -0.19653 0.0287 -0.19878 0.02963 -0.20087 0.02994 C -0.20903 0.03117 -0.21701 0.03117 -0.22517 0.0321 C -0.22674 0.03272 -0.22795 0.03364 -0.22951 0.03426 C -0.23542 0.03642 -0.23906 0.03704 -0.24531 0.03827 C -0.24896 0.04012 -0.2533 0.04259 -0.25694 0.04414 C -0.25885 0.04506 -0.26059 0.04568 -0.26233 0.0463 C -0.26441 0.04691 -0.26649 0.04753 -0.26858 0.04815 C -0.27153 0.04938 -0.27431 0.05124 -0.27708 0.05216 C -0.27865 0.05278 -0.29115 0.05648 -0.29514 0.05833 C -0.29757 0.05957 -0.30017 0.06111 -0.3026 0.06235 C -0.30556 0.06358 -0.30833 0.06482 -0.31111 0.06667 C -0.31441 0.06821 -0.31753 0.07068 -0.32049 0.07253 C -0.3224 0.07346 -0.32413 0.07377 -0.32604 0.07438 C -0.33906 0.08056 -0.32899 0.07624 -0.33646 0.08056 L -0.35139 0.08858 C -0.35226 0.08982 -0.3533 0.09167 -0.35451 0.09259 C -0.35868 0.09568 -0.36285 0.09907 -0.36719 0.10093 C -0.37465 0.1037 -0.37083 0.10216 -0.37882 0.10463 C -0.38038 0.10617 -0.3816 0.10833 -0.38316 0.10864 C -0.38733 0.11019 -0.39167 0.10988 -0.39583 0.1108 C -0.39809 0.11111 -0.40017 0.11204 -0.40226 0.11265 C -0.40365 0.1142 -0.40486 0.11574 -0.4066 0.11667 C -0.41007 0.11883 -0.41267 0.11821 -0.41597 0.12068 C -0.41823 0.12253 -0.42014 0.125 -0.4224 0.12685 C -0.42413 0.12809 -0.42813 0.13025 -0.42986 0.13117 C -0.4316 0.13179 -0.43333 0.1321 -0.43507 0.13303 C -0.43715 0.13426 -0.43924 0.1358 -0.44149 0.13704 C -0.44253 0.13765 -0.44358 0.13827 -0.44462 0.13889 C -0.44635 0.14043 -0.44809 0.14198 -0.45 0.1429 C -0.45191 0.14414 -0.45417 0.14414 -0.45642 0.14506 C -0.45764 0.14568 -0.4592 0.1463 -0.46059 0.14691 C -0.46267 0.14815 -0.46476 0.14969 -0.46684 0.15093 C -0.46806 0.15154 -0.46892 0.15247 -0.47014 0.15309 C -0.48455 0.15988 -0.47847 0.15741 -0.48819 0.16111 C -0.4967 0.16944 -0.48767 0.16204 -0.50069 0.16728 C -0.50434 0.16852 -0.50833 0.17191 -0.51146 0.17531 C -0.5125 0.17654 -0.51354 0.17809 -0.51458 0.17932 C -0.51597 0.18086 -0.51736 0.18179 -0.51875 0.18333 C -0.51997 0.18519 -0.52066 0.18796 -0.52205 0.1892 C -0.52326 0.19043 -0.525 0.19012 -0.52622 0.19136 C -0.52865 0.19321 -0.52986 0.1963 -0.5316 0.19938 C -0.53177 0.20679 -0.53177 0.2142 -0.53264 0.22161 C -0.53281 0.22346 -0.53455 0.22562 -0.53455 0.22624 L -0.53455 0.22562 " pathEditMode="relative" rAng="0" ptsTypes="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44" y="107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32099E-6 L -4.16667E-6 4.32099E-6 L -0.08663 -0.00216 C -0.09444 -0.00247 -0.10226 -0.00371 -0.11024 -0.00401 L -0.15955 -0.00617 C -0.16302 -0.00803 -0.16632 -0.0108 -0.16979 -0.01204 C -0.17274 -0.01327 -0.17569 -0.01327 -0.17865 -0.0142 C -0.18055 -0.01482 -0.18246 -0.01543 -0.18437 -0.01605 C -0.18663 -0.01698 -0.18889 -0.01698 -0.19115 -0.01821 C -0.20295 -0.02377 -0.22326 -0.03488 -0.23594 -0.04229 C -0.23941 -0.04414 -0.24271 -0.04661 -0.24618 -0.04815 C -0.24757 -0.04877 -0.24913 -0.05 -0.25069 -0.05 C -0.25694 -0.05124 -0.26337 -0.05154 -0.26979 -0.05216 C -0.27378 -0.05401 -0.27795 -0.05587 -0.28212 -0.05803 C -0.28437 -0.05926 -0.28646 -0.06111 -0.28889 -0.06204 C -0.29809 -0.06636 -0.30087 -0.06636 -0.31024 -0.06821 C -0.31319 -0.06945 -0.31615 -0.07099 -0.3191 -0.07222 C -0.32187 -0.07315 -0.33125 -0.07562 -0.33368 -0.07624 C -0.34913 -0.07963 -0.34913 -0.07963 -0.3618 -0.0821 C -0.36441 -0.08364 -0.36996 -0.08735 -0.37309 -0.08827 C -0.37639 -0.0892 -0.37986 -0.08951 -0.38316 -0.09012 C -0.38437 -0.09136 -0.38524 -0.09352 -0.38663 -0.09414 C -0.38941 -0.09568 -0.39253 -0.09537 -0.39549 -0.0963 C -0.3974 -0.09661 -0.3993 -0.09753 -0.40121 -0.09815 C -0.40417 -0.10371 -0.40243 -0.10216 -0.40677 -0.10216 L -0.40781 -0.10216 " pathEditMode="relative" ptsTypes="AAAAAAAAAAAAAAAAAAAAAAA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0.00124 L 0.02084 -0.00093 C -0.00191 0.00864 0.01667 0.00185 -0.00729 0.00648 C -0.01267 0.00771 -0.02309 0.01049 -0.02309 0.0108 C -0.03073 0.01512 -0.02135 0.00987 -0.03437 0.0145 C -0.04236 0.01759 -0.03211 0.01574 -0.04218 0.02067 C -0.04479 0.02191 -0.04739 0.0216 -0.05 0.02253 C -0.05156 0.02314 -0.05312 0.02376 -0.05451 0.02469 C -0.05798 0.02654 -0.06111 0.02962 -0.06458 0.03055 C -0.07309 0.03271 -0.07691 0.03333 -0.08593 0.03858 C -0.08975 0.04074 -0.08958 0.04104 -0.09392 0.04259 C -0.09757 0.04413 -0.10034 0.04475 -0.10399 0.0466 C -0.10729 0.04845 -0.11076 0.05061 -0.11406 0.05246 L -0.12083 0.05648 L -0.1276 0.06049 L -0.13211 0.06265 C -0.14305 0.07253 -0.12916 0.06049 -0.14218 0.07067 C -0.14375 0.0716 -0.14513 0.07345 -0.1467 0.07469 C -0.14878 0.07623 -0.15347 0.07839 -0.15347 0.0787 C -0.15416 0.07993 -0.15468 0.08148 -0.15573 0.0824 C -0.15659 0.08364 -0.15781 0.08395 -0.15902 0.08456 C -0.16163 0.0858 -0.16423 0.08734 -0.16684 0.08858 C -0.16805 0.08981 -0.16909 0.09135 -0.17031 0.09259 C -0.17465 0.0966 -0.17291 0.09197 -0.17691 0.09845 C -0.17934 0.10216 -0.1809 0.10802 -0.18368 0.11049 C -0.18698 0.11327 -0.19097 0.11666 -0.19392 0.12037 C -0.19513 0.12222 -0.196 0.12469 -0.19722 0.12654 C -0.19826 0.12808 -0.19948 0.12932 -0.20052 0.13055 C -0.20364 0.13364 -0.2059 0.13456 -0.2085 0.13858 C -0.21371 0.14691 -0.2125 0.14753 -0.21736 0.15246 C -0.22274 0.15771 -0.225 0.15833 -0.22986 0.1645 C -0.23073 0.16543 -0.23125 0.16728 -0.23211 0.16851 C -0.2342 0.17129 -0.23645 0.17376 -0.23871 0.17654 L -0.24218 0.18055 C -0.24288 0.1824 -0.24392 0.18425 -0.24444 0.18641 C -0.24513 0.1895 -0.24531 0.1929 -0.24548 0.19629 C -0.24618 0.20771 -0.24566 0.21913 -0.2467 0.23024 C -0.24687 0.23271 -0.24826 0.23425 -0.24895 0.23641 C -0.25451 0.25401 -0.24791 0.2358 -0.25347 0.2503 C -0.25382 0.25308 -0.2559 0.25709 -0.25451 0.25833 C -0.2526 0.26049 -0.2493 0.25925 -0.24774 0.25648 C -0.2467 0.25432 -0.24861 0.25092 -0.24895 0.24845 C -0.24895 0.24783 -0.24895 0.24691 -0.24895 0.24629 L -0.24895 0.2466 " pathEditMode="relative" rAng="0" ptsTypes="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130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7284E-6 L -1.11111E-6 0.00031 C -0.00191 -0.00401 -0.0033 -0.00834 -0.00555 -0.01142 C -0.00764 -0.01389 -0.01076 -0.01389 -0.01319 -0.01605 C -0.01389 -0.01667 -0.01441 -0.01852 -0.01528 -0.01914 C -0.01701 -0.02068 -0.01892 -0.0213 -0.02066 -0.02222 C -0.02604 -0.03025 -0.01927 -0.0213 -0.02621 -0.02716 C -0.02621 -0.02685 -0.03611 -0.03704 -0.03906 -0.03951 C -0.04028 -0.04074 -0.04097 -0.04229 -0.04236 -0.0429 L -0.04548 -0.04445 C -0.05035 -0.05154 -0.04479 -0.04414 -0.05104 -0.04908 C -0.05434 -0.05216 -0.05868 -0.05679 -0.0618 -0.0605 C -0.06267 -0.06173 -0.06319 -0.06389 -0.06389 -0.06513 C -0.06614 -0.06821 -0.06771 -0.06852 -0.07048 -0.06975 C -0.07483 -0.07932 -0.07014 -0.07037 -0.07587 -0.07778 C -0.07778 -0.08025 -0.07899 -0.08395 -0.08125 -0.0855 C -0.08264 -0.08673 -0.0842 -0.08796 -0.08576 -0.08858 C -0.08767 -0.08982 -0.09219 -0.09198 -0.09219 -0.09167 C -0.09705 -0.09877 -0.09114 -0.09167 -0.09757 -0.09661 C -0.09965 -0.09846 -0.10191 -0.10093 -0.10399 -0.10309 L -0.11059 -0.10926 L -0.11701 -0.11266 C -0.11805 -0.11296 -0.1191 -0.11358 -0.12031 -0.11389 C -0.1217 -0.11451 -0.12309 -0.11513 -0.12465 -0.11574 C -0.12917 -0.11759 -0.12639 -0.11729 -0.13003 -0.11729 L -0.1309 -0.11852 " pathEditMode="relative" rAng="0" ptsTypes="AAAAAAAAAAAAAAAAAAAAAAAA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45" y="-59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031 L 1.11022E-16 0.00031 C -0.00347 -0.00525 -0.00677 -0.00988 -0.01007 -0.01451 C -0.01111 -0.01574 -0.01215 -0.01728 -0.01337 -0.01852 C -0.01424 -0.01944 -0.01545 -0.01975 -0.01667 -0.02037 C -0.02066 -0.02531 -0.02118 -0.02593 -0.02535 -0.0321 C -0.02656 -0.03395 -0.02743 -0.03673 -0.02865 -0.03796 C -0.03941 -0.05062 -0.02882 -0.03303 -0.03958 -0.04846 C -0.04132 -0.05062 -0.04219 -0.05432 -0.04392 -0.05648 C -0.06458 -0.08025 -0.03698 -0.04012 -0.06024 -0.07191 C -0.07465 -0.09198 -0.0566 -0.06759 -0.06806 -0.0821 C -0.06944 -0.08395 -0.07066 -0.08673 -0.0724 -0.08796 C -0.07413 -0.08951 -0.07587 -0.08951 -0.07778 -0.09043 C -0.08264 -0.10309 -0.07656 -0.0892 -0.08542 -0.1 C -0.09601 -0.11265 -0.0849 -0.10494 -0.09323 -0.10988 C -0.09462 -0.11265 -0.09601 -0.11574 -0.0974 -0.1179 C -0.11493 -0.14475 -0.10052 -0.12161 -0.10955 -0.13364 C -0.11128 -0.13642 -0.11319 -0.1392 -0.11493 -0.14198 C -0.12049 -0.15062 -0.1125 -0.14259 -0.12465 -0.15556 C -0.12569 -0.15679 -0.12691 -0.1571 -0.12812 -0.15772 C -0.13299 -0.17099 -0.12726 -0.15803 -0.13351 -0.16574 C -0.1349 -0.16728 -0.13576 -0.16975 -0.13681 -0.17161 C -0.13958 -0.17623 -0.14722 -0.18673 -0.15 -0.18951 C -0.15104 -0.19074 -0.15208 -0.19105 -0.1533 -0.19167 C -0.15781 -0.19969 -0.15747 -0.20031 -0.16302 -0.20556 C -0.16406 -0.20648 -0.16528 -0.20679 -0.16615 -0.20772 C -0.18559 -0.225 -0.15972 -0.20278 -0.17604 -0.21914 C -0.18108 -0.22469 -0.19149 -0.23364 -0.19149 -0.23333 C -0.19306 -0.23704 -0.1941 -0.24074 -0.19583 -0.24352 C -0.19705 -0.24537 -0.19896 -0.24568 -0.20017 -0.24753 C -0.20122 -0.24877 -0.20139 -0.25154 -0.20243 -0.25309 C -0.2033 -0.25494 -0.20469 -0.25586 -0.20573 -0.2571 L -0.21233 -0.27562 L -0.21441 -0.28117 C -0.21649 -0.29784 -0.21372 -0.28056 -0.21875 -0.29722 C -0.22431 -0.31543 -0.21823 -0.29938 -0.22187 -0.31512 C -0.22257 -0.31759 -0.22708 -0.32778 -0.22743 -0.32901 C -0.22865 -0.33241 -0.22969 -0.3358 -0.23073 -0.3392 C -0.2316 -0.34136 -0.23229 -0.34414 -0.23299 -0.34691 C -0.23385 -0.35 -0.2342 -0.3537 -0.23507 -0.35679 C -0.23628 -0.36142 -0.23837 -0.36482 -0.23958 -0.36914 C -0.24028 -0.37161 -0.24097 -0.37407 -0.24167 -0.37685 C -0.24306 -0.38086 -0.24427 -0.38549 -0.24618 -0.38889 C -0.24687 -0.39012 -0.2474 -0.39198 -0.24826 -0.3929 C -0.25035 -0.39475 -0.2526 -0.39537 -0.25486 -0.39661 L -0.25816 -0.39877 C -0.26354 -0.40525 -0.26007 -0.40278 -0.26875 -0.40278 L -0.26875 -0.40247 " pathEditMode="relative" rAng="0" ptsTypes="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-201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285" y="863029"/>
            <a:ext cx="6140521" cy="418158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51470" y="130246"/>
            <a:ext cx="8832150" cy="572700"/>
          </a:xfrm>
        </p:spPr>
        <p:txBody>
          <a:bodyPr/>
          <a:lstStyle/>
          <a:p>
            <a:r>
              <a:rPr lang="es-CL" sz="2000" dirty="0"/>
              <a:t>Une cada profesión u oficio con la herramienta de trabajo que le corresponde </a:t>
            </a:r>
            <a:r>
              <a:rPr lang="es-CL" sz="2000" dirty="0" smtClean="0"/>
              <a:t> </a:t>
            </a:r>
            <a:r>
              <a:rPr lang="es-CL" sz="2000" dirty="0"/>
              <a:t/>
            </a:r>
            <a:br>
              <a:rPr lang="es-CL" sz="2000" dirty="0"/>
            </a:br>
            <a:endParaRPr lang="es-CL" sz="20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3595955" y="1294544"/>
            <a:ext cx="1633591" cy="24760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595955" y="2116476"/>
            <a:ext cx="1633591" cy="86303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3595955" y="2116476"/>
            <a:ext cx="1633591" cy="86303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3595955" y="3750067"/>
            <a:ext cx="1633591" cy="77056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3595955" y="1294544"/>
            <a:ext cx="1633591" cy="322608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76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67"/>
          <p:cNvGrpSpPr/>
          <p:nvPr/>
        </p:nvGrpSpPr>
        <p:grpSpPr>
          <a:xfrm>
            <a:off x="6228734" y="895192"/>
            <a:ext cx="2915274" cy="3836219"/>
            <a:chOff x="-3039041" y="-2623358"/>
            <a:chExt cx="2915274" cy="3836219"/>
          </a:xfrm>
        </p:grpSpPr>
        <p:sp>
          <p:nvSpPr>
            <p:cNvPr id="1381" name="Google Shape;1381;p67"/>
            <p:cNvSpPr/>
            <p:nvPr/>
          </p:nvSpPr>
          <p:spPr>
            <a:xfrm>
              <a:off x="-3039041" y="-1057114"/>
              <a:ext cx="2245087" cy="2038722"/>
            </a:xfrm>
            <a:custGeom>
              <a:avLst/>
              <a:gdLst/>
              <a:ahLst/>
              <a:cxnLst/>
              <a:rect l="l" t="t" r="r" b="b"/>
              <a:pathLst>
                <a:path w="56289" h="51115" extrusionOk="0">
                  <a:moveTo>
                    <a:pt x="36885" y="0"/>
                  </a:moveTo>
                  <a:cubicBezTo>
                    <a:pt x="32350" y="0"/>
                    <a:pt x="28977" y="1547"/>
                    <a:pt x="28977" y="1547"/>
                  </a:cubicBezTo>
                  <a:cubicBezTo>
                    <a:pt x="28977" y="1547"/>
                    <a:pt x="8572" y="2762"/>
                    <a:pt x="0" y="14868"/>
                  </a:cubicBezTo>
                  <a:cubicBezTo>
                    <a:pt x="0" y="14868"/>
                    <a:pt x="7693" y="20613"/>
                    <a:pt x="7913" y="31096"/>
                  </a:cubicBezTo>
                  <a:cubicBezTo>
                    <a:pt x="8098" y="39962"/>
                    <a:pt x="19820" y="51114"/>
                    <a:pt x="32583" y="51114"/>
                  </a:cubicBezTo>
                  <a:cubicBezTo>
                    <a:pt x="34909" y="51114"/>
                    <a:pt x="37269" y="50744"/>
                    <a:pt x="39600" y="49922"/>
                  </a:cubicBezTo>
                  <a:cubicBezTo>
                    <a:pt x="54728" y="44591"/>
                    <a:pt x="56288" y="10028"/>
                    <a:pt x="47598" y="3511"/>
                  </a:cubicBezTo>
                  <a:cubicBezTo>
                    <a:pt x="43972" y="792"/>
                    <a:pt x="40131" y="0"/>
                    <a:pt x="368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67"/>
            <p:cNvSpPr/>
            <p:nvPr/>
          </p:nvSpPr>
          <p:spPr>
            <a:xfrm>
              <a:off x="-2671859" y="-989350"/>
              <a:ext cx="1721118" cy="1644379"/>
            </a:xfrm>
            <a:custGeom>
              <a:avLst/>
              <a:gdLst/>
              <a:ahLst/>
              <a:cxnLst/>
              <a:rect l="l" t="t" r="r" b="b"/>
              <a:pathLst>
                <a:path w="43152" h="41228" extrusionOk="0">
                  <a:moveTo>
                    <a:pt x="28483" y="0"/>
                  </a:moveTo>
                  <a:cubicBezTo>
                    <a:pt x="26272" y="0"/>
                    <a:pt x="23612" y="805"/>
                    <a:pt x="20458" y="2641"/>
                  </a:cubicBezTo>
                  <a:cubicBezTo>
                    <a:pt x="20458" y="2641"/>
                    <a:pt x="3356" y="5154"/>
                    <a:pt x="1364" y="14607"/>
                  </a:cubicBezTo>
                  <a:cubicBezTo>
                    <a:pt x="1" y="21080"/>
                    <a:pt x="9353" y="26307"/>
                    <a:pt x="8010" y="32836"/>
                  </a:cubicBezTo>
                  <a:cubicBezTo>
                    <a:pt x="6996" y="37765"/>
                    <a:pt x="14056" y="41228"/>
                    <a:pt x="20872" y="41228"/>
                  </a:cubicBezTo>
                  <a:cubicBezTo>
                    <a:pt x="23085" y="41228"/>
                    <a:pt x="25273" y="40862"/>
                    <a:pt x="27150" y="40064"/>
                  </a:cubicBezTo>
                  <a:cubicBezTo>
                    <a:pt x="38120" y="35395"/>
                    <a:pt x="43152" y="0"/>
                    <a:pt x="284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67"/>
            <p:cNvSpPr/>
            <p:nvPr/>
          </p:nvSpPr>
          <p:spPr>
            <a:xfrm>
              <a:off x="-2275881" y="-2623358"/>
              <a:ext cx="1587662" cy="889595"/>
            </a:xfrm>
            <a:custGeom>
              <a:avLst/>
              <a:gdLst/>
              <a:ahLst/>
              <a:cxnLst/>
              <a:rect l="l" t="t" r="r" b="b"/>
              <a:pathLst>
                <a:path w="39806" h="22304" extrusionOk="0">
                  <a:moveTo>
                    <a:pt x="28823" y="0"/>
                  </a:moveTo>
                  <a:cubicBezTo>
                    <a:pt x="28822" y="0"/>
                    <a:pt x="5310" y="4244"/>
                    <a:pt x="2655" y="9900"/>
                  </a:cubicBezTo>
                  <a:cubicBezTo>
                    <a:pt x="1" y="15554"/>
                    <a:pt x="4460" y="22304"/>
                    <a:pt x="4460" y="22304"/>
                  </a:cubicBezTo>
                  <a:cubicBezTo>
                    <a:pt x="4460" y="22304"/>
                    <a:pt x="22984" y="19966"/>
                    <a:pt x="30153" y="17600"/>
                  </a:cubicBezTo>
                  <a:cubicBezTo>
                    <a:pt x="32479" y="16833"/>
                    <a:pt x="34311" y="16574"/>
                    <a:pt x="35726" y="16574"/>
                  </a:cubicBezTo>
                  <a:cubicBezTo>
                    <a:pt x="38672" y="16574"/>
                    <a:pt x="39805" y="17698"/>
                    <a:pt x="39805" y="17698"/>
                  </a:cubicBezTo>
                  <a:cubicBezTo>
                    <a:pt x="39459" y="10107"/>
                    <a:pt x="33423" y="9883"/>
                    <a:pt x="32711" y="9883"/>
                  </a:cubicBezTo>
                  <a:cubicBezTo>
                    <a:pt x="32667" y="9883"/>
                    <a:pt x="32643" y="9884"/>
                    <a:pt x="32643" y="9884"/>
                  </a:cubicBezTo>
                  <a:lnTo>
                    <a:pt x="39805" y="8554"/>
                  </a:lnTo>
                  <a:cubicBezTo>
                    <a:pt x="37213" y="4053"/>
                    <a:pt x="32910" y="3111"/>
                    <a:pt x="29761" y="3111"/>
                  </a:cubicBezTo>
                  <a:cubicBezTo>
                    <a:pt x="27494" y="3111"/>
                    <a:pt x="25826" y="3599"/>
                    <a:pt x="25826" y="3599"/>
                  </a:cubicBezTo>
                  <a:lnTo>
                    <a:pt x="288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67"/>
            <p:cNvSpPr/>
            <p:nvPr/>
          </p:nvSpPr>
          <p:spPr>
            <a:xfrm>
              <a:off x="-1656387" y="-1487633"/>
              <a:ext cx="189214" cy="482489"/>
            </a:xfrm>
            <a:custGeom>
              <a:avLst/>
              <a:gdLst/>
              <a:ahLst/>
              <a:cxnLst/>
              <a:rect l="l" t="t" r="r" b="b"/>
              <a:pathLst>
                <a:path w="4744" h="12097" extrusionOk="0">
                  <a:moveTo>
                    <a:pt x="4041" y="1"/>
                  </a:moveTo>
                  <a:lnTo>
                    <a:pt x="0" y="1413"/>
                  </a:lnTo>
                  <a:lnTo>
                    <a:pt x="1455" y="12096"/>
                  </a:lnTo>
                  <a:lnTo>
                    <a:pt x="4743" y="12096"/>
                  </a:lnTo>
                  <a:lnTo>
                    <a:pt x="4041" y="1"/>
                  </a:ln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67"/>
            <p:cNvSpPr/>
            <p:nvPr/>
          </p:nvSpPr>
          <p:spPr>
            <a:xfrm>
              <a:off x="-2123999" y="-2348391"/>
              <a:ext cx="1430675" cy="1181513"/>
            </a:xfrm>
            <a:custGeom>
              <a:avLst/>
              <a:gdLst/>
              <a:ahLst/>
              <a:cxnLst/>
              <a:rect l="l" t="t" r="r" b="b"/>
              <a:pathLst>
                <a:path w="35870" h="29623" extrusionOk="0">
                  <a:moveTo>
                    <a:pt x="18892" y="0"/>
                  </a:moveTo>
                  <a:cubicBezTo>
                    <a:pt x="11203" y="0"/>
                    <a:pt x="2325" y="8892"/>
                    <a:pt x="1220" y="17000"/>
                  </a:cubicBezTo>
                  <a:cubicBezTo>
                    <a:pt x="1" y="25955"/>
                    <a:pt x="8209" y="29622"/>
                    <a:pt x="16583" y="29622"/>
                  </a:cubicBezTo>
                  <a:cubicBezTo>
                    <a:pt x="19893" y="29622"/>
                    <a:pt x="23230" y="29049"/>
                    <a:pt x="26020" y="28003"/>
                  </a:cubicBezTo>
                  <a:cubicBezTo>
                    <a:pt x="35869" y="24311"/>
                    <a:pt x="28907" y="9338"/>
                    <a:pt x="28907" y="9338"/>
                  </a:cubicBezTo>
                  <a:cubicBezTo>
                    <a:pt x="26862" y="2602"/>
                    <a:pt x="23051" y="0"/>
                    <a:pt x="18892" y="0"/>
                  </a:cubicBez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67"/>
            <p:cNvSpPr/>
            <p:nvPr/>
          </p:nvSpPr>
          <p:spPr>
            <a:xfrm>
              <a:off x="-2384568" y="-1801647"/>
              <a:ext cx="356333" cy="279594"/>
            </a:xfrm>
            <a:custGeom>
              <a:avLst/>
              <a:gdLst/>
              <a:ahLst/>
              <a:cxnLst/>
              <a:rect l="l" t="t" r="r" b="b"/>
              <a:pathLst>
                <a:path w="8934" h="7010" extrusionOk="0">
                  <a:moveTo>
                    <a:pt x="5403" y="0"/>
                  </a:moveTo>
                  <a:cubicBezTo>
                    <a:pt x="4844" y="0"/>
                    <a:pt x="4200" y="202"/>
                    <a:pt x="3461" y="682"/>
                  </a:cubicBezTo>
                  <a:cubicBezTo>
                    <a:pt x="0" y="2927"/>
                    <a:pt x="2642" y="7010"/>
                    <a:pt x="5821" y="7010"/>
                  </a:cubicBezTo>
                  <a:cubicBezTo>
                    <a:pt x="6866" y="7010"/>
                    <a:pt x="7969" y="6569"/>
                    <a:pt x="8933" y="5476"/>
                  </a:cubicBezTo>
                  <a:cubicBezTo>
                    <a:pt x="8933" y="5476"/>
                    <a:pt x="8317" y="0"/>
                    <a:pt x="5403" y="0"/>
                  </a:cubicBez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67"/>
            <p:cNvSpPr/>
            <p:nvPr/>
          </p:nvSpPr>
          <p:spPr>
            <a:xfrm>
              <a:off x="-1850228" y="-1011286"/>
              <a:ext cx="715258" cy="1326256"/>
            </a:xfrm>
            <a:custGeom>
              <a:avLst/>
              <a:gdLst/>
              <a:ahLst/>
              <a:cxnLst/>
              <a:rect l="l" t="t" r="r" b="b"/>
              <a:pathLst>
                <a:path w="17933" h="33252" extrusionOk="0">
                  <a:moveTo>
                    <a:pt x="9025" y="0"/>
                  </a:moveTo>
                  <a:cubicBezTo>
                    <a:pt x="5441" y="0"/>
                    <a:pt x="1560" y="431"/>
                    <a:pt x="1560" y="431"/>
                  </a:cubicBezTo>
                  <a:cubicBezTo>
                    <a:pt x="1" y="2306"/>
                    <a:pt x="7" y="33252"/>
                    <a:pt x="7" y="33252"/>
                  </a:cubicBezTo>
                  <a:lnTo>
                    <a:pt x="17933" y="32117"/>
                  </a:lnTo>
                  <a:cubicBezTo>
                    <a:pt x="17933" y="32117"/>
                    <a:pt x="16790" y="2410"/>
                    <a:pt x="14551" y="824"/>
                  </a:cubicBezTo>
                  <a:cubicBezTo>
                    <a:pt x="13658" y="190"/>
                    <a:pt x="11407" y="0"/>
                    <a:pt x="90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67"/>
            <p:cNvSpPr/>
            <p:nvPr/>
          </p:nvSpPr>
          <p:spPr>
            <a:xfrm>
              <a:off x="-1656387" y="-1123004"/>
              <a:ext cx="255503" cy="236319"/>
            </a:xfrm>
            <a:custGeom>
              <a:avLst/>
              <a:gdLst/>
              <a:ahLst/>
              <a:cxnLst/>
              <a:rect l="l" t="t" r="r" b="b"/>
              <a:pathLst>
                <a:path w="6406" h="5925" extrusionOk="0">
                  <a:moveTo>
                    <a:pt x="5707" y="0"/>
                  </a:moveTo>
                  <a:lnTo>
                    <a:pt x="450" y="228"/>
                  </a:lnTo>
                  <a:lnTo>
                    <a:pt x="0" y="5925"/>
                  </a:lnTo>
                  <a:lnTo>
                    <a:pt x="6405" y="5925"/>
                  </a:lnTo>
                  <a:lnTo>
                    <a:pt x="57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67"/>
            <p:cNvSpPr/>
            <p:nvPr/>
          </p:nvSpPr>
          <p:spPr>
            <a:xfrm>
              <a:off x="-2177564" y="-1774087"/>
              <a:ext cx="176571" cy="277320"/>
            </a:xfrm>
            <a:custGeom>
              <a:avLst/>
              <a:gdLst/>
              <a:ahLst/>
              <a:cxnLst/>
              <a:rect l="l" t="t" r="r" b="b"/>
              <a:pathLst>
                <a:path w="4427" h="6953" extrusionOk="0">
                  <a:moveTo>
                    <a:pt x="2442" y="0"/>
                  </a:moveTo>
                  <a:cubicBezTo>
                    <a:pt x="1" y="4521"/>
                    <a:pt x="4427" y="6952"/>
                    <a:pt x="4427" y="6952"/>
                  </a:cubicBezTo>
                  <a:lnTo>
                    <a:pt x="4427" y="692"/>
                  </a:lnTo>
                  <a:lnTo>
                    <a:pt x="24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67"/>
            <p:cNvSpPr/>
            <p:nvPr/>
          </p:nvSpPr>
          <p:spPr>
            <a:xfrm>
              <a:off x="-1898050" y="-1691605"/>
              <a:ext cx="231612" cy="231532"/>
            </a:xfrm>
            <a:custGeom>
              <a:avLst/>
              <a:gdLst/>
              <a:ahLst/>
              <a:cxnLst/>
              <a:rect l="l" t="t" r="r" b="b"/>
              <a:pathLst>
                <a:path w="5807" h="5805" extrusionOk="0">
                  <a:moveTo>
                    <a:pt x="2903" y="0"/>
                  </a:moveTo>
                  <a:cubicBezTo>
                    <a:pt x="1299" y="0"/>
                    <a:pt x="0" y="1300"/>
                    <a:pt x="0" y="2903"/>
                  </a:cubicBezTo>
                  <a:cubicBezTo>
                    <a:pt x="0" y="4506"/>
                    <a:pt x="1300" y="5805"/>
                    <a:pt x="2903" y="5805"/>
                  </a:cubicBezTo>
                  <a:cubicBezTo>
                    <a:pt x="4506" y="5805"/>
                    <a:pt x="5806" y="4506"/>
                    <a:pt x="5806" y="2903"/>
                  </a:cubicBezTo>
                  <a:cubicBezTo>
                    <a:pt x="5806" y="1300"/>
                    <a:pt x="4507" y="0"/>
                    <a:pt x="2903" y="0"/>
                  </a:cubicBezTo>
                  <a:close/>
                </a:path>
              </a:pathLst>
            </a:custGeom>
            <a:solidFill>
              <a:srgbClr val="F6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67"/>
            <p:cNvSpPr/>
            <p:nvPr/>
          </p:nvSpPr>
          <p:spPr>
            <a:xfrm>
              <a:off x="-1172263" y="-1710710"/>
              <a:ext cx="231612" cy="231572"/>
            </a:xfrm>
            <a:custGeom>
              <a:avLst/>
              <a:gdLst/>
              <a:ahLst/>
              <a:cxnLst/>
              <a:rect l="l" t="t" r="r" b="b"/>
              <a:pathLst>
                <a:path w="5807" h="5806" extrusionOk="0">
                  <a:moveTo>
                    <a:pt x="2903" y="1"/>
                  </a:moveTo>
                  <a:cubicBezTo>
                    <a:pt x="1300" y="1"/>
                    <a:pt x="0" y="1299"/>
                    <a:pt x="0" y="2903"/>
                  </a:cubicBezTo>
                  <a:cubicBezTo>
                    <a:pt x="0" y="4508"/>
                    <a:pt x="1300" y="5805"/>
                    <a:pt x="2903" y="5805"/>
                  </a:cubicBezTo>
                  <a:cubicBezTo>
                    <a:pt x="4506" y="5805"/>
                    <a:pt x="5806" y="4507"/>
                    <a:pt x="5806" y="2903"/>
                  </a:cubicBezTo>
                  <a:cubicBezTo>
                    <a:pt x="5806" y="1299"/>
                    <a:pt x="4506" y="1"/>
                    <a:pt x="2903" y="1"/>
                  </a:cubicBezTo>
                  <a:close/>
                </a:path>
              </a:pathLst>
            </a:custGeom>
            <a:solidFill>
              <a:srgbClr val="F6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67"/>
            <p:cNvSpPr/>
            <p:nvPr/>
          </p:nvSpPr>
          <p:spPr>
            <a:xfrm>
              <a:off x="-1880102" y="-1056995"/>
              <a:ext cx="699942" cy="114390"/>
            </a:xfrm>
            <a:custGeom>
              <a:avLst/>
              <a:gdLst/>
              <a:ahLst/>
              <a:cxnLst/>
              <a:rect l="l" t="t" r="r" b="b"/>
              <a:pathLst>
                <a:path w="17549" h="2868" extrusionOk="0">
                  <a:moveTo>
                    <a:pt x="8174" y="1"/>
                  </a:moveTo>
                  <a:cubicBezTo>
                    <a:pt x="5642" y="1"/>
                    <a:pt x="2820" y="647"/>
                    <a:pt x="1" y="2551"/>
                  </a:cubicBezTo>
                  <a:cubicBezTo>
                    <a:pt x="1" y="2551"/>
                    <a:pt x="4621" y="2506"/>
                    <a:pt x="8321" y="693"/>
                  </a:cubicBezTo>
                  <a:cubicBezTo>
                    <a:pt x="8321" y="693"/>
                    <a:pt x="13375" y="2506"/>
                    <a:pt x="17549" y="2867"/>
                  </a:cubicBezTo>
                  <a:cubicBezTo>
                    <a:pt x="17549" y="2867"/>
                    <a:pt x="13507" y="1"/>
                    <a:pt x="81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67"/>
            <p:cNvSpPr/>
            <p:nvPr/>
          </p:nvSpPr>
          <p:spPr>
            <a:xfrm>
              <a:off x="-1717292" y="-1035417"/>
              <a:ext cx="182314" cy="310226"/>
            </a:xfrm>
            <a:custGeom>
              <a:avLst/>
              <a:gdLst/>
              <a:ahLst/>
              <a:cxnLst/>
              <a:rect l="l" t="t" r="r" b="b"/>
              <a:pathLst>
                <a:path w="4571" h="7778" extrusionOk="0">
                  <a:moveTo>
                    <a:pt x="4520" y="0"/>
                  </a:moveTo>
                  <a:cubicBezTo>
                    <a:pt x="1" y="1095"/>
                    <a:pt x="2318" y="7777"/>
                    <a:pt x="2318" y="7777"/>
                  </a:cubicBezTo>
                  <a:cubicBezTo>
                    <a:pt x="4571" y="4042"/>
                    <a:pt x="4520" y="0"/>
                    <a:pt x="4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67"/>
            <p:cNvSpPr/>
            <p:nvPr/>
          </p:nvSpPr>
          <p:spPr>
            <a:xfrm>
              <a:off x="-1550293" y="-1035417"/>
              <a:ext cx="182314" cy="310226"/>
            </a:xfrm>
            <a:custGeom>
              <a:avLst/>
              <a:gdLst/>
              <a:ahLst/>
              <a:cxnLst/>
              <a:rect l="l" t="t" r="r" b="b"/>
              <a:pathLst>
                <a:path w="4571" h="7778" extrusionOk="0">
                  <a:moveTo>
                    <a:pt x="52" y="0"/>
                  </a:moveTo>
                  <a:lnTo>
                    <a:pt x="52" y="0"/>
                  </a:lnTo>
                  <a:cubicBezTo>
                    <a:pt x="52" y="0"/>
                    <a:pt x="1" y="4042"/>
                    <a:pt x="2254" y="7777"/>
                  </a:cubicBezTo>
                  <a:cubicBezTo>
                    <a:pt x="2254" y="7777"/>
                    <a:pt x="4571" y="1095"/>
                    <a:pt x="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67"/>
            <p:cNvSpPr/>
            <p:nvPr/>
          </p:nvSpPr>
          <p:spPr>
            <a:xfrm>
              <a:off x="-1907383" y="-2454884"/>
              <a:ext cx="793592" cy="325182"/>
            </a:xfrm>
            <a:custGeom>
              <a:avLst/>
              <a:gdLst/>
              <a:ahLst/>
              <a:cxnLst/>
              <a:rect l="l" t="t" r="r" b="b"/>
              <a:pathLst>
                <a:path w="19897" h="8153" extrusionOk="0">
                  <a:moveTo>
                    <a:pt x="6571" y="0"/>
                  </a:moveTo>
                  <a:cubicBezTo>
                    <a:pt x="4036" y="0"/>
                    <a:pt x="894" y="1028"/>
                    <a:pt x="0" y="5807"/>
                  </a:cubicBezTo>
                  <a:cubicBezTo>
                    <a:pt x="0" y="5807"/>
                    <a:pt x="2607" y="5312"/>
                    <a:pt x="6041" y="5312"/>
                  </a:cubicBezTo>
                  <a:cubicBezTo>
                    <a:pt x="9677" y="5312"/>
                    <a:pt x="14240" y="5867"/>
                    <a:pt x="17615" y="8152"/>
                  </a:cubicBezTo>
                  <a:cubicBezTo>
                    <a:pt x="17615" y="8152"/>
                    <a:pt x="19897" y="3917"/>
                    <a:pt x="10050" y="584"/>
                  </a:cubicBezTo>
                  <a:cubicBezTo>
                    <a:pt x="10050" y="584"/>
                    <a:pt x="8483" y="0"/>
                    <a:pt x="6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67"/>
            <p:cNvSpPr/>
            <p:nvPr/>
          </p:nvSpPr>
          <p:spPr>
            <a:xfrm>
              <a:off x="-1331683" y="94366"/>
              <a:ext cx="1011324" cy="1013278"/>
            </a:xfrm>
            <a:custGeom>
              <a:avLst/>
              <a:gdLst/>
              <a:ahLst/>
              <a:cxnLst/>
              <a:rect l="l" t="t" r="r" b="b"/>
              <a:pathLst>
                <a:path w="25356" h="25405" extrusionOk="0">
                  <a:moveTo>
                    <a:pt x="4573" y="0"/>
                  </a:moveTo>
                  <a:lnTo>
                    <a:pt x="1" y="2849"/>
                  </a:lnTo>
                  <a:lnTo>
                    <a:pt x="19733" y="25405"/>
                  </a:lnTo>
                  <a:lnTo>
                    <a:pt x="25356" y="17692"/>
                  </a:lnTo>
                  <a:lnTo>
                    <a:pt x="19568" y="20090"/>
                  </a:lnTo>
                  <a:lnTo>
                    <a:pt x="45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67"/>
            <p:cNvSpPr/>
            <p:nvPr/>
          </p:nvSpPr>
          <p:spPr>
            <a:xfrm>
              <a:off x="-2532501" y="33142"/>
              <a:ext cx="879544" cy="1147093"/>
            </a:xfrm>
            <a:custGeom>
              <a:avLst/>
              <a:gdLst/>
              <a:ahLst/>
              <a:cxnLst/>
              <a:rect l="l" t="t" r="r" b="b"/>
              <a:pathLst>
                <a:path w="22052" h="28760" extrusionOk="0">
                  <a:moveTo>
                    <a:pt x="17866" y="1"/>
                  </a:moveTo>
                  <a:lnTo>
                    <a:pt x="6565" y="23997"/>
                  </a:lnTo>
                  <a:lnTo>
                    <a:pt x="0" y="21982"/>
                  </a:lnTo>
                  <a:lnTo>
                    <a:pt x="0" y="21982"/>
                  </a:lnTo>
                  <a:lnTo>
                    <a:pt x="7605" y="28760"/>
                  </a:lnTo>
                  <a:lnTo>
                    <a:pt x="22052" y="4605"/>
                  </a:lnTo>
                  <a:lnTo>
                    <a:pt x="178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67"/>
            <p:cNvSpPr/>
            <p:nvPr/>
          </p:nvSpPr>
          <p:spPr>
            <a:xfrm>
              <a:off x="-1849949" y="-133936"/>
              <a:ext cx="714979" cy="448906"/>
            </a:xfrm>
            <a:custGeom>
              <a:avLst/>
              <a:gdLst/>
              <a:ahLst/>
              <a:cxnLst/>
              <a:rect l="l" t="t" r="r" b="b"/>
              <a:pathLst>
                <a:path w="17926" h="11255" extrusionOk="0">
                  <a:moveTo>
                    <a:pt x="17407" y="1"/>
                  </a:moveTo>
                  <a:lnTo>
                    <a:pt x="93" y="560"/>
                  </a:lnTo>
                  <a:lnTo>
                    <a:pt x="0" y="6472"/>
                  </a:lnTo>
                  <a:lnTo>
                    <a:pt x="3466" y="11255"/>
                  </a:lnTo>
                  <a:lnTo>
                    <a:pt x="14719" y="10543"/>
                  </a:lnTo>
                  <a:lnTo>
                    <a:pt x="17926" y="6204"/>
                  </a:lnTo>
                  <a:lnTo>
                    <a:pt x="174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67"/>
            <p:cNvSpPr/>
            <p:nvPr/>
          </p:nvSpPr>
          <p:spPr>
            <a:xfrm>
              <a:off x="-1847795" y="-167200"/>
              <a:ext cx="698506" cy="133535"/>
            </a:xfrm>
            <a:custGeom>
              <a:avLst/>
              <a:gdLst/>
              <a:ahLst/>
              <a:cxnLst/>
              <a:rect l="l" t="t" r="r" b="b"/>
              <a:pathLst>
                <a:path w="17513" h="3348" extrusionOk="0">
                  <a:moveTo>
                    <a:pt x="17302" y="1"/>
                  </a:moveTo>
                  <a:lnTo>
                    <a:pt x="39" y="1394"/>
                  </a:lnTo>
                  <a:lnTo>
                    <a:pt x="1" y="3348"/>
                  </a:lnTo>
                  <a:lnTo>
                    <a:pt x="17513" y="1954"/>
                  </a:lnTo>
                  <a:lnTo>
                    <a:pt x="173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67"/>
            <p:cNvSpPr/>
            <p:nvPr/>
          </p:nvSpPr>
          <p:spPr>
            <a:xfrm>
              <a:off x="-2576734" y="645257"/>
              <a:ext cx="675811" cy="567603"/>
            </a:xfrm>
            <a:custGeom>
              <a:avLst/>
              <a:gdLst/>
              <a:ahLst/>
              <a:cxnLst/>
              <a:rect l="l" t="t" r="r" b="b"/>
              <a:pathLst>
                <a:path w="16944" h="14231" extrusionOk="0">
                  <a:moveTo>
                    <a:pt x="10883" y="0"/>
                  </a:moveTo>
                  <a:lnTo>
                    <a:pt x="7674" y="7953"/>
                  </a:lnTo>
                  <a:lnTo>
                    <a:pt x="0" y="5999"/>
                  </a:lnTo>
                  <a:lnTo>
                    <a:pt x="8093" y="14231"/>
                  </a:lnTo>
                  <a:lnTo>
                    <a:pt x="16944" y="1535"/>
                  </a:lnTo>
                  <a:lnTo>
                    <a:pt x="108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67"/>
            <p:cNvSpPr/>
            <p:nvPr/>
          </p:nvSpPr>
          <p:spPr>
            <a:xfrm>
              <a:off x="-990786" y="600985"/>
              <a:ext cx="717810" cy="533980"/>
            </a:xfrm>
            <a:custGeom>
              <a:avLst/>
              <a:gdLst/>
              <a:ahLst/>
              <a:cxnLst/>
              <a:rect l="l" t="t" r="r" b="b"/>
              <a:pathLst>
                <a:path w="17997" h="13388" extrusionOk="0">
                  <a:moveTo>
                    <a:pt x="6598" y="0"/>
                  </a:moveTo>
                  <a:lnTo>
                    <a:pt x="0" y="2505"/>
                  </a:lnTo>
                  <a:lnTo>
                    <a:pt x="11160" y="13387"/>
                  </a:lnTo>
                  <a:lnTo>
                    <a:pt x="17996" y="4040"/>
                  </a:lnTo>
                  <a:lnTo>
                    <a:pt x="11547" y="7171"/>
                  </a:lnTo>
                  <a:lnTo>
                    <a:pt x="65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67"/>
            <p:cNvSpPr/>
            <p:nvPr/>
          </p:nvSpPr>
          <p:spPr>
            <a:xfrm>
              <a:off x="-2203609" y="-2178601"/>
              <a:ext cx="1418430" cy="598714"/>
            </a:xfrm>
            <a:custGeom>
              <a:avLst/>
              <a:gdLst/>
              <a:ahLst/>
              <a:cxnLst/>
              <a:rect l="l" t="t" r="r" b="b"/>
              <a:pathLst>
                <a:path w="35563" h="15011" extrusionOk="0">
                  <a:moveTo>
                    <a:pt x="30408" y="0"/>
                  </a:moveTo>
                  <a:lnTo>
                    <a:pt x="0" y="4941"/>
                  </a:lnTo>
                  <a:lnTo>
                    <a:pt x="844" y="10142"/>
                  </a:lnTo>
                  <a:cubicBezTo>
                    <a:pt x="844" y="10142"/>
                    <a:pt x="10026" y="15011"/>
                    <a:pt x="13940" y="15011"/>
                  </a:cubicBezTo>
                  <a:cubicBezTo>
                    <a:pt x="14539" y="15011"/>
                    <a:pt x="15014" y="14897"/>
                    <a:pt x="15315" y="14634"/>
                  </a:cubicBezTo>
                  <a:cubicBezTo>
                    <a:pt x="17582" y="12655"/>
                    <a:pt x="18463" y="7260"/>
                    <a:pt x="18463" y="7260"/>
                  </a:cubicBezTo>
                  <a:cubicBezTo>
                    <a:pt x="18463" y="7260"/>
                    <a:pt x="22265" y="12459"/>
                    <a:pt x="26881" y="12459"/>
                  </a:cubicBezTo>
                  <a:cubicBezTo>
                    <a:pt x="27816" y="12459"/>
                    <a:pt x="28785" y="12246"/>
                    <a:pt x="29763" y="11732"/>
                  </a:cubicBezTo>
                  <a:cubicBezTo>
                    <a:pt x="35562" y="8682"/>
                    <a:pt x="30408" y="0"/>
                    <a:pt x="304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67"/>
            <p:cNvSpPr/>
            <p:nvPr/>
          </p:nvSpPr>
          <p:spPr>
            <a:xfrm>
              <a:off x="-1245851" y="-1552965"/>
              <a:ext cx="925492" cy="827813"/>
            </a:xfrm>
            <a:custGeom>
              <a:avLst/>
              <a:gdLst/>
              <a:ahLst/>
              <a:cxnLst/>
              <a:rect l="l" t="t" r="r" b="b"/>
              <a:pathLst>
                <a:path w="23204" h="20755" extrusionOk="0">
                  <a:moveTo>
                    <a:pt x="19656" y="1"/>
                  </a:moveTo>
                  <a:cubicBezTo>
                    <a:pt x="15869" y="14094"/>
                    <a:pt x="6177" y="15689"/>
                    <a:pt x="1984" y="15689"/>
                  </a:cubicBezTo>
                  <a:cubicBezTo>
                    <a:pt x="757" y="15689"/>
                    <a:pt x="1" y="15552"/>
                    <a:pt x="1" y="15552"/>
                  </a:cubicBezTo>
                  <a:lnTo>
                    <a:pt x="1" y="15552"/>
                  </a:lnTo>
                  <a:lnTo>
                    <a:pt x="977" y="20755"/>
                  </a:lnTo>
                  <a:cubicBezTo>
                    <a:pt x="23004" y="18760"/>
                    <a:pt x="23204" y="1640"/>
                    <a:pt x="23204" y="1640"/>
                  </a:cubicBezTo>
                  <a:lnTo>
                    <a:pt x="196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67"/>
            <p:cNvSpPr/>
            <p:nvPr/>
          </p:nvSpPr>
          <p:spPr>
            <a:xfrm>
              <a:off x="-2672178" y="-961151"/>
              <a:ext cx="871846" cy="1012999"/>
            </a:xfrm>
            <a:custGeom>
              <a:avLst/>
              <a:gdLst/>
              <a:ahLst/>
              <a:cxnLst/>
              <a:rect l="l" t="t" r="r" b="b"/>
              <a:pathLst>
                <a:path w="21859" h="25398" extrusionOk="0">
                  <a:moveTo>
                    <a:pt x="21858" y="1"/>
                  </a:moveTo>
                  <a:cubicBezTo>
                    <a:pt x="21858" y="1"/>
                    <a:pt x="0" y="1868"/>
                    <a:pt x="5180" y="18215"/>
                  </a:cubicBezTo>
                  <a:cubicBezTo>
                    <a:pt x="7087" y="24232"/>
                    <a:pt x="12448" y="25397"/>
                    <a:pt x="16317" y="25397"/>
                  </a:cubicBezTo>
                  <a:cubicBezTo>
                    <a:pt x="18765" y="25397"/>
                    <a:pt x="20615" y="24931"/>
                    <a:pt x="20615" y="24931"/>
                  </a:cubicBezTo>
                  <a:lnTo>
                    <a:pt x="20708" y="21300"/>
                  </a:lnTo>
                  <a:lnTo>
                    <a:pt x="20708" y="21300"/>
                  </a:lnTo>
                  <a:cubicBezTo>
                    <a:pt x="20708" y="21300"/>
                    <a:pt x="19619" y="21489"/>
                    <a:pt x="18088" y="21489"/>
                  </a:cubicBezTo>
                  <a:cubicBezTo>
                    <a:pt x="14292" y="21489"/>
                    <a:pt x="7778" y="20331"/>
                    <a:pt x="8390" y="12277"/>
                  </a:cubicBezTo>
                  <a:cubicBezTo>
                    <a:pt x="8820" y="6622"/>
                    <a:pt x="14302" y="5666"/>
                    <a:pt x="17958" y="5666"/>
                  </a:cubicBezTo>
                  <a:cubicBezTo>
                    <a:pt x="19824" y="5666"/>
                    <a:pt x="21214" y="5915"/>
                    <a:pt x="21214" y="5915"/>
                  </a:cubicBezTo>
                  <a:lnTo>
                    <a:pt x="218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67"/>
            <p:cNvSpPr/>
            <p:nvPr/>
          </p:nvSpPr>
          <p:spPr>
            <a:xfrm>
              <a:off x="-1898011" y="-1977341"/>
              <a:ext cx="311462" cy="306317"/>
            </a:xfrm>
            <a:custGeom>
              <a:avLst/>
              <a:gdLst/>
              <a:ahLst/>
              <a:cxnLst/>
              <a:rect l="l" t="t" r="r" b="b"/>
              <a:pathLst>
                <a:path w="7809" h="7680" extrusionOk="0">
                  <a:moveTo>
                    <a:pt x="3904" y="1"/>
                  </a:moveTo>
                  <a:cubicBezTo>
                    <a:pt x="1749" y="1"/>
                    <a:pt x="0" y="1720"/>
                    <a:pt x="0" y="3840"/>
                  </a:cubicBezTo>
                  <a:cubicBezTo>
                    <a:pt x="0" y="5961"/>
                    <a:pt x="1749" y="7680"/>
                    <a:pt x="3904" y="7680"/>
                  </a:cubicBezTo>
                  <a:cubicBezTo>
                    <a:pt x="6060" y="7680"/>
                    <a:pt x="7809" y="5960"/>
                    <a:pt x="7809" y="3840"/>
                  </a:cubicBezTo>
                  <a:cubicBezTo>
                    <a:pt x="7809" y="1720"/>
                    <a:pt x="6060" y="1"/>
                    <a:pt x="3904" y="1"/>
                  </a:cubicBezTo>
                  <a:close/>
                </a:path>
              </a:pathLst>
            </a:custGeom>
            <a:solidFill>
              <a:srgbClr val="F4EF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67"/>
            <p:cNvSpPr/>
            <p:nvPr/>
          </p:nvSpPr>
          <p:spPr>
            <a:xfrm>
              <a:off x="-1327974" y="-2080364"/>
              <a:ext cx="311502" cy="306317"/>
            </a:xfrm>
            <a:custGeom>
              <a:avLst/>
              <a:gdLst/>
              <a:ahLst/>
              <a:cxnLst/>
              <a:rect l="l" t="t" r="r" b="b"/>
              <a:pathLst>
                <a:path w="7810" h="7680" extrusionOk="0">
                  <a:moveTo>
                    <a:pt x="3905" y="0"/>
                  </a:moveTo>
                  <a:cubicBezTo>
                    <a:pt x="1749" y="0"/>
                    <a:pt x="1" y="1719"/>
                    <a:pt x="1" y="3840"/>
                  </a:cubicBezTo>
                  <a:cubicBezTo>
                    <a:pt x="1" y="5960"/>
                    <a:pt x="1748" y="7679"/>
                    <a:pt x="3904" y="7679"/>
                  </a:cubicBezTo>
                  <a:cubicBezTo>
                    <a:pt x="6062" y="7679"/>
                    <a:pt x="7809" y="5960"/>
                    <a:pt x="7809" y="3840"/>
                  </a:cubicBezTo>
                  <a:cubicBezTo>
                    <a:pt x="7809" y="1719"/>
                    <a:pt x="6062" y="0"/>
                    <a:pt x="3905" y="0"/>
                  </a:cubicBezTo>
                  <a:close/>
                </a:path>
              </a:pathLst>
            </a:custGeom>
            <a:solidFill>
              <a:srgbClr val="F4EF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67"/>
            <p:cNvSpPr/>
            <p:nvPr/>
          </p:nvSpPr>
          <p:spPr>
            <a:xfrm>
              <a:off x="-2169946" y="-167200"/>
              <a:ext cx="354298" cy="311382"/>
            </a:xfrm>
            <a:custGeom>
              <a:avLst/>
              <a:gdLst/>
              <a:ahLst/>
              <a:cxnLst/>
              <a:rect l="l" t="t" r="r" b="b"/>
              <a:pathLst>
                <a:path w="8883" h="7807" extrusionOk="0">
                  <a:moveTo>
                    <a:pt x="1935" y="1"/>
                  </a:moveTo>
                  <a:lnTo>
                    <a:pt x="0" y="5490"/>
                  </a:lnTo>
                  <a:lnTo>
                    <a:pt x="6817" y="5968"/>
                  </a:lnTo>
                  <a:cubicBezTo>
                    <a:pt x="6817" y="5968"/>
                    <a:pt x="6443" y="7807"/>
                    <a:pt x="7074" y="7807"/>
                  </a:cubicBezTo>
                  <a:cubicBezTo>
                    <a:pt x="7199" y="7807"/>
                    <a:pt x="7365" y="7734"/>
                    <a:pt x="7581" y="7559"/>
                  </a:cubicBezTo>
                  <a:cubicBezTo>
                    <a:pt x="8883" y="6506"/>
                    <a:pt x="8115" y="1394"/>
                    <a:pt x="8115" y="1394"/>
                  </a:cubicBezTo>
                  <a:lnTo>
                    <a:pt x="19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67"/>
            <p:cNvSpPr/>
            <p:nvPr/>
          </p:nvSpPr>
          <p:spPr>
            <a:xfrm>
              <a:off x="-748684" y="-1776600"/>
              <a:ext cx="624918" cy="577974"/>
            </a:xfrm>
            <a:custGeom>
              <a:avLst/>
              <a:gdLst/>
              <a:ahLst/>
              <a:cxnLst/>
              <a:rect l="l" t="t" r="r" b="b"/>
              <a:pathLst>
                <a:path w="15668" h="14491" extrusionOk="0">
                  <a:moveTo>
                    <a:pt x="6145" y="1"/>
                  </a:moveTo>
                  <a:cubicBezTo>
                    <a:pt x="1" y="1"/>
                    <a:pt x="7191" y="5608"/>
                    <a:pt x="7191" y="5608"/>
                  </a:cubicBezTo>
                  <a:lnTo>
                    <a:pt x="3065" y="14490"/>
                  </a:lnTo>
                  <a:lnTo>
                    <a:pt x="10005" y="14490"/>
                  </a:lnTo>
                  <a:cubicBezTo>
                    <a:pt x="10005" y="14490"/>
                    <a:pt x="15668" y="815"/>
                    <a:pt x="7393" y="63"/>
                  </a:cubicBezTo>
                  <a:cubicBezTo>
                    <a:pt x="6926" y="21"/>
                    <a:pt x="6512" y="1"/>
                    <a:pt x="61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67"/>
            <p:cNvSpPr/>
            <p:nvPr/>
          </p:nvSpPr>
          <p:spPr>
            <a:xfrm>
              <a:off x="-1833875" y="-725231"/>
              <a:ext cx="639795" cy="303884"/>
            </a:xfrm>
            <a:custGeom>
              <a:avLst/>
              <a:gdLst/>
              <a:ahLst/>
              <a:cxnLst/>
              <a:rect l="l" t="t" r="r" b="b"/>
              <a:pathLst>
                <a:path w="16041" h="7619" extrusionOk="0">
                  <a:moveTo>
                    <a:pt x="15721" y="0"/>
                  </a:moveTo>
                  <a:lnTo>
                    <a:pt x="8923" y="5012"/>
                  </a:lnTo>
                  <a:lnTo>
                    <a:pt x="145" y="848"/>
                  </a:lnTo>
                  <a:lnTo>
                    <a:pt x="1" y="3810"/>
                  </a:lnTo>
                  <a:lnTo>
                    <a:pt x="9193" y="7619"/>
                  </a:lnTo>
                  <a:lnTo>
                    <a:pt x="16040" y="2506"/>
                  </a:lnTo>
                  <a:lnTo>
                    <a:pt x="157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67"/>
            <p:cNvSpPr/>
            <p:nvPr/>
          </p:nvSpPr>
          <p:spPr>
            <a:xfrm rot="-2700301">
              <a:off x="-1815905" y="-1898021"/>
              <a:ext cx="145735" cy="145645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67"/>
            <p:cNvSpPr/>
            <p:nvPr/>
          </p:nvSpPr>
          <p:spPr>
            <a:xfrm rot="-2700155">
              <a:off x="-1269356" y="-1987554"/>
              <a:ext cx="147588" cy="142077"/>
            </a:xfrm>
            <a:custGeom>
              <a:avLst/>
              <a:gdLst/>
              <a:ahLst/>
              <a:cxnLst/>
              <a:rect l="l" t="t" r="r" b="b"/>
              <a:pathLst>
                <a:path w="1878" h="1808" extrusionOk="0">
                  <a:moveTo>
                    <a:pt x="975" y="1"/>
                  </a:moveTo>
                  <a:cubicBezTo>
                    <a:pt x="740" y="1"/>
                    <a:pt x="509" y="93"/>
                    <a:pt x="336" y="265"/>
                  </a:cubicBezTo>
                  <a:cubicBezTo>
                    <a:pt x="78" y="524"/>
                    <a:pt x="0" y="912"/>
                    <a:pt x="140" y="1250"/>
                  </a:cubicBezTo>
                  <a:cubicBezTo>
                    <a:pt x="281" y="1587"/>
                    <a:pt x="610" y="1807"/>
                    <a:pt x="975" y="1807"/>
                  </a:cubicBezTo>
                  <a:cubicBezTo>
                    <a:pt x="1473" y="1807"/>
                    <a:pt x="1878" y="1403"/>
                    <a:pt x="1878" y="905"/>
                  </a:cubicBezTo>
                  <a:cubicBezTo>
                    <a:pt x="1878" y="539"/>
                    <a:pt x="1659" y="210"/>
                    <a:pt x="1321" y="70"/>
                  </a:cubicBezTo>
                  <a:cubicBezTo>
                    <a:pt x="1209" y="23"/>
                    <a:pt x="1092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67"/>
            <p:cNvSpPr/>
            <p:nvPr/>
          </p:nvSpPr>
          <p:spPr>
            <a:xfrm rot="-1046846">
              <a:off x="-1519743" y="-1483516"/>
              <a:ext cx="292300" cy="126056"/>
            </a:xfrm>
            <a:custGeom>
              <a:avLst/>
              <a:gdLst/>
              <a:ahLst/>
              <a:cxnLst/>
              <a:rect l="l" t="t" r="r" b="b"/>
              <a:pathLst>
                <a:path w="6040" h="2605" extrusionOk="0">
                  <a:moveTo>
                    <a:pt x="187" y="1"/>
                  </a:moveTo>
                  <a:cubicBezTo>
                    <a:pt x="146" y="1"/>
                    <a:pt x="113" y="10"/>
                    <a:pt x="88" y="29"/>
                  </a:cubicBezTo>
                  <a:cubicBezTo>
                    <a:pt x="1" y="98"/>
                    <a:pt x="10" y="234"/>
                    <a:pt x="38" y="343"/>
                  </a:cubicBezTo>
                  <a:cubicBezTo>
                    <a:pt x="307" y="1383"/>
                    <a:pt x="1397" y="2205"/>
                    <a:pt x="2390" y="2473"/>
                  </a:cubicBezTo>
                  <a:cubicBezTo>
                    <a:pt x="2724" y="2562"/>
                    <a:pt x="3068" y="2605"/>
                    <a:pt x="3412" y="2605"/>
                  </a:cubicBezTo>
                  <a:cubicBezTo>
                    <a:pt x="4241" y="2605"/>
                    <a:pt x="5076" y="2359"/>
                    <a:pt x="5796" y="1940"/>
                  </a:cubicBezTo>
                  <a:cubicBezTo>
                    <a:pt x="5863" y="1901"/>
                    <a:pt x="5932" y="1857"/>
                    <a:pt x="5966" y="1788"/>
                  </a:cubicBezTo>
                  <a:cubicBezTo>
                    <a:pt x="6040" y="1645"/>
                    <a:pt x="5918" y="1466"/>
                    <a:pt x="5766" y="1414"/>
                  </a:cubicBezTo>
                  <a:cubicBezTo>
                    <a:pt x="5711" y="1396"/>
                    <a:pt x="5654" y="1389"/>
                    <a:pt x="5597" y="1389"/>
                  </a:cubicBezTo>
                  <a:cubicBezTo>
                    <a:pt x="5495" y="1389"/>
                    <a:pt x="5391" y="1411"/>
                    <a:pt x="5289" y="1430"/>
                  </a:cubicBezTo>
                  <a:cubicBezTo>
                    <a:pt x="4944" y="1498"/>
                    <a:pt x="4587" y="1531"/>
                    <a:pt x="4228" y="1531"/>
                  </a:cubicBezTo>
                  <a:cubicBezTo>
                    <a:pt x="3523" y="1531"/>
                    <a:pt x="2812" y="1401"/>
                    <a:pt x="2170" y="1140"/>
                  </a:cubicBezTo>
                  <a:cubicBezTo>
                    <a:pt x="1827" y="999"/>
                    <a:pt x="613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3" name="Google Shape;1413;p67"/>
          <p:cNvGrpSpPr/>
          <p:nvPr/>
        </p:nvGrpSpPr>
        <p:grpSpPr>
          <a:xfrm>
            <a:off x="203423" y="215407"/>
            <a:ext cx="2906859" cy="4183777"/>
            <a:chOff x="-3094202" y="1548932"/>
            <a:chExt cx="2906859" cy="4183777"/>
          </a:xfrm>
        </p:grpSpPr>
        <p:sp>
          <p:nvSpPr>
            <p:cNvPr id="1414" name="Google Shape;1414;p67"/>
            <p:cNvSpPr/>
            <p:nvPr/>
          </p:nvSpPr>
          <p:spPr>
            <a:xfrm>
              <a:off x="-2187615" y="2429712"/>
              <a:ext cx="1416316" cy="879065"/>
            </a:xfrm>
            <a:custGeom>
              <a:avLst/>
              <a:gdLst/>
              <a:ahLst/>
              <a:cxnLst/>
              <a:rect l="l" t="t" r="r" b="b"/>
              <a:pathLst>
                <a:path w="35510" h="22040" extrusionOk="0">
                  <a:moveTo>
                    <a:pt x="19425" y="0"/>
                  </a:moveTo>
                  <a:cubicBezTo>
                    <a:pt x="16151" y="0"/>
                    <a:pt x="12729" y="967"/>
                    <a:pt x="9533" y="3651"/>
                  </a:cubicBezTo>
                  <a:cubicBezTo>
                    <a:pt x="9533" y="3651"/>
                    <a:pt x="5623" y="11494"/>
                    <a:pt x="1" y="13270"/>
                  </a:cubicBezTo>
                  <a:cubicBezTo>
                    <a:pt x="1" y="13270"/>
                    <a:pt x="374" y="22040"/>
                    <a:pt x="13125" y="22040"/>
                  </a:cubicBezTo>
                  <a:cubicBezTo>
                    <a:pt x="14579" y="22040"/>
                    <a:pt x="16194" y="21926"/>
                    <a:pt x="17988" y="21671"/>
                  </a:cubicBezTo>
                  <a:cubicBezTo>
                    <a:pt x="35510" y="19188"/>
                    <a:pt x="35362" y="6464"/>
                    <a:pt x="35362" y="6464"/>
                  </a:cubicBezTo>
                  <a:cubicBezTo>
                    <a:pt x="35362" y="6464"/>
                    <a:pt x="27889" y="0"/>
                    <a:pt x="194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67"/>
            <p:cNvSpPr/>
            <p:nvPr/>
          </p:nvSpPr>
          <p:spPr>
            <a:xfrm>
              <a:off x="-3094202" y="3091963"/>
              <a:ext cx="2080043" cy="1363907"/>
            </a:xfrm>
            <a:custGeom>
              <a:avLst/>
              <a:gdLst/>
              <a:ahLst/>
              <a:cxnLst/>
              <a:rect l="l" t="t" r="r" b="b"/>
              <a:pathLst>
                <a:path w="52151" h="34196" extrusionOk="0">
                  <a:moveTo>
                    <a:pt x="38333" y="1"/>
                  </a:moveTo>
                  <a:cubicBezTo>
                    <a:pt x="38333" y="1"/>
                    <a:pt x="3809" y="2169"/>
                    <a:pt x="0" y="10187"/>
                  </a:cubicBezTo>
                  <a:cubicBezTo>
                    <a:pt x="0" y="10187"/>
                    <a:pt x="3418" y="13992"/>
                    <a:pt x="3516" y="20935"/>
                  </a:cubicBezTo>
                  <a:cubicBezTo>
                    <a:pt x="3598" y="26809"/>
                    <a:pt x="8805" y="34196"/>
                    <a:pt x="14476" y="34196"/>
                  </a:cubicBezTo>
                  <a:cubicBezTo>
                    <a:pt x="15509" y="34196"/>
                    <a:pt x="16558" y="33951"/>
                    <a:pt x="17594" y="33407"/>
                  </a:cubicBezTo>
                  <a:cubicBezTo>
                    <a:pt x="24314" y="29876"/>
                    <a:pt x="47898" y="16357"/>
                    <a:pt x="49814" y="10890"/>
                  </a:cubicBezTo>
                  <a:cubicBezTo>
                    <a:pt x="52151" y="4227"/>
                    <a:pt x="38333" y="1"/>
                    <a:pt x="38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67"/>
            <p:cNvSpPr/>
            <p:nvPr/>
          </p:nvSpPr>
          <p:spPr>
            <a:xfrm>
              <a:off x="-2844242" y="3234751"/>
              <a:ext cx="1962182" cy="969206"/>
            </a:xfrm>
            <a:custGeom>
              <a:avLst/>
              <a:gdLst/>
              <a:ahLst/>
              <a:cxnLst/>
              <a:rect l="l" t="t" r="r" b="b"/>
              <a:pathLst>
                <a:path w="49196" h="24300" extrusionOk="0">
                  <a:moveTo>
                    <a:pt x="27250" y="1"/>
                  </a:moveTo>
                  <a:cubicBezTo>
                    <a:pt x="27250" y="1"/>
                    <a:pt x="6010" y="4544"/>
                    <a:pt x="3006" y="6539"/>
                  </a:cubicBezTo>
                  <a:cubicBezTo>
                    <a:pt x="0" y="8533"/>
                    <a:pt x="7071" y="14266"/>
                    <a:pt x="6540" y="18910"/>
                  </a:cubicBezTo>
                  <a:cubicBezTo>
                    <a:pt x="6137" y="22437"/>
                    <a:pt x="7270" y="24299"/>
                    <a:pt x="9763" y="24299"/>
                  </a:cubicBezTo>
                  <a:cubicBezTo>
                    <a:pt x="10553" y="24299"/>
                    <a:pt x="11480" y="24112"/>
                    <a:pt x="12538" y="23732"/>
                  </a:cubicBezTo>
                  <a:cubicBezTo>
                    <a:pt x="16935" y="22152"/>
                    <a:pt x="49196" y="1366"/>
                    <a:pt x="272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67"/>
            <p:cNvSpPr/>
            <p:nvPr/>
          </p:nvSpPr>
          <p:spPr>
            <a:xfrm>
              <a:off x="-2344204" y="4107794"/>
              <a:ext cx="730773" cy="1169588"/>
            </a:xfrm>
            <a:custGeom>
              <a:avLst/>
              <a:gdLst/>
              <a:ahLst/>
              <a:cxnLst/>
              <a:rect l="l" t="t" r="r" b="b"/>
              <a:pathLst>
                <a:path w="18322" h="29324" extrusionOk="0">
                  <a:moveTo>
                    <a:pt x="14132" y="0"/>
                  </a:moveTo>
                  <a:lnTo>
                    <a:pt x="1" y="25919"/>
                  </a:lnTo>
                  <a:lnTo>
                    <a:pt x="995" y="29324"/>
                  </a:lnTo>
                  <a:lnTo>
                    <a:pt x="4857" y="23958"/>
                  </a:lnTo>
                  <a:lnTo>
                    <a:pt x="18322" y="3256"/>
                  </a:lnTo>
                  <a:lnTo>
                    <a:pt x="14132" y="0"/>
                  </a:ln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67"/>
            <p:cNvSpPr/>
            <p:nvPr/>
          </p:nvSpPr>
          <p:spPr>
            <a:xfrm>
              <a:off x="-2064291" y="4284245"/>
              <a:ext cx="717930" cy="1173018"/>
            </a:xfrm>
            <a:custGeom>
              <a:avLst/>
              <a:gdLst/>
              <a:ahLst/>
              <a:cxnLst/>
              <a:rect l="l" t="t" r="r" b="b"/>
              <a:pathLst>
                <a:path w="18000" h="29410" extrusionOk="0">
                  <a:moveTo>
                    <a:pt x="13809" y="1"/>
                  </a:moveTo>
                  <a:lnTo>
                    <a:pt x="1" y="26656"/>
                  </a:lnTo>
                  <a:lnTo>
                    <a:pt x="1207" y="29409"/>
                  </a:lnTo>
                  <a:lnTo>
                    <a:pt x="4535" y="23958"/>
                  </a:lnTo>
                  <a:lnTo>
                    <a:pt x="17999" y="3257"/>
                  </a:lnTo>
                  <a:lnTo>
                    <a:pt x="13809" y="1"/>
                  </a:ln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67"/>
            <p:cNvSpPr/>
            <p:nvPr/>
          </p:nvSpPr>
          <p:spPr>
            <a:xfrm>
              <a:off x="-2132016" y="4822015"/>
              <a:ext cx="420268" cy="910694"/>
            </a:xfrm>
            <a:custGeom>
              <a:avLst/>
              <a:gdLst/>
              <a:ahLst/>
              <a:cxnLst/>
              <a:rect l="l" t="t" r="r" b="b"/>
              <a:pathLst>
                <a:path w="10537" h="22833" extrusionOk="0">
                  <a:moveTo>
                    <a:pt x="7454" y="1"/>
                  </a:moveTo>
                  <a:lnTo>
                    <a:pt x="1" y="15502"/>
                  </a:lnTo>
                  <a:cubicBezTo>
                    <a:pt x="1" y="15502"/>
                    <a:pt x="2230" y="22832"/>
                    <a:pt x="3291" y="22832"/>
                  </a:cubicBezTo>
                  <a:cubicBezTo>
                    <a:pt x="3310" y="22832"/>
                    <a:pt x="3328" y="22830"/>
                    <a:pt x="3346" y="22826"/>
                  </a:cubicBezTo>
                  <a:cubicBezTo>
                    <a:pt x="4383" y="22562"/>
                    <a:pt x="3346" y="16933"/>
                    <a:pt x="3346" y="16933"/>
                  </a:cubicBezTo>
                  <a:lnTo>
                    <a:pt x="10537" y="5014"/>
                  </a:lnTo>
                  <a:lnTo>
                    <a:pt x="74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67"/>
            <p:cNvSpPr/>
            <p:nvPr/>
          </p:nvSpPr>
          <p:spPr>
            <a:xfrm>
              <a:off x="-2446629" y="4695699"/>
              <a:ext cx="420308" cy="910654"/>
            </a:xfrm>
            <a:custGeom>
              <a:avLst/>
              <a:gdLst/>
              <a:ahLst/>
              <a:cxnLst/>
              <a:rect l="l" t="t" r="r" b="b"/>
              <a:pathLst>
                <a:path w="10538" h="22832" extrusionOk="0">
                  <a:moveTo>
                    <a:pt x="7455" y="1"/>
                  </a:moveTo>
                  <a:lnTo>
                    <a:pt x="0" y="15503"/>
                  </a:lnTo>
                  <a:cubicBezTo>
                    <a:pt x="0" y="15503"/>
                    <a:pt x="2232" y="22832"/>
                    <a:pt x="3292" y="22832"/>
                  </a:cubicBezTo>
                  <a:cubicBezTo>
                    <a:pt x="3311" y="22832"/>
                    <a:pt x="3329" y="22829"/>
                    <a:pt x="3346" y="22825"/>
                  </a:cubicBezTo>
                  <a:cubicBezTo>
                    <a:pt x="4383" y="22561"/>
                    <a:pt x="3346" y="16934"/>
                    <a:pt x="3346" y="16934"/>
                  </a:cubicBezTo>
                  <a:lnTo>
                    <a:pt x="10537" y="5014"/>
                  </a:lnTo>
                  <a:lnTo>
                    <a:pt x="74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67"/>
            <p:cNvSpPr/>
            <p:nvPr/>
          </p:nvSpPr>
          <p:spPr>
            <a:xfrm>
              <a:off x="-1418673" y="2845872"/>
              <a:ext cx="241145" cy="398571"/>
            </a:xfrm>
            <a:custGeom>
              <a:avLst/>
              <a:gdLst/>
              <a:ahLst/>
              <a:cxnLst/>
              <a:rect l="l" t="t" r="r" b="b"/>
              <a:pathLst>
                <a:path w="6046" h="9993" extrusionOk="0">
                  <a:moveTo>
                    <a:pt x="1844" y="1"/>
                  </a:moveTo>
                  <a:lnTo>
                    <a:pt x="1" y="9992"/>
                  </a:lnTo>
                  <a:lnTo>
                    <a:pt x="4092" y="9992"/>
                  </a:lnTo>
                  <a:lnTo>
                    <a:pt x="6046" y="922"/>
                  </a:lnTo>
                  <a:lnTo>
                    <a:pt x="1844" y="1"/>
                  </a:ln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67"/>
            <p:cNvSpPr/>
            <p:nvPr/>
          </p:nvSpPr>
          <p:spPr>
            <a:xfrm>
              <a:off x="-1864627" y="1810737"/>
              <a:ext cx="1390311" cy="1177166"/>
            </a:xfrm>
            <a:custGeom>
              <a:avLst/>
              <a:gdLst/>
              <a:ahLst/>
              <a:cxnLst/>
              <a:rect l="l" t="t" r="r" b="b"/>
              <a:pathLst>
                <a:path w="34858" h="29514" extrusionOk="0">
                  <a:moveTo>
                    <a:pt x="16483" y="1"/>
                  </a:moveTo>
                  <a:cubicBezTo>
                    <a:pt x="8614" y="1"/>
                    <a:pt x="215" y="10346"/>
                    <a:pt x="103" y="18815"/>
                  </a:cubicBezTo>
                  <a:cubicBezTo>
                    <a:pt x="1" y="26533"/>
                    <a:pt x="6353" y="29513"/>
                    <a:pt x="13381" y="29513"/>
                  </a:cubicBezTo>
                  <a:cubicBezTo>
                    <a:pt x="17662" y="29513"/>
                    <a:pt x="22194" y="28408"/>
                    <a:pt x="25672" y="26593"/>
                  </a:cubicBezTo>
                  <a:cubicBezTo>
                    <a:pt x="34858" y="21802"/>
                    <a:pt x="26254" y="7999"/>
                    <a:pt x="26254" y="7999"/>
                  </a:cubicBezTo>
                  <a:cubicBezTo>
                    <a:pt x="23710" y="2253"/>
                    <a:pt x="20154" y="1"/>
                    <a:pt x="16483" y="1"/>
                  </a:cubicBez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67"/>
            <p:cNvSpPr/>
            <p:nvPr/>
          </p:nvSpPr>
          <p:spPr>
            <a:xfrm>
              <a:off x="-1093012" y="2094240"/>
              <a:ext cx="905669" cy="1372283"/>
            </a:xfrm>
            <a:custGeom>
              <a:avLst/>
              <a:gdLst/>
              <a:ahLst/>
              <a:cxnLst/>
              <a:rect l="l" t="t" r="r" b="b"/>
              <a:pathLst>
                <a:path w="22707" h="34406" extrusionOk="0">
                  <a:moveTo>
                    <a:pt x="14591" y="0"/>
                  </a:moveTo>
                  <a:cubicBezTo>
                    <a:pt x="16261" y="28007"/>
                    <a:pt x="1" y="28681"/>
                    <a:pt x="1" y="28681"/>
                  </a:cubicBezTo>
                  <a:lnTo>
                    <a:pt x="1" y="34406"/>
                  </a:lnTo>
                  <a:cubicBezTo>
                    <a:pt x="22706" y="27614"/>
                    <a:pt x="19461" y="1615"/>
                    <a:pt x="19461" y="1615"/>
                  </a:cubicBezTo>
                  <a:lnTo>
                    <a:pt x="145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67"/>
            <p:cNvSpPr/>
            <p:nvPr/>
          </p:nvSpPr>
          <p:spPr>
            <a:xfrm>
              <a:off x="-2587064" y="3089291"/>
              <a:ext cx="1005581" cy="812537"/>
            </a:xfrm>
            <a:custGeom>
              <a:avLst/>
              <a:gdLst/>
              <a:ahLst/>
              <a:cxnLst/>
              <a:rect l="l" t="t" r="r" b="b"/>
              <a:pathLst>
                <a:path w="25212" h="20372" extrusionOk="0">
                  <a:moveTo>
                    <a:pt x="25212" y="0"/>
                  </a:moveTo>
                  <a:cubicBezTo>
                    <a:pt x="25211" y="1"/>
                    <a:pt x="5194" y="7140"/>
                    <a:pt x="1779" y="15179"/>
                  </a:cubicBezTo>
                  <a:cubicBezTo>
                    <a:pt x="1" y="19368"/>
                    <a:pt x="3733" y="20371"/>
                    <a:pt x="7717" y="20371"/>
                  </a:cubicBezTo>
                  <a:cubicBezTo>
                    <a:pt x="11378" y="20371"/>
                    <a:pt x="15250" y="19524"/>
                    <a:pt x="15250" y="19524"/>
                  </a:cubicBezTo>
                  <a:lnTo>
                    <a:pt x="16281" y="16813"/>
                  </a:lnTo>
                  <a:cubicBezTo>
                    <a:pt x="16281" y="16813"/>
                    <a:pt x="4742" y="16713"/>
                    <a:pt x="6223" y="14982"/>
                  </a:cubicBezTo>
                  <a:cubicBezTo>
                    <a:pt x="11492" y="8821"/>
                    <a:pt x="24191" y="5800"/>
                    <a:pt x="24191" y="5800"/>
                  </a:cubicBezTo>
                  <a:lnTo>
                    <a:pt x="252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67"/>
            <p:cNvSpPr/>
            <p:nvPr/>
          </p:nvSpPr>
          <p:spPr>
            <a:xfrm>
              <a:off x="-1978818" y="3089291"/>
              <a:ext cx="954328" cy="1370209"/>
            </a:xfrm>
            <a:custGeom>
              <a:avLst/>
              <a:gdLst/>
              <a:ahLst/>
              <a:cxnLst/>
              <a:rect l="l" t="t" r="r" b="b"/>
              <a:pathLst>
                <a:path w="23927" h="34354" extrusionOk="0">
                  <a:moveTo>
                    <a:pt x="9962" y="0"/>
                  </a:moveTo>
                  <a:cubicBezTo>
                    <a:pt x="7994" y="1380"/>
                    <a:pt x="0" y="30797"/>
                    <a:pt x="0" y="30797"/>
                  </a:cubicBezTo>
                  <a:lnTo>
                    <a:pt x="17333" y="34354"/>
                  </a:lnTo>
                  <a:cubicBezTo>
                    <a:pt x="17333" y="34354"/>
                    <a:pt x="23926" y="5820"/>
                    <a:pt x="22210" y="3733"/>
                  </a:cubicBezTo>
                  <a:cubicBezTo>
                    <a:pt x="20493" y="1645"/>
                    <a:pt x="9962" y="0"/>
                    <a:pt x="99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67"/>
            <p:cNvSpPr/>
            <p:nvPr/>
          </p:nvSpPr>
          <p:spPr>
            <a:xfrm>
              <a:off x="-2280029" y="3837972"/>
              <a:ext cx="1102501" cy="828451"/>
            </a:xfrm>
            <a:custGeom>
              <a:avLst/>
              <a:gdLst/>
              <a:ahLst/>
              <a:cxnLst/>
              <a:rect l="l" t="t" r="r" b="b"/>
              <a:pathLst>
                <a:path w="27642" h="20771" extrusionOk="0">
                  <a:moveTo>
                    <a:pt x="10953" y="0"/>
                  </a:moveTo>
                  <a:lnTo>
                    <a:pt x="0" y="5967"/>
                  </a:lnTo>
                  <a:cubicBezTo>
                    <a:pt x="2170" y="17211"/>
                    <a:pt x="27027" y="20770"/>
                    <a:pt x="27027" y="20770"/>
                  </a:cubicBezTo>
                  <a:lnTo>
                    <a:pt x="27642" y="4446"/>
                  </a:lnTo>
                  <a:lnTo>
                    <a:pt x="109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67"/>
            <p:cNvSpPr/>
            <p:nvPr/>
          </p:nvSpPr>
          <p:spPr>
            <a:xfrm>
              <a:off x="-2153873" y="2456236"/>
              <a:ext cx="346481" cy="298220"/>
            </a:xfrm>
            <a:custGeom>
              <a:avLst/>
              <a:gdLst/>
              <a:ahLst/>
              <a:cxnLst/>
              <a:rect l="l" t="t" r="r" b="b"/>
              <a:pathLst>
                <a:path w="8687" h="7477" extrusionOk="0">
                  <a:moveTo>
                    <a:pt x="2959" y="1"/>
                  </a:moveTo>
                  <a:cubicBezTo>
                    <a:pt x="2410" y="1"/>
                    <a:pt x="1904" y="234"/>
                    <a:pt x="1501" y="822"/>
                  </a:cubicBezTo>
                  <a:cubicBezTo>
                    <a:pt x="1" y="3010"/>
                    <a:pt x="1568" y="7476"/>
                    <a:pt x="5082" y="7476"/>
                  </a:cubicBezTo>
                  <a:cubicBezTo>
                    <a:pt x="6123" y="7476"/>
                    <a:pt x="7334" y="7085"/>
                    <a:pt x="8687" y="6127"/>
                  </a:cubicBezTo>
                  <a:lnTo>
                    <a:pt x="7790" y="3412"/>
                  </a:lnTo>
                  <a:cubicBezTo>
                    <a:pt x="7790" y="3412"/>
                    <a:pt x="5059" y="1"/>
                    <a:pt x="2959" y="1"/>
                  </a:cubicBezTo>
                  <a:close/>
                </a:path>
              </a:pathLst>
            </a:custGeom>
            <a:solidFill>
              <a:srgbClr val="F5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67"/>
            <p:cNvSpPr/>
            <p:nvPr/>
          </p:nvSpPr>
          <p:spPr>
            <a:xfrm>
              <a:off x="-2085630" y="1739343"/>
              <a:ext cx="1388596" cy="917116"/>
            </a:xfrm>
            <a:custGeom>
              <a:avLst/>
              <a:gdLst/>
              <a:ahLst/>
              <a:cxnLst/>
              <a:rect l="l" t="t" r="r" b="b"/>
              <a:pathLst>
                <a:path w="34815" h="22994" extrusionOk="0">
                  <a:moveTo>
                    <a:pt x="18456" y="1"/>
                  </a:moveTo>
                  <a:cubicBezTo>
                    <a:pt x="13449" y="1"/>
                    <a:pt x="8551" y="1742"/>
                    <a:pt x="6079" y="4854"/>
                  </a:cubicBezTo>
                  <a:cubicBezTo>
                    <a:pt x="1" y="12504"/>
                    <a:pt x="5643" y="20276"/>
                    <a:pt x="5643" y="20276"/>
                  </a:cubicBezTo>
                  <a:cubicBezTo>
                    <a:pt x="9295" y="22256"/>
                    <a:pt x="12209" y="22993"/>
                    <a:pt x="14525" y="22993"/>
                  </a:cubicBezTo>
                  <a:cubicBezTo>
                    <a:pt x="21302" y="22993"/>
                    <a:pt x="22955" y="16678"/>
                    <a:pt x="22955" y="16678"/>
                  </a:cubicBezTo>
                  <a:cubicBezTo>
                    <a:pt x="25795" y="18113"/>
                    <a:pt x="27908" y="18668"/>
                    <a:pt x="29478" y="18668"/>
                  </a:cubicBezTo>
                  <a:cubicBezTo>
                    <a:pt x="34815" y="18668"/>
                    <a:pt x="33871" y="12257"/>
                    <a:pt x="33871" y="12257"/>
                  </a:cubicBezTo>
                  <a:cubicBezTo>
                    <a:pt x="33288" y="3703"/>
                    <a:pt x="25756" y="1"/>
                    <a:pt x="184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67"/>
            <p:cNvSpPr/>
            <p:nvPr/>
          </p:nvSpPr>
          <p:spPr>
            <a:xfrm>
              <a:off x="-2156505" y="1739343"/>
              <a:ext cx="543074" cy="808748"/>
            </a:xfrm>
            <a:custGeom>
              <a:avLst/>
              <a:gdLst/>
              <a:ahLst/>
              <a:cxnLst/>
              <a:rect l="l" t="t" r="r" b="b"/>
              <a:pathLst>
                <a:path w="13616" h="20277" extrusionOk="0">
                  <a:moveTo>
                    <a:pt x="4455" y="0"/>
                  </a:moveTo>
                  <a:cubicBezTo>
                    <a:pt x="1" y="8638"/>
                    <a:pt x="7421" y="20276"/>
                    <a:pt x="7421" y="20276"/>
                  </a:cubicBezTo>
                  <a:lnTo>
                    <a:pt x="13616" y="17974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67"/>
            <p:cNvSpPr/>
            <p:nvPr/>
          </p:nvSpPr>
          <p:spPr>
            <a:xfrm>
              <a:off x="-1212308" y="1548932"/>
              <a:ext cx="510089" cy="731611"/>
            </a:xfrm>
            <a:custGeom>
              <a:avLst/>
              <a:gdLst/>
              <a:ahLst/>
              <a:cxnLst/>
              <a:rect l="l" t="t" r="r" b="b"/>
              <a:pathLst>
                <a:path w="12789" h="18343" extrusionOk="0">
                  <a:moveTo>
                    <a:pt x="0" y="0"/>
                  </a:moveTo>
                  <a:lnTo>
                    <a:pt x="5066" y="15489"/>
                  </a:lnTo>
                  <a:lnTo>
                    <a:pt x="11799" y="18343"/>
                  </a:lnTo>
                  <a:cubicBezTo>
                    <a:pt x="11799" y="18343"/>
                    <a:pt x="12789" y="656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67"/>
            <p:cNvSpPr/>
            <p:nvPr/>
          </p:nvSpPr>
          <p:spPr>
            <a:xfrm>
              <a:off x="-1665960" y="2248435"/>
              <a:ext cx="306835" cy="301730"/>
            </a:xfrm>
            <a:custGeom>
              <a:avLst/>
              <a:gdLst/>
              <a:ahLst/>
              <a:cxnLst/>
              <a:rect l="l" t="t" r="r" b="b"/>
              <a:pathLst>
                <a:path w="7693" h="7565" extrusionOk="0">
                  <a:moveTo>
                    <a:pt x="3847" y="1"/>
                  </a:moveTo>
                  <a:cubicBezTo>
                    <a:pt x="1724" y="1"/>
                    <a:pt x="1" y="1692"/>
                    <a:pt x="1" y="3782"/>
                  </a:cubicBezTo>
                  <a:cubicBezTo>
                    <a:pt x="1" y="5873"/>
                    <a:pt x="1723" y="7564"/>
                    <a:pt x="3847" y="7564"/>
                  </a:cubicBezTo>
                  <a:cubicBezTo>
                    <a:pt x="5971" y="7564"/>
                    <a:pt x="7693" y="5872"/>
                    <a:pt x="7693" y="3782"/>
                  </a:cubicBezTo>
                  <a:cubicBezTo>
                    <a:pt x="7693" y="1693"/>
                    <a:pt x="5971" y="1"/>
                    <a:pt x="3847" y="1"/>
                  </a:cubicBezTo>
                  <a:close/>
                </a:path>
              </a:pathLst>
            </a:custGeom>
            <a:solidFill>
              <a:srgbClr val="F4EF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67"/>
            <p:cNvSpPr/>
            <p:nvPr/>
          </p:nvSpPr>
          <p:spPr>
            <a:xfrm>
              <a:off x="-1128749" y="2097550"/>
              <a:ext cx="306835" cy="301770"/>
            </a:xfrm>
            <a:custGeom>
              <a:avLst/>
              <a:gdLst/>
              <a:ahLst/>
              <a:cxnLst/>
              <a:rect l="l" t="t" r="r" b="b"/>
              <a:pathLst>
                <a:path w="7693" h="7566" extrusionOk="0">
                  <a:moveTo>
                    <a:pt x="3848" y="1"/>
                  </a:moveTo>
                  <a:cubicBezTo>
                    <a:pt x="1725" y="1"/>
                    <a:pt x="1" y="1694"/>
                    <a:pt x="1" y="3784"/>
                  </a:cubicBezTo>
                  <a:cubicBezTo>
                    <a:pt x="1" y="5873"/>
                    <a:pt x="1724" y="7565"/>
                    <a:pt x="3848" y="7565"/>
                  </a:cubicBezTo>
                  <a:cubicBezTo>
                    <a:pt x="5972" y="7565"/>
                    <a:pt x="7693" y="5872"/>
                    <a:pt x="7693" y="3784"/>
                  </a:cubicBezTo>
                  <a:cubicBezTo>
                    <a:pt x="7693" y="1694"/>
                    <a:pt x="5970" y="1"/>
                    <a:pt x="3848" y="1"/>
                  </a:cubicBezTo>
                  <a:close/>
                </a:path>
              </a:pathLst>
            </a:custGeom>
            <a:solidFill>
              <a:srgbClr val="F4EF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67"/>
            <p:cNvSpPr/>
            <p:nvPr/>
          </p:nvSpPr>
          <p:spPr>
            <a:xfrm>
              <a:off x="-1903634" y="3774355"/>
              <a:ext cx="726106" cy="333439"/>
            </a:xfrm>
            <a:custGeom>
              <a:avLst/>
              <a:gdLst/>
              <a:ahLst/>
              <a:cxnLst/>
              <a:rect l="l" t="t" r="r" b="b"/>
              <a:pathLst>
                <a:path w="18205" h="8360" extrusionOk="0">
                  <a:moveTo>
                    <a:pt x="1983" y="1"/>
                  </a:moveTo>
                  <a:lnTo>
                    <a:pt x="0" y="2420"/>
                  </a:lnTo>
                  <a:lnTo>
                    <a:pt x="18205" y="8360"/>
                  </a:lnTo>
                  <a:lnTo>
                    <a:pt x="18205" y="4306"/>
                  </a:lnTo>
                  <a:lnTo>
                    <a:pt x="19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67"/>
            <p:cNvSpPr/>
            <p:nvPr/>
          </p:nvSpPr>
          <p:spPr>
            <a:xfrm>
              <a:off x="-1680159" y="3087097"/>
              <a:ext cx="671703" cy="181995"/>
            </a:xfrm>
            <a:custGeom>
              <a:avLst/>
              <a:gdLst/>
              <a:ahLst/>
              <a:cxnLst/>
              <a:rect l="l" t="t" r="r" b="b"/>
              <a:pathLst>
                <a:path w="16841" h="4563" extrusionOk="0">
                  <a:moveTo>
                    <a:pt x="4067" y="1"/>
                  </a:moveTo>
                  <a:cubicBezTo>
                    <a:pt x="2606" y="1"/>
                    <a:pt x="1209" y="210"/>
                    <a:pt x="0" y="733"/>
                  </a:cubicBezTo>
                  <a:cubicBezTo>
                    <a:pt x="0" y="733"/>
                    <a:pt x="2233" y="2787"/>
                    <a:pt x="5289" y="2787"/>
                  </a:cubicBezTo>
                  <a:cubicBezTo>
                    <a:pt x="6534" y="2787"/>
                    <a:pt x="7916" y="2446"/>
                    <a:pt x="9339" y="1486"/>
                  </a:cubicBezTo>
                  <a:cubicBezTo>
                    <a:pt x="9339" y="1486"/>
                    <a:pt x="10869" y="4563"/>
                    <a:pt x="13687" y="4563"/>
                  </a:cubicBezTo>
                  <a:cubicBezTo>
                    <a:pt x="14604" y="4563"/>
                    <a:pt x="15658" y="4236"/>
                    <a:pt x="16841" y="3371"/>
                  </a:cubicBezTo>
                  <a:cubicBezTo>
                    <a:pt x="16841" y="3371"/>
                    <a:pt x="9933" y="1"/>
                    <a:pt x="40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67"/>
            <p:cNvSpPr/>
            <p:nvPr/>
          </p:nvSpPr>
          <p:spPr>
            <a:xfrm>
              <a:off x="-2344204" y="3692312"/>
              <a:ext cx="591973" cy="252273"/>
            </a:xfrm>
            <a:custGeom>
              <a:avLst/>
              <a:gdLst/>
              <a:ahLst/>
              <a:cxnLst/>
              <a:rect l="l" t="t" r="r" b="b"/>
              <a:pathLst>
                <a:path w="14842" h="6325" extrusionOk="0">
                  <a:moveTo>
                    <a:pt x="5986" y="1"/>
                  </a:moveTo>
                  <a:cubicBezTo>
                    <a:pt x="5388" y="1"/>
                    <a:pt x="4752" y="35"/>
                    <a:pt x="4074" y="109"/>
                  </a:cubicBezTo>
                  <a:lnTo>
                    <a:pt x="1" y="6239"/>
                  </a:lnTo>
                  <a:lnTo>
                    <a:pt x="9742" y="5188"/>
                  </a:lnTo>
                  <a:lnTo>
                    <a:pt x="9742" y="5188"/>
                  </a:lnTo>
                  <a:cubicBezTo>
                    <a:pt x="9742" y="5188"/>
                    <a:pt x="9334" y="6324"/>
                    <a:pt x="11146" y="6324"/>
                  </a:cubicBezTo>
                  <a:cubicBezTo>
                    <a:pt x="11419" y="6324"/>
                    <a:pt x="11743" y="6298"/>
                    <a:pt x="12126" y="6239"/>
                  </a:cubicBezTo>
                  <a:cubicBezTo>
                    <a:pt x="14841" y="5817"/>
                    <a:pt x="13737" y="1"/>
                    <a:pt x="5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67"/>
            <p:cNvSpPr/>
            <p:nvPr/>
          </p:nvSpPr>
          <p:spPr>
            <a:xfrm>
              <a:off x="-759533" y="1855328"/>
              <a:ext cx="496728" cy="801170"/>
            </a:xfrm>
            <a:custGeom>
              <a:avLst/>
              <a:gdLst/>
              <a:ahLst/>
              <a:cxnLst/>
              <a:rect l="l" t="t" r="r" b="b"/>
              <a:pathLst>
                <a:path w="12454" h="20087" extrusionOk="0">
                  <a:moveTo>
                    <a:pt x="6377" y="0"/>
                  </a:moveTo>
                  <a:cubicBezTo>
                    <a:pt x="6329" y="0"/>
                    <a:pt x="6280" y="2"/>
                    <a:pt x="6230" y="4"/>
                  </a:cubicBezTo>
                  <a:cubicBezTo>
                    <a:pt x="0" y="300"/>
                    <a:pt x="6230" y="5990"/>
                    <a:pt x="6230" y="5990"/>
                  </a:cubicBezTo>
                  <a:lnTo>
                    <a:pt x="3849" y="20086"/>
                  </a:lnTo>
                  <a:lnTo>
                    <a:pt x="11986" y="18202"/>
                  </a:lnTo>
                  <a:cubicBezTo>
                    <a:pt x="11986" y="18202"/>
                    <a:pt x="12454" y="0"/>
                    <a:pt x="6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67"/>
            <p:cNvSpPr/>
            <p:nvPr/>
          </p:nvSpPr>
          <p:spPr>
            <a:xfrm>
              <a:off x="-1636086" y="1809142"/>
              <a:ext cx="370013" cy="288448"/>
            </a:xfrm>
            <a:custGeom>
              <a:avLst/>
              <a:gdLst/>
              <a:ahLst/>
              <a:cxnLst/>
              <a:rect l="l" t="t" r="r" b="b"/>
              <a:pathLst>
                <a:path w="9277" h="7232" extrusionOk="0">
                  <a:moveTo>
                    <a:pt x="7080" y="1"/>
                  </a:moveTo>
                  <a:cubicBezTo>
                    <a:pt x="5782" y="1"/>
                    <a:pt x="6068" y="3584"/>
                    <a:pt x="6068" y="3584"/>
                  </a:cubicBezTo>
                  <a:cubicBezTo>
                    <a:pt x="6068" y="3584"/>
                    <a:pt x="4361" y="2390"/>
                    <a:pt x="2889" y="2390"/>
                  </a:cubicBezTo>
                  <a:cubicBezTo>
                    <a:pt x="2305" y="2390"/>
                    <a:pt x="1757" y="2578"/>
                    <a:pt x="1369" y="3104"/>
                  </a:cubicBezTo>
                  <a:cubicBezTo>
                    <a:pt x="1" y="4955"/>
                    <a:pt x="9276" y="7232"/>
                    <a:pt x="9276" y="7232"/>
                  </a:cubicBezTo>
                  <a:cubicBezTo>
                    <a:pt x="9276" y="7232"/>
                    <a:pt x="8905" y="513"/>
                    <a:pt x="7326" y="39"/>
                  </a:cubicBezTo>
                  <a:cubicBezTo>
                    <a:pt x="7238" y="13"/>
                    <a:pt x="7157" y="1"/>
                    <a:pt x="70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67"/>
            <p:cNvSpPr/>
            <p:nvPr/>
          </p:nvSpPr>
          <p:spPr>
            <a:xfrm>
              <a:off x="-1736915" y="3338452"/>
              <a:ext cx="640194" cy="445196"/>
            </a:xfrm>
            <a:custGeom>
              <a:avLst/>
              <a:gdLst/>
              <a:ahLst/>
              <a:cxnLst/>
              <a:rect l="l" t="t" r="r" b="b"/>
              <a:pathLst>
                <a:path w="16051" h="11162" extrusionOk="0">
                  <a:moveTo>
                    <a:pt x="1218" y="0"/>
                  </a:moveTo>
                  <a:lnTo>
                    <a:pt x="1" y="3725"/>
                  </a:lnTo>
                  <a:lnTo>
                    <a:pt x="5938" y="11161"/>
                  </a:lnTo>
                  <a:lnTo>
                    <a:pt x="15607" y="6582"/>
                  </a:lnTo>
                  <a:lnTo>
                    <a:pt x="16051" y="3585"/>
                  </a:lnTo>
                  <a:lnTo>
                    <a:pt x="6381" y="8489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67"/>
            <p:cNvSpPr/>
            <p:nvPr/>
          </p:nvSpPr>
          <p:spPr>
            <a:xfrm>
              <a:off x="-1903634" y="3166588"/>
              <a:ext cx="174856" cy="229099"/>
            </a:xfrm>
            <a:custGeom>
              <a:avLst/>
              <a:gdLst/>
              <a:ahLst/>
              <a:cxnLst/>
              <a:rect l="l" t="t" r="r" b="b"/>
              <a:pathLst>
                <a:path w="4384" h="5744" extrusionOk="0">
                  <a:moveTo>
                    <a:pt x="3244" y="1"/>
                  </a:moveTo>
                  <a:lnTo>
                    <a:pt x="0" y="1472"/>
                  </a:lnTo>
                  <a:lnTo>
                    <a:pt x="1080" y="5744"/>
                  </a:lnTo>
                  <a:lnTo>
                    <a:pt x="4384" y="4614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67"/>
            <p:cNvSpPr/>
            <p:nvPr/>
          </p:nvSpPr>
          <p:spPr>
            <a:xfrm>
              <a:off x="-976667" y="3166588"/>
              <a:ext cx="154754" cy="258215"/>
            </a:xfrm>
            <a:custGeom>
              <a:avLst/>
              <a:gdLst/>
              <a:ahLst/>
              <a:cxnLst/>
              <a:rect l="l" t="t" r="r" b="b"/>
              <a:pathLst>
                <a:path w="3880" h="6474" extrusionOk="0">
                  <a:moveTo>
                    <a:pt x="2317" y="1"/>
                  </a:moveTo>
                  <a:lnTo>
                    <a:pt x="1" y="1110"/>
                  </a:lnTo>
                  <a:lnTo>
                    <a:pt x="34" y="6473"/>
                  </a:lnTo>
                  <a:lnTo>
                    <a:pt x="3880" y="4876"/>
                  </a:lnTo>
                  <a:lnTo>
                    <a:pt x="23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67"/>
            <p:cNvSpPr/>
            <p:nvPr/>
          </p:nvSpPr>
          <p:spPr>
            <a:xfrm>
              <a:off x="-1540561" y="3131050"/>
              <a:ext cx="232928" cy="207442"/>
            </a:xfrm>
            <a:custGeom>
              <a:avLst/>
              <a:gdLst/>
              <a:ahLst/>
              <a:cxnLst/>
              <a:rect l="l" t="t" r="r" b="b"/>
              <a:pathLst>
                <a:path w="5840" h="5201" extrusionOk="0">
                  <a:moveTo>
                    <a:pt x="4594" y="0"/>
                  </a:moveTo>
                  <a:cubicBezTo>
                    <a:pt x="3451" y="0"/>
                    <a:pt x="1685" y="866"/>
                    <a:pt x="0" y="5200"/>
                  </a:cubicBezTo>
                  <a:cubicBezTo>
                    <a:pt x="0" y="5200"/>
                    <a:pt x="4" y="5200"/>
                    <a:pt x="11" y="5200"/>
                  </a:cubicBezTo>
                  <a:cubicBezTo>
                    <a:pt x="283" y="5200"/>
                    <a:pt x="5425" y="5138"/>
                    <a:pt x="5839" y="384"/>
                  </a:cubicBezTo>
                  <a:cubicBezTo>
                    <a:pt x="5839" y="384"/>
                    <a:pt x="5355" y="0"/>
                    <a:pt x="45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67"/>
            <p:cNvSpPr/>
            <p:nvPr/>
          </p:nvSpPr>
          <p:spPr>
            <a:xfrm>
              <a:off x="-1428524" y="3146326"/>
              <a:ext cx="231891" cy="278477"/>
            </a:xfrm>
            <a:custGeom>
              <a:avLst/>
              <a:gdLst/>
              <a:ahLst/>
              <a:cxnLst/>
              <a:rect l="l" t="t" r="r" b="b"/>
              <a:pathLst>
                <a:path w="5814" h="6982" extrusionOk="0">
                  <a:moveTo>
                    <a:pt x="3030" y="1"/>
                  </a:moveTo>
                  <a:cubicBezTo>
                    <a:pt x="3030" y="1"/>
                    <a:pt x="0" y="3795"/>
                    <a:pt x="4566" y="6981"/>
                  </a:cubicBezTo>
                  <a:cubicBezTo>
                    <a:pt x="4566" y="6981"/>
                    <a:pt x="5813" y="2046"/>
                    <a:pt x="30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67"/>
            <p:cNvSpPr/>
            <p:nvPr/>
          </p:nvSpPr>
          <p:spPr>
            <a:xfrm>
              <a:off x="-2221278" y="4007722"/>
              <a:ext cx="1024686" cy="559587"/>
            </a:xfrm>
            <a:custGeom>
              <a:avLst/>
              <a:gdLst/>
              <a:ahLst/>
              <a:cxnLst/>
              <a:rect l="l" t="t" r="r" b="b"/>
              <a:pathLst>
                <a:path w="25691" h="14030" extrusionOk="0">
                  <a:moveTo>
                    <a:pt x="1666" y="0"/>
                  </a:moveTo>
                  <a:lnTo>
                    <a:pt x="0" y="909"/>
                  </a:lnTo>
                  <a:cubicBezTo>
                    <a:pt x="8383" y="14030"/>
                    <a:pt x="25690" y="14030"/>
                    <a:pt x="25690" y="14030"/>
                  </a:cubicBezTo>
                  <a:lnTo>
                    <a:pt x="25690" y="11989"/>
                  </a:lnTo>
                  <a:cubicBezTo>
                    <a:pt x="8927" y="11870"/>
                    <a:pt x="1666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67"/>
            <p:cNvSpPr/>
            <p:nvPr/>
          </p:nvSpPr>
          <p:spPr>
            <a:xfrm rot="-2700405">
              <a:off x="-1526758" y="2352855"/>
              <a:ext cx="135656" cy="135572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67"/>
            <p:cNvSpPr/>
            <p:nvPr/>
          </p:nvSpPr>
          <p:spPr>
            <a:xfrm rot="-2700162">
              <a:off x="-994248" y="2223035"/>
              <a:ext cx="135647" cy="135562"/>
            </a:xfrm>
            <a:custGeom>
              <a:avLst/>
              <a:gdLst/>
              <a:ahLst/>
              <a:cxnLst/>
              <a:rect l="l" t="t" r="r" b="b"/>
              <a:pathLst>
                <a:path w="1806" h="1805" extrusionOk="0">
                  <a:moveTo>
                    <a:pt x="903" y="1"/>
                  </a:moveTo>
                  <a:cubicBezTo>
                    <a:pt x="405" y="1"/>
                    <a:pt x="0" y="404"/>
                    <a:pt x="0" y="903"/>
                  </a:cubicBezTo>
                  <a:cubicBezTo>
                    <a:pt x="0" y="1401"/>
                    <a:pt x="405" y="1805"/>
                    <a:pt x="903" y="1805"/>
                  </a:cubicBezTo>
                  <a:cubicBezTo>
                    <a:pt x="1401" y="1805"/>
                    <a:pt x="1806" y="1401"/>
                    <a:pt x="1806" y="903"/>
                  </a:cubicBezTo>
                  <a:cubicBezTo>
                    <a:pt x="1806" y="404"/>
                    <a:pt x="1401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67"/>
            <p:cNvSpPr/>
            <p:nvPr/>
          </p:nvSpPr>
          <p:spPr>
            <a:xfrm rot="-1526549">
              <a:off x="-1203118" y="2678908"/>
              <a:ext cx="292296" cy="126059"/>
            </a:xfrm>
            <a:custGeom>
              <a:avLst/>
              <a:gdLst/>
              <a:ahLst/>
              <a:cxnLst/>
              <a:rect l="l" t="t" r="r" b="b"/>
              <a:pathLst>
                <a:path w="6040" h="2605" extrusionOk="0">
                  <a:moveTo>
                    <a:pt x="187" y="1"/>
                  </a:moveTo>
                  <a:cubicBezTo>
                    <a:pt x="146" y="1"/>
                    <a:pt x="113" y="10"/>
                    <a:pt x="88" y="29"/>
                  </a:cubicBezTo>
                  <a:cubicBezTo>
                    <a:pt x="1" y="98"/>
                    <a:pt x="10" y="234"/>
                    <a:pt x="38" y="343"/>
                  </a:cubicBezTo>
                  <a:cubicBezTo>
                    <a:pt x="307" y="1383"/>
                    <a:pt x="1397" y="2205"/>
                    <a:pt x="2390" y="2473"/>
                  </a:cubicBezTo>
                  <a:cubicBezTo>
                    <a:pt x="2724" y="2562"/>
                    <a:pt x="3068" y="2605"/>
                    <a:pt x="3412" y="2605"/>
                  </a:cubicBezTo>
                  <a:cubicBezTo>
                    <a:pt x="4241" y="2605"/>
                    <a:pt x="5076" y="2359"/>
                    <a:pt x="5796" y="1940"/>
                  </a:cubicBezTo>
                  <a:cubicBezTo>
                    <a:pt x="5863" y="1901"/>
                    <a:pt x="5932" y="1857"/>
                    <a:pt x="5966" y="1788"/>
                  </a:cubicBezTo>
                  <a:cubicBezTo>
                    <a:pt x="6040" y="1645"/>
                    <a:pt x="5918" y="1466"/>
                    <a:pt x="5766" y="1414"/>
                  </a:cubicBezTo>
                  <a:cubicBezTo>
                    <a:pt x="5711" y="1396"/>
                    <a:pt x="5654" y="1389"/>
                    <a:pt x="5597" y="1389"/>
                  </a:cubicBezTo>
                  <a:cubicBezTo>
                    <a:pt x="5495" y="1389"/>
                    <a:pt x="5391" y="1411"/>
                    <a:pt x="5289" y="1430"/>
                  </a:cubicBezTo>
                  <a:cubicBezTo>
                    <a:pt x="4944" y="1498"/>
                    <a:pt x="4587" y="1531"/>
                    <a:pt x="4228" y="1531"/>
                  </a:cubicBezTo>
                  <a:cubicBezTo>
                    <a:pt x="3523" y="1531"/>
                    <a:pt x="2812" y="1401"/>
                    <a:pt x="2170" y="1140"/>
                  </a:cubicBezTo>
                  <a:cubicBezTo>
                    <a:pt x="1827" y="999"/>
                    <a:pt x="613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7" name="Google Shape;1447;p67"/>
          <p:cNvSpPr txBox="1">
            <a:spLocks noGrp="1"/>
          </p:cNvSpPr>
          <p:nvPr>
            <p:ph type="sldNum" idx="4294967295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70" name="Google Shape;287;p36"/>
          <p:cNvSpPr txBox="1">
            <a:spLocks/>
          </p:cNvSpPr>
          <p:nvPr/>
        </p:nvSpPr>
        <p:spPr>
          <a:xfrm>
            <a:off x="1355400" y="1705631"/>
            <a:ext cx="5616911" cy="5120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CL" sz="5400" dirty="0" smtClean="0">
                <a:latin typeface="Londrina Solid" panose="020B0604020202020204" charset="0"/>
              </a:rPr>
              <a:t>MUCHAS GRACIAS </a:t>
            </a:r>
            <a:endParaRPr lang="es-CL" sz="5400" dirty="0">
              <a:latin typeface="Londrina Solid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#StayAtHome Games by Slidesgo">
  <a:themeElements>
    <a:clrScheme name="Simple Light">
      <a:dk1>
        <a:srgbClr val="000000"/>
      </a:dk1>
      <a:lt1>
        <a:srgbClr val="FFFFFF"/>
      </a:lt1>
      <a:dk2>
        <a:srgbClr val="66D7DD"/>
      </a:dk2>
      <a:lt2>
        <a:srgbClr val="A9E7EA"/>
      </a:lt2>
      <a:accent1>
        <a:srgbClr val="F2A668"/>
      </a:accent1>
      <a:accent2>
        <a:srgbClr val="E87070"/>
      </a:accent2>
      <a:accent3>
        <a:srgbClr val="F4E482"/>
      </a:accent3>
      <a:accent4>
        <a:srgbClr val="A7E882"/>
      </a:accent4>
      <a:accent5>
        <a:srgbClr val="799CF2"/>
      </a:accent5>
      <a:accent6>
        <a:srgbClr val="E8764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250</Words>
  <Application>Microsoft Office PowerPoint</Application>
  <PresentationFormat>Presentación en pantalla (16:9)</PresentationFormat>
  <Paragraphs>37</Paragraphs>
  <Slides>27</Slides>
  <Notes>26</Notes>
  <HiddenSlides>0</HiddenSlides>
  <MMClips>13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Gill Sans Ultra Bold Condensed</vt:lpstr>
      <vt:lpstr>Comic Sans MS</vt:lpstr>
      <vt:lpstr>Arial</vt:lpstr>
      <vt:lpstr>Londrina Solid</vt:lpstr>
      <vt:lpstr>DM Sans</vt:lpstr>
      <vt:lpstr>#StayAtHome Games by Slidesgo</vt:lpstr>
      <vt:lpstr>Presentación de PowerPoint</vt:lpstr>
      <vt:lpstr>¿Sabes por qué las personas desempeñan diferentes trabajos?</vt:lpstr>
      <vt:lpstr>En la comunidad intercambiamos diferentes servicios, para cubrir necesidades </vt:lpstr>
      <vt:lpstr>¿Qué es una profesión? </vt:lpstr>
      <vt:lpstr>¿Qué es un oficio? </vt:lpstr>
      <vt:lpstr>3</vt:lpstr>
      <vt:lpstr>3</vt:lpstr>
      <vt:lpstr>Presentación de PowerPoint</vt:lpstr>
      <vt:lpstr>Presentación de PowerPoint</vt:lpstr>
      <vt:lpstr>CONOCEMOS PROFESIONES Y OFICIOS</vt:lpstr>
      <vt:lpstr>CONOCEMOS PROFESIONES Y OFICIOS</vt:lpstr>
      <vt:lpstr>CONOCEMOS PROFESIONES Y OFICIOS</vt:lpstr>
      <vt:lpstr>CONOCEMOS PROFESIONES Y OFICIOS</vt:lpstr>
      <vt:lpstr>Presentación de PowerPoint</vt:lpstr>
      <vt:lpstr>¿Qué necesita el cocinero para trabajar?</vt:lpstr>
      <vt:lpstr>¿Qué necesita el profesor para trabajar?</vt:lpstr>
      <vt:lpstr>¿Qué necesita el doctor para trabajar?</vt:lpstr>
      <vt:lpstr>¿Qué necesita el carpintero para trabajar?</vt:lpstr>
      <vt:lpstr>¿Qué necesita el pintor para trabajar?</vt:lpstr>
      <vt:lpstr>Presentación de PowerPoint</vt:lpstr>
      <vt:lpstr>ADIVINANZAS</vt:lpstr>
      <vt:lpstr>ADIVINANZAS</vt:lpstr>
      <vt:lpstr>ADIVINANZAS</vt:lpstr>
      <vt:lpstr>Marca con una X los elementos que necesita cada persona para poder realizar su trabajo </vt:lpstr>
      <vt:lpstr>Pega el medio de transporte que le corresponde a cada profesión u oficio  </vt:lpstr>
      <vt:lpstr>Une cada profesión u oficio con la herramienta de trabajo que le corresponde   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#STAYATHOME</dc:title>
  <dc:creator>silene alejandra</dc:creator>
  <cp:lastModifiedBy>silene alejandra</cp:lastModifiedBy>
  <cp:revision>91</cp:revision>
  <dcterms:modified xsi:type="dcterms:W3CDTF">2020-07-26T20:33:12Z</dcterms:modified>
</cp:coreProperties>
</file>