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bin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58" r:id="rId5"/>
    <p:sldId id="264" r:id="rId6"/>
    <p:sldId id="263" r:id="rId7"/>
    <p:sldId id="283" r:id="rId8"/>
    <p:sldId id="267" r:id="rId9"/>
    <p:sldId id="274" r:id="rId10"/>
    <p:sldId id="276" r:id="rId11"/>
    <p:sldId id="273" r:id="rId12"/>
    <p:sldId id="284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B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94"/>
    <p:restoredTop sz="94709"/>
  </p:normalViewPr>
  <p:slideViewPr>
    <p:cSldViewPr snapToGrid="0" snapToObjects="1">
      <p:cViewPr>
        <p:scale>
          <a:sx n="59" d="100"/>
          <a:sy n="59" d="100"/>
        </p:scale>
        <p:origin x="-180" y="-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E8DEB17-5487-4C49-91AF-F31E4E35E4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8E60EDAB-0D8B-B443-A397-C68780BE01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49A005A4-CEDF-E149-9EDC-424721F14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16-07-2020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B8B5FBF-0B66-0343-AB7C-333D7FA45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CBB1492-FBE0-D74B-870F-233E308B3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11551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D0E2C3C-3EA3-1C4D-BAB5-68C36E17F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F41272E-3051-684B-86FC-C5E201D6C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642940C-393E-F046-BED2-AAA13A357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16-07-2020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0FD2B89-72F2-D74C-BF65-B3004494C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0FC3D5C-4125-2B4E-9559-233BC675A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7601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11BCE0F-CAAA-2D48-9A93-6B41168B2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651BAFEA-A052-984B-8FFD-2F098EE99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D7AB98F-73A6-A54B-A7AC-B2FBB15A0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16-07-2020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7105E1F-A597-324E-8A81-5071E3C5E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3CD87A9-6D0C-3F40-A185-BD5A0C982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44732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9DD5D1-1E99-2147-83A4-226C65B6F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C3BE8DF-554F-D340-A310-A23DC46EFD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78983F91-6112-F64F-A27B-9C4D285B4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B5BC3786-72B3-3045-803F-FA3954A81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16-07-2020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5E5EFEF9-03EE-DC4F-BB89-3CB5F8E4C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D53ECB1-17AB-914A-819E-C6D9512F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3049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770A4B7-F17F-D942-AE2E-66A7363E9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6A8C5044-710B-EE4A-9A91-8BCFFB681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17D3F8D6-011D-1B4D-9437-AD9971E87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04199713-9B2B-C648-9364-8030DC2DC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591E9BC3-C7B9-7A48-905B-EEC69F5071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8CF485BD-F19C-0043-A746-51EAAEFBD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16-07-2020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85FF2809-60B2-A947-9532-15201016E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4F627558-CC85-6347-8410-3988B165F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9806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7062B34-45A5-9A47-9CBE-71283EAF2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E1A157BB-0268-604D-A3EE-6B8B2B4DD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16-07-2020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0DF79EE4-D468-874C-9CE6-E700DF37B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52CE3AC7-FAD2-2D4F-B1FA-4EF1F5EA5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4928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C54B79A0-5C56-384B-86DB-D030BF5F9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16-07-2020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65B8AF7A-3930-F047-8780-636585511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3D69BC50-AFB5-814F-8703-9D2598418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5868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17D092-EBB6-CA42-80DE-38A945C16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5D8F90C2-189B-F249-8149-46155E157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1B1237CB-25E9-F041-843E-CF374CDADB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35A2F6D-161E-BD47-B41A-14B8D4517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16-07-2020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3FF2118A-34EC-C449-8D18-B2A7533A9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A01E7D9F-BDE8-834D-B56A-12CA1CB0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0145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3D84CF-EF49-AF47-BDF1-26594D38B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DFE21A21-6EB6-B040-9C3F-C24E7A789A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67998841-EE83-0C4F-9067-1F48A55F50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9252C1BD-156B-2347-9A46-0F7DBA6B8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16-07-2020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B686E26A-C94C-234E-B024-D1103ABBD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83E8D3D2-FF86-C14B-9E48-722AF3DAF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57656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B72C41B-698B-E941-9299-9F574A0CC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7579AB04-E27D-C941-AD30-66702CAFDD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B4E4683A-020A-E34C-8147-A64004A98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16-07-2020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F2FEDBBF-871F-9847-AB50-F6754B58D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8378473-4525-B242-9DC0-BE0EA0BF9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585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317BAD66-2B1F-8E41-84E0-3056AD15A2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F77524BA-AB7F-6343-8B86-B969702F0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90B1F34-03EF-A145-8B56-3CDFF81DB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16-07-2020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A71661B-8F8B-A94C-95D2-AC352C331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110679A-9672-F449-83A6-D049A43B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46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CAC032B5-A8D9-314B-A3D7-FF9CD099E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BC745B5-8BB0-C947-8643-96AF9A363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C6CBEE8-915E-7342-A61D-F09722C732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4EC03-139C-8747-8EE2-2C8033B98CEE}" type="datetimeFigureOut">
              <a:rPr lang="es-CL" smtClean="0"/>
              <a:t>16-07-2020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C69DE86-5EA9-8743-888A-1C9303F21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87F84FA-8CD0-FF40-A257-0E24F9025E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986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12" Type="http://schemas.microsoft.com/office/2007/relationships/hdphoto" Target="../media/hdphoto4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microsoft.com/office/2007/relationships/hdphoto" Target="../media/hdphoto3.wdp"/><Relationship Id="rId4" Type="http://schemas.openxmlformats.org/officeDocument/2006/relationships/image" Target="../media/image1.tiff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7" Type="http://schemas.openxmlformats.org/officeDocument/2006/relationships/image" Target="../media/image10.g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6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tiff"/><Relationship Id="rId7" Type="http://schemas.microsoft.com/office/2007/relationships/hdphoto" Target="../media/hdphoto7.wdp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microsoft.com/office/2007/relationships/hdphoto" Target="../media/hdphoto6.wdp"/><Relationship Id="rId10" Type="http://schemas.openxmlformats.org/officeDocument/2006/relationships/image" Target="../media/image15.gif"/><Relationship Id="rId4" Type="http://schemas.openxmlformats.org/officeDocument/2006/relationships/image" Target="../media/image12.png"/><Relationship Id="rId9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12" Type="http://schemas.microsoft.com/office/2007/relationships/hdphoto" Target="../media/hdphoto12.wdp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11" Type="http://schemas.openxmlformats.org/officeDocument/2006/relationships/image" Target="../media/image19.png"/><Relationship Id="rId5" Type="http://schemas.openxmlformats.org/officeDocument/2006/relationships/image" Target="../media/image3.png"/><Relationship Id="rId15" Type="http://schemas.openxmlformats.org/officeDocument/2006/relationships/image" Target="../media/image21.tiff"/><Relationship Id="rId10" Type="http://schemas.microsoft.com/office/2007/relationships/hdphoto" Target="../media/hdphoto11.wdp"/><Relationship Id="rId4" Type="http://schemas.microsoft.com/office/2007/relationships/hdphoto" Target="../media/hdphoto9.wdp"/><Relationship Id="rId9" Type="http://schemas.openxmlformats.org/officeDocument/2006/relationships/image" Target="../media/image18.png"/><Relationship Id="rId14" Type="http://schemas.microsoft.com/office/2007/relationships/hdphoto" Target="../media/hdphoto1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0.xml"/><Relationship Id="rId18" Type="http://schemas.openxmlformats.org/officeDocument/2006/relationships/image" Target="../media/image27.png"/><Relationship Id="rId3" Type="http://schemas.openxmlformats.org/officeDocument/2006/relationships/audio" Target="../media/audio1.bin"/><Relationship Id="rId7" Type="http://schemas.microsoft.com/office/2007/relationships/hdphoto" Target="../media/hdphoto14.wdp"/><Relationship Id="rId12" Type="http://schemas.microsoft.com/office/2007/relationships/hdphoto" Target="../media/hdphoto15.wdp"/><Relationship Id="rId17" Type="http://schemas.openxmlformats.org/officeDocument/2006/relationships/image" Target="../media/image26.tiff"/><Relationship Id="rId2" Type="http://schemas.openxmlformats.org/officeDocument/2006/relationships/slide" Target="slide6.xml"/><Relationship Id="rId16" Type="http://schemas.openxmlformats.org/officeDocument/2006/relationships/slide" Target="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4.png"/><Relationship Id="rId5" Type="http://schemas.openxmlformats.org/officeDocument/2006/relationships/slide" Target="slide11.xml"/><Relationship Id="rId15" Type="http://schemas.microsoft.com/office/2007/relationships/hdphoto" Target="../media/hdphoto16.wdp"/><Relationship Id="rId10" Type="http://schemas.openxmlformats.org/officeDocument/2006/relationships/slide" Target="slide8.xml"/><Relationship Id="rId19" Type="http://schemas.microsoft.com/office/2007/relationships/hdphoto" Target="../media/hdphoto17.wdp"/><Relationship Id="rId4" Type="http://schemas.openxmlformats.org/officeDocument/2006/relationships/image" Target="../media/image1.tiff"/><Relationship Id="rId9" Type="http://schemas.openxmlformats.org/officeDocument/2006/relationships/image" Target="../media/image23.tiff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microsoft.com/office/2007/relationships/hdphoto" Target="../media/hdphoto20.wdp"/><Relationship Id="rId18" Type="http://schemas.openxmlformats.org/officeDocument/2006/relationships/image" Target="../media/image34.png"/><Relationship Id="rId3" Type="http://schemas.microsoft.com/office/2007/relationships/media" Target="../media/media3.mp3"/><Relationship Id="rId21" Type="http://schemas.microsoft.com/office/2007/relationships/hdphoto" Target="../media/hdphoto22.wdp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17" Type="http://schemas.openxmlformats.org/officeDocument/2006/relationships/slide" Target="slide6.xml"/><Relationship Id="rId2" Type="http://schemas.openxmlformats.org/officeDocument/2006/relationships/audio" Target="../media/media2.mp3"/><Relationship Id="rId16" Type="http://schemas.openxmlformats.org/officeDocument/2006/relationships/image" Target="../media/image33.tiff"/><Relationship Id="rId20" Type="http://schemas.openxmlformats.org/officeDocument/2006/relationships/image" Target="../media/image35.png"/><Relationship Id="rId1" Type="http://schemas.microsoft.com/office/2007/relationships/media" Target="../media/media2.mp3"/><Relationship Id="rId6" Type="http://schemas.openxmlformats.org/officeDocument/2006/relationships/image" Target="../media/image1.tiff"/><Relationship Id="rId11" Type="http://schemas.microsoft.com/office/2007/relationships/hdphoto" Target="../media/hdphoto19.wdp"/><Relationship Id="rId5" Type="http://schemas.openxmlformats.org/officeDocument/2006/relationships/slideLayout" Target="../slideLayouts/slideLayout6.xml"/><Relationship Id="rId15" Type="http://schemas.openxmlformats.org/officeDocument/2006/relationships/slide" Target="slide8.xml"/><Relationship Id="rId10" Type="http://schemas.openxmlformats.org/officeDocument/2006/relationships/image" Target="../media/image30.png"/><Relationship Id="rId19" Type="http://schemas.microsoft.com/office/2007/relationships/hdphoto" Target="../media/hdphoto21.wdp"/><Relationship Id="rId4" Type="http://schemas.openxmlformats.org/officeDocument/2006/relationships/audio" Target="../media/media3.mp3"/><Relationship Id="rId9" Type="http://schemas.microsoft.com/office/2007/relationships/hdphoto" Target="../media/hdphoto18.wdp"/><Relationship Id="rId14" Type="http://schemas.openxmlformats.org/officeDocument/2006/relationships/image" Target="../media/image32.tiff"/><Relationship Id="rId2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5.png"/><Relationship Id="rId12" Type="http://schemas.microsoft.com/office/2007/relationships/hdphoto" Target="../media/hdphoto25.wdp"/><Relationship Id="rId2" Type="http://schemas.openxmlformats.org/officeDocument/2006/relationships/slide" Target="slide6.xml"/><Relationship Id="rId16" Type="http://schemas.microsoft.com/office/2007/relationships/hdphoto" Target="../media/hdphoto27.wdp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11" Type="http://schemas.openxmlformats.org/officeDocument/2006/relationships/image" Target="../media/image40.png"/><Relationship Id="rId5" Type="http://schemas.microsoft.com/office/2007/relationships/hdphoto" Target="../media/hdphoto23.wdp"/><Relationship Id="rId15" Type="http://schemas.openxmlformats.org/officeDocument/2006/relationships/image" Target="../media/image42.png"/><Relationship Id="rId10" Type="http://schemas.microsoft.com/office/2007/relationships/hdphoto" Target="../media/hdphoto24.wdp"/><Relationship Id="rId4" Type="http://schemas.openxmlformats.org/officeDocument/2006/relationships/image" Target="../media/image37.png"/><Relationship Id="rId9" Type="http://schemas.openxmlformats.org/officeDocument/2006/relationships/image" Target="../media/image39.png"/><Relationship Id="rId14" Type="http://schemas.microsoft.com/office/2007/relationships/hdphoto" Target="../media/hdphoto26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8.wdp"/><Relationship Id="rId13" Type="http://schemas.openxmlformats.org/officeDocument/2006/relationships/image" Target="../media/image46.png"/><Relationship Id="rId18" Type="http://schemas.openxmlformats.org/officeDocument/2006/relationships/image" Target="../media/image47.gi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4.png"/><Relationship Id="rId12" Type="http://schemas.microsoft.com/office/2007/relationships/hdphoto" Target="../media/hdphoto3.wdp"/><Relationship Id="rId17" Type="http://schemas.openxmlformats.org/officeDocument/2006/relationships/slide" Target="slide6.xml"/><Relationship Id="rId2" Type="http://schemas.openxmlformats.org/officeDocument/2006/relationships/audio" Target="../media/media4.mp3"/><Relationship Id="rId16" Type="http://schemas.openxmlformats.org/officeDocument/2006/relationships/image" Target="../media/image26.tiff"/><Relationship Id="rId20" Type="http://schemas.openxmlformats.org/officeDocument/2006/relationships/image" Target="../media/image6.png"/><Relationship Id="rId1" Type="http://schemas.microsoft.com/office/2007/relationships/media" Target="../media/media4.mp3"/><Relationship Id="rId6" Type="http://schemas.microsoft.com/office/2007/relationships/hdphoto" Target="../media/hdphoto11.wdp"/><Relationship Id="rId11" Type="http://schemas.openxmlformats.org/officeDocument/2006/relationships/image" Target="../media/image4.png"/><Relationship Id="rId5" Type="http://schemas.openxmlformats.org/officeDocument/2006/relationships/image" Target="../media/image18.png"/><Relationship Id="rId15" Type="http://schemas.openxmlformats.org/officeDocument/2006/relationships/slide" Target="slide12.xml"/><Relationship Id="rId10" Type="http://schemas.microsoft.com/office/2007/relationships/hdphoto" Target="../media/hdphoto29.wdp"/><Relationship Id="rId19" Type="http://schemas.openxmlformats.org/officeDocument/2006/relationships/image" Target="../media/image48.gif"/><Relationship Id="rId4" Type="http://schemas.openxmlformats.org/officeDocument/2006/relationships/image" Target="../media/image43.png"/><Relationship Id="rId9" Type="http://schemas.openxmlformats.org/officeDocument/2006/relationships/image" Target="../media/image45.png"/><Relationship Id="rId14" Type="http://schemas.microsoft.com/office/2007/relationships/hdphoto" Target="../media/hdphoto30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5.png"/><Relationship Id="rId18" Type="http://schemas.microsoft.com/office/2007/relationships/hdphoto" Target="../media/hdphoto36.wdp"/><Relationship Id="rId3" Type="http://schemas.openxmlformats.org/officeDocument/2006/relationships/image" Target="../media/image50.png"/><Relationship Id="rId7" Type="http://schemas.openxmlformats.org/officeDocument/2006/relationships/slide" Target="slide6.xml"/><Relationship Id="rId12" Type="http://schemas.microsoft.com/office/2007/relationships/hdphoto" Target="../media/hdphoto34.wdp"/><Relationship Id="rId17" Type="http://schemas.openxmlformats.org/officeDocument/2006/relationships/image" Target="../media/image57.png"/><Relationship Id="rId2" Type="http://schemas.openxmlformats.org/officeDocument/2006/relationships/image" Target="../media/image49.png"/><Relationship Id="rId16" Type="http://schemas.microsoft.com/office/2007/relationships/hdphoto" Target="../media/hdphoto35.wdp"/><Relationship Id="rId1" Type="http://schemas.openxmlformats.org/officeDocument/2006/relationships/slideLayout" Target="../slideLayouts/slideLayout6.xml"/><Relationship Id="rId6" Type="http://schemas.microsoft.com/office/2007/relationships/hdphoto" Target="../media/hdphoto32.wdp"/><Relationship Id="rId11" Type="http://schemas.openxmlformats.org/officeDocument/2006/relationships/image" Target="../media/image54.png"/><Relationship Id="rId5" Type="http://schemas.openxmlformats.org/officeDocument/2006/relationships/image" Target="../media/image51.png"/><Relationship Id="rId15" Type="http://schemas.openxmlformats.org/officeDocument/2006/relationships/image" Target="../media/image56.png"/><Relationship Id="rId10" Type="http://schemas.microsoft.com/office/2007/relationships/hdphoto" Target="../media/hdphoto33.wdp"/><Relationship Id="rId4" Type="http://schemas.microsoft.com/office/2007/relationships/hdphoto" Target="../media/hdphoto31.wdp"/><Relationship Id="rId9" Type="http://schemas.openxmlformats.org/officeDocument/2006/relationships/image" Target="../media/image53.png"/><Relationship Id="rId1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microsoft.com/office/2007/relationships/hdphoto" Target="../media/hdphoto40.wdp"/><Relationship Id="rId18" Type="http://schemas.openxmlformats.org/officeDocument/2006/relationships/slide" Target="slide6.xml"/><Relationship Id="rId3" Type="http://schemas.openxmlformats.org/officeDocument/2006/relationships/slideLayout" Target="../slideLayouts/slideLayout6.xml"/><Relationship Id="rId7" Type="http://schemas.microsoft.com/office/2007/relationships/hdphoto" Target="../media/hdphoto37.wdp"/><Relationship Id="rId12" Type="http://schemas.openxmlformats.org/officeDocument/2006/relationships/image" Target="../media/image63.png"/><Relationship Id="rId17" Type="http://schemas.microsoft.com/office/2007/relationships/hdphoto" Target="../media/hdphoto42.wdp"/><Relationship Id="rId2" Type="http://schemas.openxmlformats.org/officeDocument/2006/relationships/audio" Target="../media/media5.mp3"/><Relationship Id="rId16" Type="http://schemas.openxmlformats.org/officeDocument/2006/relationships/image" Target="../media/image65.png"/><Relationship Id="rId1" Type="http://schemas.microsoft.com/office/2007/relationships/media" Target="../media/media5.mp3"/><Relationship Id="rId6" Type="http://schemas.openxmlformats.org/officeDocument/2006/relationships/image" Target="../media/image60.png"/><Relationship Id="rId11" Type="http://schemas.microsoft.com/office/2007/relationships/hdphoto" Target="../media/hdphoto39.wdp"/><Relationship Id="rId5" Type="http://schemas.openxmlformats.org/officeDocument/2006/relationships/image" Target="../media/image59.png"/><Relationship Id="rId15" Type="http://schemas.microsoft.com/office/2007/relationships/hdphoto" Target="../media/hdphoto41.wdp"/><Relationship Id="rId10" Type="http://schemas.openxmlformats.org/officeDocument/2006/relationships/image" Target="../media/image62.png"/><Relationship Id="rId19" Type="http://schemas.openxmlformats.org/officeDocument/2006/relationships/image" Target="../media/image6.png"/><Relationship Id="rId4" Type="http://schemas.openxmlformats.org/officeDocument/2006/relationships/image" Target="../media/image58.png"/><Relationship Id="rId9" Type="http://schemas.microsoft.com/office/2007/relationships/hdphoto" Target="../media/hdphoto38.wdp"/><Relationship Id="rId14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44.wdp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43.wdp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52B3EE66-56F7-A84B-B934-6F0232A16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D4CAB3FF-8103-4140-9937-28AFAF9A3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61" y="923546"/>
            <a:ext cx="11042904" cy="3437468"/>
          </a:xfrm>
        </p:spPr>
        <p:txBody>
          <a:bodyPr>
            <a:prstTxWarp prst="textArchUp">
              <a:avLst/>
            </a:prstTxWarp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CL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PROFESIONES Y OFICIOS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B4CE2EF3-50E7-B54E-828A-5048E26AABB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703" b="75000" l="10549" r="91561">
                        <a14:foregroundMark x1="48523" y1="10918" x2="48523" y2="10918"/>
                        <a14:foregroundMark x1="37764" y1="9019" x2="43460" y2="8703"/>
                        <a14:foregroundMark x1="64557" y1="24684" x2="64557" y2="24684"/>
                        <a14:foregroundMark x1="66667" y1="29589" x2="63291" y2="22943"/>
                        <a14:foregroundMark x1="63291" y1="22943" x2="58861" y2="26424"/>
                        <a14:foregroundMark x1="15190" y1="33544" x2="15190" y2="33544"/>
                        <a14:foregroundMark x1="11603" y1="19462" x2="11603" y2="19462"/>
                        <a14:foregroundMark x1="29747" y1="72468" x2="29747" y2="72468"/>
                        <a14:foregroundMark x1="30802" y1="75158" x2="30802" y2="75158"/>
                        <a14:foregroundMark x1="26582" y1="73892" x2="36709" y2="74051"/>
                        <a14:foregroundMark x1="36709" y1="74051" x2="45148" y2="71361"/>
                        <a14:foregroundMark x1="45148" y1="71361" x2="46835" y2="70411"/>
                        <a14:foregroundMark x1="83333" y1="18829" x2="83333" y2="18829"/>
                        <a14:foregroundMark x1="84388" y1="19462" x2="84388" y2="19462"/>
                        <a14:foregroundMark x1="85865" y1="17563" x2="87975" y2="22943"/>
                        <a14:foregroundMark x1="91561" y1="28956" x2="91561" y2="24684"/>
                        <a14:foregroundMark x1="72152" y1="31487" x2="72152" y2="31487"/>
                        <a14:foregroundMark x1="72152" y1="31487" x2="69831" y2="32278"/>
                        <a14:foregroundMark x1="79536" y1="38924" x2="79536" y2="38924"/>
                        <a14:backgroundMark x1="68565" y1="32278" x2="72363" y2="25791"/>
                        <a14:backgroundMark x1="68987" y1="21835" x2="71308" y2="22627"/>
                        <a14:backgroundMark x1="70464" y1="20886" x2="72363" y2="22785"/>
                        <a14:backgroundMark x1="71519" y1="20411" x2="72785" y2="21835"/>
                        <a14:backgroundMark x1="72574" y1="29589" x2="70042" y2="30696"/>
                        <a14:backgroundMark x1="72152" y1="30222" x2="69831" y2="31329"/>
                      </a14:backgroundRemoval>
                    </a14:imgEffect>
                  </a14:imgLayer>
                </a14:imgProps>
              </a:ext>
            </a:extLst>
          </a:blip>
          <a:srcRect l="9863" t="7297" r="29339" b="23238"/>
          <a:stretch/>
        </p:blipFill>
        <p:spPr>
          <a:xfrm>
            <a:off x="266735" y="2480839"/>
            <a:ext cx="2894102" cy="396771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5FE666B8-6238-C844-B1AA-33999E457A9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19697" y1="20466" x2="23593" y2="70715"/>
                        <a14:backgroundMark x1="75974" y1="26123" x2="77273" y2="57072"/>
                      </a14:backgroundRemoval>
                    </a14:imgEffect>
                  </a14:imgLayer>
                </a14:imgProps>
              </a:ext>
            </a:extLst>
          </a:blip>
          <a:srcRect l="25880" t="8267" r="25554" b="26934"/>
          <a:stretch/>
        </p:blipFill>
        <p:spPr>
          <a:xfrm>
            <a:off x="3268755" y="2096592"/>
            <a:ext cx="2507301" cy="435195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E9271773-8C23-AC40-992B-7119F19BDBD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218" b="70687" l="27887" r="79303">
                        <a14:foregroundMark x1="57081" y1="16583" x2="46405" y2="10385"/>
                        <a14:foregroundMark x1="52941" y1="70687" x2="63399" y2="69849"/>
                        <a14:foregroundMark x1="79303" y1="66164" x2="75599" y2="61307"/>
                      </a14:backgroundRemoval>
                    </a14:imgEffect>
                  </a14:imgLayer>
                </a14:imgProps>
              </a:ext>
            </a:extLst>
          </a:blip>
          <a:srcRect l="21947" t="8533" r="17731" b="26481"/>
          <a:stretch/>
        </p:blipFill>
        <p:spPr>
          <a:xfrm>
            <a:off x="6081180" y="2291859"/>
            <a:ext cx="2925469" cy="409919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35212D86-971E-BB47-B42E-D93649CFDE6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00" b="75417" l="15417" r="89306">
                        <a14:foregroundMark x1="46389" y1="17917" x2="46389" y2="17917"/>
                        <a14:foregroundMark x1="58056" y1="10417" x2="58056" y2="10417"/>
                        <a14:foregroundMark x1="38194" y1="7708" x2="38194" y2="7708"/>
                        <a14:foregroundMark x1="15417" y1="18646" x2="15417" y2="18646"/>
                        <a14:foregroundMark x1="89306" y1="43750" x2="89306" y2="43750"/>
                        <a14:foregroundMark x1="30972" y1="72500" x2="30972" y2="72500"/>
                        <a14:foregroundMark x1="28611" y1="75417" x2="28611" y2="75417"/>
                        <a14:foregroundMark x1="49861" y1="75417" x2="49861" y2="75417"/>
                      </a14:backgroundRemoval>
                    </a14:imgEffect>
                  </a14:imgLayer>
                </a14:imgProps>
              </a:ext>
            </a:extLst>
          </a:blip>
          <a:srcRect l="11047" t="5054" r="6226" b="22605"/>
          <a:stretch/>
        </p:blipFill>
        <p:spPr>
          <a:xfrm>
            <a:off x="8816531" y="2096592"/>
            <a:ext cx="3148930" cy="4294465"/>
          </a:xfrm>
          <a:prstGeom prst="rect">
            <a:avLst/>
          </a:prstGeom>
        </p:spPr>
      </p:pic>
      <p:pic>
        <p:nvPicPr>
          <p:cNvPr id="3" name="y2mate.com - Sonidos_ Pacman_V94GoX8O8a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837834" y="502430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27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6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9DB0EE86-2077-7946-B480-9D123F0B8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92BFCA81-5971-3146-BD84-EC581390EB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b="41139"/>
          <a:stretch/>
        </p:blipFill>
        <p:spPr>
          <a:xfrm>
            <a:off x="201168" y="1050354"/>
            <a:ext cx="11807952" cy="2799752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0C937B3D-7FE9-324B-B62E-E3EA26001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30527" y="1050353"/>
            <a:ext cx="13088035" cy="1033917"/>
          </a:xfrm>
        </p:spPr>
        <p:txBody>
          <a:bodyPr>
            <a:prstTxWarp prst="textArchUp">
              <a:avLst/>
            </a:prstTxWarp>
            <a:noAutofit/>
          </a:bodyPr>
          <a:lstStyle/>
          <a:p>
            <a:pPr algn="ctr"/>
            <a:r>
              <a:rPr lang="es-CL" sz="3000" b="1" dirty="0">
                <a:solidFill>
                  <a:srgbClr val="FF0000"/>
                </a:solidFill>
              </a:rPr>
              <a:t/>
            </a:r>
            <a:br>
              <a:rPr lang="es-CL" sz="3000" b="1" dirty="0">
                <a:solidFill>
                  <a:srgbClr val="FF0000"/>
                </a:solidFill>
              </a:rPr>
            </a:br>
            <a:r>
              <a:rPr lang="es-CL" sz="3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Existen muchas ocupaciones y todas igual de importantes </a:t>
            </a:r>
            <a:r>
              <a:rPr lang="es-CL" sz="3000" b="1" dirty="0">
                <a:solidFill>
                  <a:srgbClr val="FF0000"/>
                </a:solidFill>
              </a:rPr>
              <a:t/>
            </a:r>
            <a:br>
              <a:rPr lang="es-CL" sz="3000" b="1" dirty="0">
                <a:solidFill>
                  <a:srgbClr val="FF0000"/>
                </a:solidFill>
              </a:rPr>
            </a:br>
            <a:endParaRPr lang="es-CL" sz="3000" b="1" dirty="0">
              <a:solidFill>
                <a:srgbClr val="FF0000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92BFCA81-5971-3146-BD84-EC581390EB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59791"/>
          <a:stretch/>
        </p:blipFill>
        <p:spPr>
          <a:xfrm>
            <a:off x="201168" y="3850105"/>
            <a:ext cx="11807952" cy="272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83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Llamada rectangular redondeada"/>
          <p:cNvSpPr/>
          <p:nvPr/>
        </p:nvSpPr>
        <p:spPr>
          <a:xfrm>
            <a:off x="950495" y="3427078"/>
            <a:ext cx="10515600" cy="1565888"/>
          </a:xfrm>
          <a:prstGeom prst="wedgeRoundRectCallout">
            <a:avLst>
              <a:gd name="adj1" fmla="val -20223"/>
              <a:gd name="adj2" fmla="val 8298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3 Llamada rectangular redondeada"/>
          <p:cNvSpPr/>
          <p:nvPr/>
        </p:nvSpPr>
        <p:spPr>
          <a:xfrm>
            <a:off x="1491916" y="365125"/>
            <a:ext cx="8550442" cy="1954742"/>
          </a:xfrm>
          <a:prstGeom prst="wedgeRoundRectCallout">
            <a:avLst/>
          </a:prstGeom>
          <a:solidFill>
            <a:srgbClr val="E0B2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70E92DDE-1B90-1D4B-B184-D0379BEB3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121" y="-208548"/>
            <a:ext cx="12192000" cy="6858000"/>
          </a:xfrm>
          <a:prstGeom prst="rect">
            <a:avLst/>
          </a:prstGeom>
        </p:spPr>
      </p:pic>
      <p:pic>
        <p:nvPicPr>
          <p:cNvPr id="5" name="Imagen 4">
            <a:hlinkClick r:id="rId3" action="ppaction://hlinksldjump"/>
            <a:extLst>
              <a:ext uri="{FF2B5EF4-FFF2-40B4-BE49-F238E27FC236}">
                <a16:creationId xmlns="" xmlns:a16="http://schemas.microsoft.com/office/drawing/2014/main" id="{1756D8E7-FE4A-D441-99F2-518B92ACF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11" y="2929527"/>
            <a:ext cx="2573561" cy="355216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B8C9D9F5-D4B0-9E4D-A283-2678B5E272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13" b="94021" l="7592" r="94586">
                        <a14:foregroundMark x1="13752" y1="8670" x2="19104" y2="8894"/>
                        <a14:foregroundMark x1="7654" y1="37369" x2="8214" y2="44694"/>
                        <a14:foregroundMark x1="55943" y1="34903" x2="59303" y2="18386"/>
                        <a14:foregroundMark x1="59303" y1="18386" x2="63472" y2="12631"/>
                        <a14:foregroundMark x1="63472" y1="12631" x2="63846" y2="12631"/>
                        <a14:foregroundMark x1="52582" y1="33558" x2="54760" y2="26009"/>
                        <a14:foregroundMark x1="54760" y1="26009" x2="56316" y2="23767"/>
                        <a14:foregroundMark x1="60361" y1="24664" x2="59863" y2="17564"/>
                        <a14:foregroundMark x1="59863" y1="17564" x2="61108" y2="13303"/>
                        <a14:foregroundMark x1="61854" y1="20478" x2="62414" y2="13079"/>
                        <a14:foregroundMark x1="62414" y1="13079" x2="62601" y2="12631"/>
                        <a14:foregroundMark x1="62601" y1="12481" x2="63348" y2="20030"/>
                        <a14:foregroundMark x1="63348" y1="20030" x2="63348" y2="20254"/>
                        <a14:foregroundMark x1="63721" y1="18236" x2="70566" y2="8670"/>
                        <a14:foregroundMark x1="68326" y1="6652" x2="77038" y2="7100"/>
                        <a14:foregroundMark x1="73678" y1="3587" x2="74984" y2="16442"/>
                        <a14:foregroundMark x1="33727" y1="92227" x2="54263" y2="91106"/>
                        <a14:foregroundMark x1="28749" y1="92451" x2="35034" y2="94021"/>
                        <a14:foregroundMark x1="62601" y1="89088" x2="67206" y2="89761"/>
                        <a14:foregroundMark x1="78469" y1="89088" x2="82390" y2="90433"/>
                        <a14:foregroundMark x1="65339" y1="61584" x2="64032" y2="54260"/>
                        <a14:foregroundMark x1="64032" y1="54260" x2="66584" y2="47160"/>
                        <a14:foregroundMark x1="66584" y1="47160" x2="67393" y2="46413"/>
                        <a14:foregroundMark x1="88675" y1="37743" x2="87181" y2="21898"/>
                        <a14:foregroundMark x1="87181" y1="21898" x2="90541" y2="16218"/>
                        <a14:foregroundMark x1="90541" y1="16218" x2="90541" y2="16218"/>
                        <a14:foregroundMark x1="90355" y1="23318" x2="94586" y2="2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75655" y="2594581"/>
            <a:ext cx="4668594" cy="3887106"/>
          </a:xfrm>
          <a:prstGeom prst="rect">
            <a:avLst/>
          </a:prstGeom>
        </p:spPr>
      </p:pic>
      <p:pic>
        <p:nvPicPr>
          <p:cNvPr id="7" name="Imagen 6">
            <a:hlinkClick r:id="" action="ppaction://noaction"/>
            <a:extLst>
              <a:ext uri="{FF2B5EF4-FFF2-40B4-BE49-F238E27FC236}">
                <a16:creationId xmlns="" xmlns:a16="http://schemas.microsoft.com/office/drawing/2014/main" id="{A74F4CFC-CB48-584B-A712-B83293088C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3104" y="2940714"/>
            <a:ext cx="3358896" cy="3552161"/>
          </a:xfrm>
          <a:prstGeom prst="rect">
            <a:avLst/>
          </a:prstGeom>
        </p:spPr>
      </p:pic>
      <p:sp>
        <p:nvSpPr>
          <p:cNvPr id="9" name="8 Llamada rectangular redondeada"/>
          <p:cNvSpPr/>
          <p:nvPr/>
        </p:nvSpPr>
        <p:spPr>
          <a:xfrm>
            <a:off x="950495" y="124493"/>
            <a:ext cx="9829800" cy="1559928"/>
          </a:xfrm>
          <a:prstGeom prst="wedgeRoundRectCallout">
            <a:avLst>
              <a:gd name="adj1" fmla="val -20647"/>
              <a:gd name="adj2" fmla="val 78914"/>
              <a:gd name="adj3" fmla="val 16667"/>
            </a:avLst>
          </a:prstGeom>
          <a:solidFill>
            <a:srgbClr val="E0B2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0C937B3D-7FE9-324B-B62E-E3EA26001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495" y="166687"/>
            <a:ext cx="9829800" cy="1758366"/>
          </a:xfrm>
        </p:spPr>
        <p:txBody>
          <a:bodyPr>
            <a:noAutofit/>
          </a:bodyPr>
          <a:lstStyle/>
          <a:p>
            <a:pPr algn="ctr"/>
            <a:r>
              <a:rPr lang="es-CL" sz="24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TODAS LAS PERSONAS TIENEN EN SU ETAPA DE ADULTO UNA OCUPACIÓN, ESTA OCUPACIÓN PUEDE SER UNA PROFESIÓN O UN OFICIO, LOS CUALES LE PERMITEN REALIZAR UN TRABAJO . ¿RECUERDAN LAS QUE CONOCIMOS </a:t>
            </a:r>
            <a:r>
              <a:rPr lang="es-CL" sz="24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?</a:t>
            </a:r>
            <a:endParaRPr lang="es-CL" sz="2400" b="1" dirty="0">
              <a:solidFill>
                <a:srgbClr val="00206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762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3EA6455B-07A2-A547-97E1-973539962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FC2D3D5-36A3-1A4D-A2D7-D3EBFBA2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22" y="5599143"/>
            <a:ext cx="10136178" cy="1325563"/>
          </a:xfrm>
        </p:spPr>
        <p:txBody>
          <a:bodyPr>
            <a:normAutofit/>
          </a:bodyPr>
          <a:lstStyle/>
          <a:p>
            <a:r>
              <a:rPr lang="es-CL" sz="3200" i="1" dirty="0" smtClean="0">
                <a:solidFill>
                  <a:srgbClr val="00B050"/>
                </a:solidFill>
                <a:latin typeface="Comic Sans MS"/>
                <a:cs typeface="Comic Sans MS"/>
              </a:rPr>
              <a:t>Los oficios se aprenden observando y practicando </a:t>
            </a:r>
            <a:endParaRPr lang="es-CL" sz="3200" i="1" dirty="0">
              <a:solidFill>
                <a:srgbClr val="00B050"/>
              </a:solidFill>
              <a:latin typeface="Comic Sans MS"/>
              <a:cs typeface="Comic Sans M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D0D52BEE-5AB6-2A4E-8DF5-0740634FA0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328" t="10617" r="13128" b="31358"/>
          <a:stretch/>
        </p:blipFill>
        <p:spPr>
          <a:xfrm>
            <a:off x="8546757" y="1609721"/>
            <a:ext cx="3509885" cy="368546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BE941511-AC38-D94F-83B9-D7308AF5572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16" b="94531" l="4886" r="89577">
                        <a14:foregroundMark x1="30293" y1="18750" x2="14332" y2="19141"/>
                        <a14:foregroundMark x1="14332" y1="19141" x2="4886" y2="21289"/>
                        <a14:foregroundMark x1="14007" y1="17383" x2="12378" y2="7813"/>
                        <a14:foregroundMark x1="12378" y1="7813" x2="12052" y2="7227"/>
                        <a14:foregroundMark x1="80456" y1="10156" x2="67427" y2="4688"/>
                        <a14:foregroundMark x1="67427" y1="4688" x2="63192" y2="4297"/>
                        <a14:foregroundMark x1="57655" y1="5664" x2="56026" y2="3516"/>
                        <a14:foregroundMark x1="10749" y1="95703" x2="25081" y2="91797"/>
                        <a14:foregroundMark x1="25081" y1="91797" x2="27362" y2="89844"/>
                        <a14:foregroundMark x1="66124" y1="95703" x2="51466" y2="94531"/>
                        <a14:foregroundMark x1="51466" y1="94531" x2="50814" y2="941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7173" y="335337"/>
            <a:ext cx="2973973" cy="495985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0669F103-005B-8047-A77C-CF439C61C25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44" b="97778" l="9778" r="89778">
                        <a14:foregroundMark x1="47111" y1="94222" x2="48000" y2="79556"/>
                        <a14:foregroundMark x1="35556" y1="97778" x2="35556" y2="97778"/>
                        <a14:foregroundMark x1="45333" y1="90667" x2="46222" y2="83556"/>
                        <a14:foregroundMark x1="46667" y1="90667" x2="48000" y2="78222"/>
                        <a14:foregroundMark x1="47111" y1="88889" x2="47111" y2="88889"/>
                        <a14:foregroundMark x1="30222" y1="60000" x2="30222" y2="49778"/>
                        <a14:foregroundMark x1="37333" y1="60444" x2="33778" y2="44444"/>
                        <a14:foregroundMark x1="32444" y1="60444" x2="32444" y2="60444"/>
                        <a14:foregroundMark x1="32000" y1="56444" x2="36444" y2="52889"/>
                        <a14:foregroundMark x1="21333" y1="43556" x2="21333" y2="43556"/>
                        <a14:foregroundMark x1="21333" y1="46222" x2="21333" y2="41778"/>
                        <a14:foregroundMark x1="37778" y1="13778" x2="37778" y2="13778"/>
                        <a14:foregroundMark x1="41333" y1="4444" x2="41333" y2="4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24397" y="1812395"/>
            <a:ext cx="4254272" cy="425427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25152CE2-D96A-E649-AB90-0D619EC661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969" b="93168" l="4196" r="95105">
                        <a14:foregroundMark x1="62937" y1="13043" x2="66434" y2="6211"/>
                        <a14:foregroundMark x1="78322" y1="4969" x2="61538" y2="23602"/>
                        <a14:foregroundMark x1="44056" y1="21739" x2="19580" y2="19876"/>
                        <a14:foregroundMark x1="53846" y1="9938" x2="48252" y2="8696"/>
                        <a14:foregroundMark x1="47552" y1="8075" x2="45455" y2="8696"/>
                        <a14:foregroundMark x1="28671" y1="80745" x2="26573" y2="81366"/>
                        <a14:foregroundMark x1="5594" y1="55280" x2="19580" y2="60248"/>
                        <a14:foregroundMark x1="81119" y1="73913" x2="90210" y2="68323"/>
                        <a14:foregroundMark x1="88811" y1="74534" x2="95105" y2="86957"/>
                        <a14:foregroundMark x1="83217" y1="82609" x2="83217" y2="73913"/>
                        <a14:foregroundMark x1="80420" y1="82609" x2="80420" y2="82609"/>
                        <a14:foregroundMark x1="58741" y1="93168" x2="47552" y2="93168"/>
                        <a14:foregroundMark x1="56643" y1="88820" x2="56643" y2="88820"/>
                        <a14:foregroundMark x1="49650" y1="81988" x2="48951" y2="64596"/>
                        <a14:foregroundMark x1="24476" y1="65839" x2="27273" y2="31056"/>
                        <a14:foregroundMark x1="32867" y1="78261" x2="32867" y2="59006"/>
                        <a14:foregroundMark x1="35664" y1="80124" x2="35664" y2="80124"/>
                        <a14:foregroundMark x1="34266" y1="77019" x2="34266" y2="77019"/>
                        <a14:foregroundMark x1="25175" y1="79503" x2="25175" y2="79503"/>
                        <a14:foregroundMark x1="62937" y1="6832" x2="59441" y2="6832"/>
                        <a14:foregroundMark x1="46154" y1="17391" x2="46154" y2="17391"/>
                        <a14:foregroundMark x1="23776" y1="18634" x2="23776" y2="18634"/>
                        <a14:foregroundMark x1="48951" y1="8696" x2="48951" y2="8696"/>
                        <a14:foregroundMark x1="54545" y1="9938" x2="54545" y2="9938"/>
                        <a14:foregroundMark x1="56643" y1="11180" x2="49650" y2="9317"/>
                        <a14:foregroundMark x1="48252" y1="51553" x2="50350" y2="29814"/>
                        <a14:foregroundMark x1="50350" y1="29814" x2="51748" y2="29193"/>
                        <a14:foregroundMark x1="39860" y1="18634" x2="22378" y2="18634"/>
                        <a14:foregroundMark x1="65035" y1="65839" x2="65734" y2="54037"/>
                        <a14:foregroundMark x1="39161" y1="16149" x2="17483" y2="26087"/>
                        <a14:foregroundMark x1="17483" y1="26087" x2="17483" y2="279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8760" y="415395"/>
            <a:ext cx="3068944" cy="3210818"/>
          </a:xfrm>
          <a:prstGeom prst="rect">
            <a:avLst/>
          </a:prstGeom>
        </p:spPr>
      </p:pic>
      <p:pic>
        <p:nvPicPr>
          <p:cNvPr id="4" name="Imagen 3" descr="c34576_2edafb737b15484182c7aca508755fcf~mv2.gi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343" y="415395"/>
            <a:ext cx="1905000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45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8E6443E-2240-6D4E-B73A-B83EB73BD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214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5ECA51D-0A83-9F4D-B990-7BF1451E1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87" y="5775619"/>
            <a:ext cx="10515600" cy="1364973"/>
          </a:xfrm>
        </p:spPr>
        <p:txBody>
          <a:bodyPr>
            <a:normAutofit/>
          </a:bodyPr>
          <a:lstStyle/>
          <a:p>
            <a:r>
              <a:rPr lang="es-CL" sz="2400" i="1" dirty="0" smtClean="0">
                <a:solidFill>
                  <a:srgbClr val="00B050"/>
                </a:solidFill>
                <a:latin typeface="Comic Sans MS" pitchFamily="66" charset="0"/>
                <a:cs typeface="Arial Black"/>
              </a:rPr>
              <a:t>Las profesiones se aprenden en la universidad </a:t>
            </a:r>
            <a:r>
              <a:rPr lang="es-CL" sz="2400" i="1" dirty="0" smtClean="0">
                <a:solidFill>
                  <a:srgbClr val="00B050"/>
                </a:solidFill>
                <a:latin typeface="Comic Sans MS" pitchFamily="66" charset="0"/>
                <a:cs typeface="Arial Black"/>
              </a:rPr>
              <a:t>estudiando.</a:t>
            </a:r>
            <a:endParaRPr lang="es-CL" sz="2400" i="1" dirty="0">
              <a:solidFill>
                <a:srgbClr val="00B050"/>
              </a:solidFill>
              <a:latin typeface="Comic Sans MS" pitchFamily="66" charset="0"/>
              <a:cs typeface="Arial Black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C4FCA15D-4388-674C-93D4-71226BC9E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09" b="90920" l="9752" r="89894">
                        <a14:foregroundMark x1="31028" y1="90920" x2="39184" y2="85172"/>
                        <a14:foregroundMark x1="39184" y1="85172" x2="43617" y2="76552"/>
                        <a14:foregroundMark x1="41312" y1="70920" x2="39539" y2="48506"/>
                        <a14:foregroundMark x1="32092" y1="40230" x2="32801" y2="55287"/>
                        <a14:foregroundMark x1="32801" y1="55287" x2="36348" y2="61034"/>
                        <a14:foregroundMark x1="35461" y1="71954" x2="48227" y2="72299"/>
                        <a14:foregroundMark x1="48227" y1="72299" x2="59574" y2="71724"/>
                        <a14:foregroundMark x1="59574" y1="71724" x2="63830" y2="71954"/>
                        <a14:foregroundMark x1="58156" y1="60805" x2="68440" y2="57816"/>
                        <a14:foregroundMark x1="68440" y1="57816" x2="64894" y2="42644"/>
                        <a14:foregroundMark x1="64894" y1="42644" x2="63830" y2="41609"/>
                        <a14:foregroundMark x1="30496" y1="43448" x2="31383" y2="55172"/>
                        <a14:foregroundMark x1="72872" y1="24253" x2="72872" y2="24253"/>
                        <a14:foregroundMark x1="23936" y1="24023" x2="23936" y2="24023"/>
                        <a14:foregroundMark x1="37589" y1="38161" x2="40426" y2="45402"/>
                        <a14:foregroundMark x1="40426" y1="45402" x2="44504" y2="48276"/>
                        <a14:foregroundMark x1="59752" y1="38966" x2="60106" y2="44828"/>
                        <a14:foregroundMark x1="70035" y1="23678" x2="69149" y2="16092"/>
                        <a14:foregroundMark x1="69149" y1="16092" x2="60816" y2="8621"/>
                        <a14:foregroundMark x1="60816" y1="8621" x2="56383" y2="6667"/>
                        <a14:foregroundMark x1="58865" y1="4023" x2="48759" y2="1609"/>
                        <a14:foregroundMark x1="48759" y1="1609" x2="44858" y2="2414"/>
                        <a14:foregroundMark x1="38298" y1="37586" x2="31560" y2="43103"/>
                        <a14:foregroundMark x1="31560" y1="43103" x2="27305" y2="50690"/>
                        <a14:foregroundMark x1="25532" y1="52299" x2="33156" y2="58506"/>
                        <a14:foregroundMark x1="33156" y1="58506" x2="37766" y2="66667"/>
                        <a14:foregroundMark x1="37766" y1="66667" x2="33865" y2="72529"/>
                        <a14:foregroundMark x1="58156" y1="69310" x2="40780" y2="59425"/>
                        <a14:foregroundMark x1="42376" y1="70920" x2="45390" y2="64828"/>
                        <a14:foregroundMark x1="30142" y1="69310" x2="34220" y2="70345"/>
                        <a14:foregroundMark x1="60638" y1="21379" x2="61348" y2="20230"/>
                        <a14:foregroundMark x1="35461" y1="21034" x2="40426" y2="21034"/>
                        <a14:foregroundMark x1="62943" y1="22989" x2="58511" y2="21034"/>
                        <a14:foregroundMark x1="44149" y1="50345" x2="51596" y2="44483"/>
                        <a14:foregroundMark x1="51596" y1="44483" x2="55142" y2="42989"/>
                        <a14:foregroundMark x1="55142" y1="44023" x2="56383" y2="39425"/>
                        <a14:foregroundMark x1="49468" y1="46667" x2="49468" y2="46667"/>
                      </a14:backgroundRemoval>
                    </a14:imgEffect>
                  </a14:imgLayer>
                </a14:imgProps>
              </a:ext>
            </a:extLst>
          </a:blip>
          <a:srcRect l="20657" r="21754" b="6666"/>
          <a:stretch/>
        </p:blipFill>
        <p:spPr>
          <a:xfrm>
            <a:off x="4638691" y="2200572"/>
            <a:ext cx="2060288" cy="251720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5FE666B8-6238-C844-B1AA-33999E457A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19697" y1="20466" x2="23593" y2="70715"/>
                        <a14:backgroundMark x1="75974" y1="26123" x2="77273" y2="57072"/>
                      </a14:backgroundRemoval>
                    </a14:imgEffect>
                  </a14:imgLayer>
                </a14:imgProps>
              </a:ext>
            </a:extLst>
          </a:blip>
          <a:srcRect l="25880" t="8267" r="25554" b="26934"/>
          <a:stretch/>
        </p:blipFill>
        <p:spPr>
          <a:xfrm>
            <a:off x="4638691" y="1448221"/>
            <a:ext cx="1744229" cy="360929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CAD2036A-5DDC-A149-8196-6BEE0ED7C2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019" b="93208" l="424" r="97881">
                        <a14:foregroundMark x1="51695" y1="21887" x2="43644" y2="9811"/>
                        <a14:foregroundMark x1="43644" y1="9811" x2="39407" y2="6792"/>
                        <a14:foregroundMark x1="35169" y1="5283" x2="18220" y2="6415"/>
                        <a14:foregroundMark x1="18220" y1="6415" x2="16102" y2="7170"/>
                        <a14:foregroundMark x1="7203" y1="15472" x2="19068" y2="5283"/>
                        <a14:foregroundMark x1="19068" y1="5283" x2="22881" y2="4528"/>
                        <a14:foregroundMark x1="38136" y1="9434" x2="22881" y2="3019"/>
                        <a14:foregroundMark x1="22881" y1="3019" x2="22881" y2="3019"/>
                        <a14:foregroundMark x1="46610" y1="78113" x2="71186" y2="80000"/>
                        <a14:foregroundMark x1="88136" y1="73585" x2="71186" y2="72453"/>
                        <a14:foregroundMark x1="71186" y1="72453" x2="60169" y2="63774"/>
                        <a14:foregroundMark x1="847" y1="68302" x2="9322" y2="62264"/>
                        <a14:foregroundMark x1="95763" y1="77358" x2="91525" y2="63019"/>
                        <a14:foregroundMark x1="91525" y1="63019" x2="77119" y2="62642"/>
                        <a14:foregroundMark x1="82627" y1="93208" x2="78390" y2="76981"/>
                        <a14:foregroundMark x1="94492" y1="77358" x2="92373" y2="64906"/>
                        <a14:foregroundMark x1="46610" y1="28679" x2="62288" y2="32830"/>
                        <a14:foregroundMark x1="62288" y1="32830" x2="63136" y2="46415"/>
                        <a14:foregroundMark x1="24576" y1="12830" x2="25424" y2="28302"/>
                        <a14:foregroundMark x1="25424" y1="28302" x2="36441" y2="25283"/>
                        <a14:foregroundMark x1="82627" y1="91698" x2="82627" y2="76981"/>
                        <a14:foregroundMark x1="82627" y1="76981" x2="80508" y2="76226"/>
                        <a14:foregroundMark x1="72881" y1="88302" x2="82203" y2="92075"/>
                        <a14:foregroundMark x1="4661" y1="71321" x2="8898" y2="64906"/>
                        <a14:foregroundMark x1="90254" y1="62264" x2="97881" y2="74340"/>
                        <a14:foregroundMark x1="50847" y1="61509" x2="50847" y2="61509"/>
                        <a14:backgroundMark x1="0" y1="93208" x2="39407" y2="91698"/>
                        <a14:backgroundMark x1="39407" y1="91698" x2="67373" y2="932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51517" flipH="1">
            <a:off x="5070765" y="1776769"/>
            <a:ext cx="1866975" cy="307953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B9259C36-C387-EB4B-9DA6-44BADB4F86F3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198" b="90385" l="7203" r="89831">
                        <a14:foregroundMark x1="80932" y1="20055" x2="76271" y2="9066"/>
                        <a14:foregroundMark x1="76271" y1="9066" x2="61017" y2="6319"/>
                        <a14:foregroundMark x1="61017" y1="6319" x2="45339" y2="10714"/>
                        <a14:foregroundMark x1="45339" y1="10714" x2="44068" y2="12912"/>
                        <a14:foregroundMark x1="69915" y1="2473" x2="57203" y2="2198"/>
                        <a14:foregroundMark x1="33475" y1="89286" x2="49576" y2="87912"/>
                        <a14:foregroundMark x1="49576" y1="87912" x2="49576" y2="87912"/>
                        <a14:foregroundMark x1="72881" y1="88736" x2="82203" y2="89286"/>
                        <a14:foregroundMark x1="89407" y1="89560" x2="75424" y2="84066"/>
                        <a14:foregroundMark x1="75424" y1="84066" x2="69068" y2="83242"/>
                        <a14:foregroundMark x1="53390" y1="90385" x2="53390" y2="85165"/>
                        <a14:foregroundMark x1="11864" y1="37363" x2="15678" y2="43407"/>
                        <a14:foregroundMark x1="17373" y1="42582" x2="7203" y2="41758"/>
                        <a14:foregroundMark x1="68220" y1="27747" x2="64831" y2="26374"/>
                        <a14:foregroundMark x1="43644" y1="25000" x2="48729" y2="266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86936" y="2028732"/>
            <a:ext cx="2620944" cy="313253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797EA1D5-33B6-0649-9F44-D195D796611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304" t="8969" r="8052" b="9431"/>
          <a:stretch/>
        </p:blipFill>
        <p:spPr>
          <a:xfrm>
            <a:off x="4228484" y="1679313"/>
            <a:ext cx="2982613" cy="332527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FE60A290-D89C-AF45-A0E3-2A41DC7EABFF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553" b="74037" l="31102" r="66955">
                        <a14:foregroundMark x1="55724" y1="19263" x2="50108" y2="13568"/>
                        <a14:foregroundMark x1="50108" y1="13568" x2="44276" y2="13400"/>
                        <a14:foregroundMark x1="38445" y1="73032" x2="38877" y2="65662"/>
                        <a14:foregroundMark x1="38877" y1="65662" x2="41901" y2="58459"/>
                        <a14:foregroundMark x1="41901" y1="58459" x2="41901" y2="58459"/>
                        <a14:foregroundMark x1="66307" y1="69849" x2="66307" y2="69849"/>
                        <a14:foregroundMark x1="47732" y1="34171" x2="52052" y2="34338"/>
                        <a14:foregroundMark x1="56156" y1="14238" x2="46004" y2="11055"/>
                        <a14:foregroundMark x1="58531" y1="15578" x2="45356" y2="10553"/>
                        <a14:foregroundMark x1="32613" y1="72027" x2="42981" y2="72529"/>
                        <a14:foregroundMark x1="57451" y1="74037" x2="66955" y2="70687"/>
                        <a14:foregroundMark x1="31533" y1="47404" x2="31533" y2="47404"/>
                        <a14:foregroundMark x1="31533" y1="47404" x2="31533" y2="47404"/>
                        <a14:foregroundMark x1="56803" y1="39363" x2="56803" y2="39363"/>
                        <a14:foregroundMark x1="46436" y1="52094" x2="46436" y2="52094"/>
                      </a14:backgroundRemoval>
                    </a14:imgEffect>
                  </a14:imgLayer>
                </a14:imgProps>
              </a:ext>
            </a:extLst>
          </a:blip>
          <a:srcRect l="27121" t="9334" r="29586" b="25333"/>
          <a:stretch/>
        </p:blipFill>
        <p:spPr>
          <a:xfrm>
            <a:off x="4797408" y="2223962"/>
            <a:ext cx="1636669" cy="283355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8CCA78EB-5603-6743-B250-C654F31D5F57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8198" y="836719"/>
            <a:ext cx="4879682" cy="515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47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305E-7 7.61046E-7 L -0.20985 -0.27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99" y="-13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4024E-6 1.88526E-6 L -0.3504 -0.2445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20" y="-12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9105E-6 -3.86306E-7 L -0.27875 0.2051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38" y="102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467E-6 -3.72427E-7 L 0.36121 -0.2273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54" y="-113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192E-6 -5.4823E-7 L 0.254 0.19963 " pathEditMode="relative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5358E-6 1.30928E-6 L 0.40732 0.233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60" y="116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hlinkClick r:id="rId2" action="ppaction://hlinksldjump">
              <a:snd r:embed="rId3" name="Arpa"/>
            </a:hlinkClick>
            <a:extLst>
              <a:ext uri="{FF2B5EF4-FFF2-40B4-BE49-F238E27FC236}">
                <a16:creationId xmlns="" xmlns:a16="http://schemas.microsoft.com/office/drawing/2014/main" id="{6255C1FD-5323-3B42-8581-6D1A8B91EA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67D267B-18CA-5542-8CD2-6E65BD38F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62" y="365126"/>
            <a:ext cx="8941598" cy="269956"/>
          </a:xfrm>
        </p:spPr>
        <p:txBody>
          <a:bodyPr>
            <a:normAutofit fontScale="90000"/>
          </a:bodyPr>
          <a:lstStyle/>
          <a:p>
            <a:r>
              <a:rPr lang="es-CL" sz="2800" b="1" dirty="0">
                <a:solidFill>
                  <a:srgbClr val="FF6600"/>
                </a:solidFill>
                <a:latin typeface="Arial Black"/>
                <a:cs typeface="Arial Black"/>
              </a:rPr>
              <a:t>¿Cuál es la función de las profesiones y oficios?</a:t>
            </a:r>
          </a:p>
        </p:txBody>
      </p:sp>
      <p:pic>
        <p:nvPicPr>
          <p:cNvPr id="10" name="Imagen 9">
            <a:hlinkClick r:id="rId5" action="ppaction://hlinksldjump"/>
            <a:extLst>
              <a:ext uri="{FF2B5EF4-FFF2-40B4-BE49-F238E27FC236}">
                <a16:creationId xmlns="" xmlns:a16="http://schemas.microsoft.com/office/drawing/2014/main" id="{BE4B8B09-FAC0-854F-93B8-AB98F999F8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984" b="64262" l="16102" r="84746">
                        <a14:foregroundMark x1="27542" y1="39672" x2="21186" y2="48197"/>
                        <a14:foregroundMark x1="21186" y1="48197" x2="22458" y2="57377"/>
                        <a14:foregroundMark x1="22458" y1="57377" x2="31356" y2="58033"/>
                        <a14:foregroundMark x1="81356" y1="61311" x2="81356" y2="49508"/>
                        <a14:foregroundMark x1="83475" y1="61639" x2="83898" y2="52131"/>
                        <a14:foregroundMark x1="83898" y1="52131" x2="84322" y2="51148"/>
                        <a14:foregroundMark x1="65254" y1="60656" x2="52966" y2="60000"/>
                        <a14:foregroundMark x1="52966" y1="60000" x2="52966" y2="60328"/>
                        <a14:foregroundMark x1="18220" y1="37049" x2="19068" y2="55738"/>
                        <a14:foregroundMark x1="51271" y1="22951" x2="47034" y2="22295"/>
                        <a14:foregroundMark x1="51695" y1="63279" x2="64831" y2="63279"/>
                        <a14:foregroundMark x1="84322" y1="62623" x2="83475" y2="52787"/>
                        <a14:foregroundMark x1="83475" y1="52787" x2="84322" y2="49836"/>
                        <a14:foregroundMark x1="84746" y1="60656" x2="83898" y2="48525"/>
                        <a14:foregroundMark x1="18220" y1="36066" x2="16102" y2="59344"/>
                        <a14:foregroundMark x1="18220" y1="35410" x2="32627" y2="35410"/>
                        <a14:foregroundMark x1="42797" y1="21967" x2="50424" y2="21967"/>
                        <a14:foregroundMark x1="50424" y1="21311" x2="42797" y2="21967"/>
                        <a14:foregroundMark x1="51271" y1="23607" x2="44915" y2="24262"/>
                        <a14:foregroundMark x1="81780" y1="53443" x2="81780" y2="58689"/>
                        <a14:foregroundMark x1="83475" y1="64262" x2="83475" y2="50492"/>
                        <a14:foregroundMark x1="16102" y1="38361" x2="16949" y2="55738"/>
                      </a14:backgroundRemoval>
                    </a14:imgEffect>
                  </a14:imgLayer>
                </a14:imgProps>
              </a:ext>
            </a:extLst>
          </a:blip>
          <a:srcRect l="17059" t="18894" r="12581" b="34236"/>
          <a:stretch/>
        </p:blipFill>
        <p:spPr>
          <a:xfrm rot="20740859">
            <a:off x="300354" y="723519"/>
            <a:ext cx="3303151" cy="2843773"/>
          </a:xfrm>
          <a:prstGeom prst="rect">
            <a:avLst/>
          </a:prstGeom>
        </p:spPr>
      </p:pic>
      <p:pic>
        <p:nvPicPr>
          <p:cNvPr id="17" name="Imagen 16">
            <a:hlinkClick r:id="rId8" action="ppaction://hlinksldjump"/>
            <a:extLst>
              <a:ext uri="{FF2B5EF4-FFF2-40B4-BE49-F238E27FC236}">
                <a16:creationId xmlns="" xmlns:a16="http://schemas.microsoft.com/office/drawing/2014/main" id="{14A11006-45C1-8445-8996-BC53CA9DDDB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228" t="23012" r="5051" b="19618"/>
          <a:stretch/>
        </p:blipFill>
        <p:spPr>
          <a:xfrm>
            <a:off x="5871080" y="3757567"/>
            <a:ext cx="3441580" cy="2610892"/>
          </a:xfrm>
          <a:prstGeom prst="rect">
            <a:avLst/>
          </a:prstGeom>
        </p:spPr>
      </p:pic>
      <p:pic>
        <p:nvPicPr>
          <p:cNvPr id="18" name="Imagen 17">
            <a:hlinkClick r:id="rId10" action="ppaction://hlinksldjump"/>
            <a:extLst>
              <a:ext uri="{FF2B5EF4-FFF2-40B4-BE49-F238E27FC236}">
                <a16:creationId xmlns="" xmlns:a16="http://schemas.microsoft.com/office/drawing/2014/main" id="{8A98CB90-7E03-694F-870B-BB2ED0BD08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385" b="97692" l="1163" r="96512">
                        <a14:foregroundMark x1="6105" y1="10385" x2="18895" y2="10769"/>
                        <a14:foregroundMark x1="38953" y1="11923" x2="56105" y2="8077"/>
                        <a14:foregroundMark x1="82558" y1="9615" x2="91279" y2="10385"/>
                        <a14:foregroundMark x1="90988" y1="29615" x2="88081" y2="44615"/>
                        <a14:foregroundMark x1="88081" y1="44615" x2="88081" y2="44615"/>
                        <a14:foregroundMark x1="13081" y1="33077" x2="13372" y2="50000"/>
                        <a14:foregroundMark x1="8430" y1="92308" x2="28488" y2="92692"/>
                        <a14:foregroundMark x1="34012" y1="96154" x2="45930" y2="96154"/>
                        <a14:foregroundMark x1="45930" y1="96154" x2="59012" y2="92308"/>
                        <a14:foregroundMark x1="65116" y1="95385" x2="80814" y2="92692"/>
                        <a14:foregroundMark x1="93895" y1="90385" x2="34884" y2="95000"/>
                        <a14:foregroundMark x1="50872" y1="90385" x2="29360" y2="90385"/>
                        <a14:foregroundMark x1="29942" y1="51154" x2="23547" y2="55769"/>
                        <a14:foregroundMark x1="94186" y1="95000" x2="65698" y2="95385"/>
                        <a14:foregroundMark x1="34302" y1="97308" x2="6395" y2="93462"/>
                        <a14:foregroundMark x1="67442" y1="97308" x2="54360" y2="97308"/>
                        <a14:foregroundMark x1="54360" y1="97308" x2="48547" y2="95000"/>
                        <a14:foregroundMark x1="96512" y1="11923" x2="96512" y2="11923"/>
                        <a14:foregroundMark x1="86047" y1="71538" x2="86047" y2="36154"/>
                        <a14:foregroundMark x1="13081" y1="73462" x2="13372" y2="45769"/>
                        <a14:foregroundMark x1="85174" y1="14231" x2="54651" y2="13462"/>
                        <a14:foregroundMark x1="9884" y1="5385" x2="2616" y2="14615"/>
                        <a14:foregroundMark x1="4360" y1="94615" x2="27326" y2="95000"/>
                        <a14:foregroundMark x1="66570" y1="96538" x2="78488" y2="97308"/>
                        <a14:foregroundMark x1="78488" y1="97308" x2="89826" y2="95000"/>
                        <a14:foregroundMark x1="89826" y1="95000" x2="92733" y2="95000"/>
                        <a14:foregroundMark x1="25291" y1="97692" x2="1163" y2="96154"/>
                        <a14:foregroundMark x1="92733" y1="16923" x2="93605" y2="13077"/>
                        <a14:backgroundMark x1="291" y1="76923" x2="291" y2="869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0965" y="1015380"/>
            <a:ext cx="3320230" cy="2509476"/>
          </a:xfrm>
          <a:prstGeom prst="rect">
            <a:avLst/>
          </a:prstGeom>
        </p:spPr>
      </p:pic>
      <p:pic>
        <p:nvPicPr>
          <p:cNvPr id="20" name="Imagen 19">
            <a:hlinkClick r:id="rId13" action="ppaction://hlinksldjump"/>
            <a:extLst>
              <a:ext uri="{FF2B5EF4-FFF2-40B4-BE49-F238E27FC236}">
                <a16:creationId xmlns="" xmlns:a16="http://schemas.microsoft.com/office/drawing/2014/main" id="{D7D382E8-7ABE-8D4A-8287-E2B9517D66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625" b="96875" l="1911" r="94586">
                        <a14:foregroundMark x1="40764" y1="31250" x2="59873" y2="31875"/>
                        <a14:foregroundMark x1="4140" y1="84375" x2="8917" y2="53125"/>
                        <a14:foregroundMark x1="7325" y1="95000" x2="19745" y2="94375"/>
                        <a14:foregroundMark x1="69108" y1="96875" x2="91720" y2="92500"/>
                        <a14:foregroundMark x1="94904" y1="36250" x2="78981" y2="23750"/>
                        <a14:foregroundMark x1="78981" y1="23750" x2="72930" y2="14375"/>
                        <a14:foregroundMark x1="63694" y1="8750" x2="36624" y2="11250"/>
                        <a14:foregroundMark x1="25796" y1="94375" x2="25796" y2="94375"/>
                        <a14:foregroundMark x1="20701" y1="95000" x2="32166" y2="92500"/>
                        <a14:foregroundMark x1="12102" y1="34375" x2="26752" y2="15000"/>
                        <a14:foregroundMark x1="1911" y1="34375" x2="27389" y2="5625"/>
                        <a14:foregroundMark x1="20701" y1="35625" x2="36943" y2="13125"/>
                        <a14:foregroundMark x1="66879" y1="10625" x2="74522" y2="3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176613">
            <a:off x="7953553" y="1036900"/>
            <a:ext cx="3934225" cy="2492821"/>
          </a:xfrm>
          <a:prstGeom prst="rect">
            <a:avLst/>
          </a:prstGeom>
        </p:spPr>
      </p:pic>
      <p:pic>
        <p:nvPicPr>
          <p:cNvPr id="21" name="Imagen 20">
            <a:hlinkClick r:id="rId16" action="ppaction://hlinksldjump"/>
            <a:extLst>
              <a:ext uri="{FF2B5EF4-FFF2-40B4-BE49-F238E27FC236}">
                <a16:creationId xmlns="" xmlns:a16="http://schemas.microsoft.com/office/drawing/2014/main" id="{B411137F-6B59-444A-81DB-ADF240E65F31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b="8599"/>
          <a:stretch/>
        </p:blipFill>
        <p:spPr>
          <a:xfrm>
            <a:off x="1938279" y="3931588"/>
            <a:ext cx="2978016" cy="24368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hlinkClick r:id="" action="ppaction://noaction"/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99234" l="0" r="100000">
                        <a14:backgroundMark x1="51839" y1="22222" x2="86957" y2="20307"/>
                        <a14:backgroundMark x1="5686" y1="3831" x2="38796" y2="3831"/>
                        <a14:backgroundMark x1="42140" y1="5364" x2="64883" y2="7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72248" y="4664079"/>
            <a:ext cx="1379703" cy="120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71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89526BA-C3D1-E340-A4FA-A54352ED3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21675E6-DBB5-0549-A1DC-315DA090E2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alphaModFix amt="81000"/>
          </a:blip>
          <a:stretch>
            <a:fillRect/>
          </a:stretch>
        </p:blipFill>
        <p:spPr>
          <a:xfrm>
            <a:off x="0" y="0"/>
            <a:ext cx="12192000" cy="699912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236BC58C-7583-EA41-83B4-F465B7C92D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154" b="92923" l="5412" r="89984">
                        <a14:foregroundMark x1="65105" y1="14077" x2="58966" y2="8692"/>
                        <a14:foregroundMark x1="58966" y1="8692" x2="51535" y2="7154"/>
                        <a14:foregroundMark x1="51535" y1="7154" x2="48627" y2="7538"/>
                        <a14:foregroundMark x1="22052" y1="81923" x2="13086" y2="81538"/>
                        <a14:foregroundMark x1="13086" y1="81538" x2="16397" y2="85000"/>
                        <a14:foregroundMark x1="5412" y1="80385" x2="5412" y2="80385"/>
                        <a14:foregroundMark x1="24717" y1="79769" x2="24717" y2="79769"/>
                        <a14:foregroundMark x1="24717" y1="79769" x2="27544" y2="77462"/>
                        <a14:foregroundMark x1="35057" y1="89077" x2="34814" y2="76846"/>
                        <a14:foregroundMark x1="48465" y1="87538" x2="48465" y2="77462"/>
                        <a14:foregroundMark x1="46607" y1="76692" x2="46607" y2="85154"/>
                        <a14:foregroundMark x1="46607" y1="85154" x2="51858" y2="87692"/>
                        <a14:foregroundMark x1="53716" y1="89615" x2="46284" y2="88154"/>
                        <a14:foregroundMark x1="46284" y1="88154" x2="41357" y2="85769"/>
                        <a14:foregroundMark x1="41357" y1="85615" x2="41357" y2="85615"/>
                        <a14:foregroundMark x1="39742" y1="86385" x2="46607" y2="89538"/>
                        <a14:foregroundMark x1="46607" y1="89538" x2="54039" y2="89692"/>
                        <a14:foregroundMark x1="54039" y1="89692" x2="54120" y2="89462"/>
                        <a14:foregroundMark x1="37318" y1="91385" x2="30129" y2="89769"/>
                        <a14:foregroundMark x1="30129" y1="89769" x2="28595" y2="88692"/>
                        <a14:foregroundMark x1="25525" y1="90231" x2="18174" y2="92923"/>
                        <a14:foregroundMark x1="18174" y1="92923" x2="12359" y2="91385"/>
                        <a14:foregroundMark x1="68498" y1="64538" x2="71163" y2="623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90250" y="1184186"/>
            <a:ext cx="4150984" cy="435886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128D1C8B-BD33-6D4A-B3AB-C587FD3604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098" b="90000" l="6000" r="94222">
                        <a14:foregroundMark x1="13778" y1="46098" x2="9556" y2="10488"/>
                        <a14:foregroundMark x1="9556" y1="10488" x2="10000" y2="8293"/>
                        <a14:foregroundMark x1="11556" y1="6341" x2="22000" y2="6098"/>
                        <a14:foregroundMark x1="22000" y1="6098" x2="27111" y2="6585"/>
                        <a14:foregroundMark x1="38444" y1="75610" x2="28667" y2="70976"/>
                        <a14:foregroundMark x1="28667" y1="70976" x2="19556" y2="77073"/>
                        <a14:foregroundMark x1="19556" y1="77073" x2="19556" y2="78293"/>
                        <a14:foregroundMark x1="6000" y1="83171" x2="21556" y2="69024"/>
                        <a14:foregroundMark x1="74222" y1="63415" x2="76667" y2="37561"/>
                        <a14:foregroundMark x1="76667" y1="37561" x2="77111" y2="37073"/>
                        <a14:foregroundMark x1="94222" y1="58293" x2="94222" y2="50976"/>
                        <a14:foregroundMark x1="86000" y1="20732" x2="81111" y2="30488"/>
                        <a14:foregroundMark x1="81111" y1="30488" x2="80667" y2="33659"/>
                        <a14:foregroundMark x1="57111" y1="20244" x2="60444" y2="15366"/>
                        <a14:foregroundMark x1="59333" y1="44634" x2="57111" y2="35854"/>
                        <a14:foregroundMark x1="59556" y1="63415" x2="64667" y2="79512"/>
                        <a14:foregroundMark x1="89778" y1="54878" x2="81778" y2="55854"/>
                        <a14:foregroundMark x1="81778" y1="25610" x2="80000" y2="22683"/>
                        <a14:foregroundMark x1="60222" y1="10732" x2="60222" y2="9268"/>
                        <a14:foregroundMark x1="86667" y1="15610" x2="84444" y2="158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88157" y="2718170"/>
            <a:ext cx="5085776" cy="463370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9DC46FC1-0DB8-6F45-BB4C-011FF40194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981" b="95019" l="9845" r="89119">
                        <a14:foregroundMark x1="67358" y1="14176" x2="47668" y2="4981"/>
                        <a14:foregroundMark x1="56477" y1="26054" x2="56477" y2="19923"/>
                        <a14:foregroundMark x1="51295" y1="27586" x2="46632" y2="20307"/>
                        <a14:foregroundMark x1="88083" y1="78927" x2="79793" y2="70498"/>
                        <a14:foregroundMark x1="50777" y1="85057" x2="58031" y2="77778"/>
                        <a14:foregroundMark x1="14508" y1="95019" x2="17617" y2="8659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43987" y="3363620"/>
            <a:ext cx="3948013" cy="349438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724EB472-0072-7E48-9F21-FBFC8B1FFC4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84072" y="365125"/>
            <a:ext cx="3607928" cy="2998495"/>
          </a:xfrm>
          <a:prstGeom prst="rect">
            <a:avLst/>
          </a:prstGeom>
        </p:spPr>
      </p:pic>
      <p:pic>
        <p:nvPicPr>
          <p:cNvPr id="16" name="Imagen 15">
            <a:hlinkClick r:id="rId15" action="ppaction://hlinksldjump"/>
            <a:extLst>
              <a:ext uri="{FF2B5EF4-FFF2-40B4-BE49-F238E27FC236}">
                <a16:creationId xmlns="" xmlns:a16="http://schemas.microsoft.com/office/drawing/2014/main" id="{9BC34E12-B8D6-5144-B87D-4D00F37FE412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b="8019"/>
          <a:stretch/>
        </p:blipFill>
        <p:spPr>
          <a:xfrm>
            <a:off x="0" y="-13743"/>
            <a:ext cx="1450798" cy="1197929"/>
          </a:xfrm>
          <a:prstGeom prst="rect">
            <a:avLst/>
          </a:prstGeom>
        </p:spPr>
      </p:pic>
      <p:sp>
        <p:nvSpPr>
          <p:cNvPr id="17" name="Botón de acción: Personalizar 16">
            <a:hlinkClick r:id="rId17" action="ppaction://hlinksldjump" highlightClick="1"/>
            <a:extLst>
              <a:ext uri="{FF2B5EF4-FFF2-40B4-BE49-F238E27FC236}">
                <a16:creationId xmlns="" xmlns:a16="http://schemas.microsoft.com/office/drawing/2014/main" id="{D3FA8073-8C11-5748-A6CA-C1861179A464}"/>
              </a:ext>
            </a:extLst>
          </p:cNvPr>
          <p:cNvSpPr/>
          <p:nvPr/>
        </p:nvSpPr>
        <p:spPr>
          <a:xfrm>
            <a:off x="11131296" y="6256408"/>
            <a:ext cx="1060704" cy="742721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46" b="96314" l="0" r="9875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34513" y="3034684"/>
            <a:ext cx="5971939" cy="431719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9254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3729" y="2328792"/>
            <a:ext cx="5915010" cy="4529208"/>
          </a:xfrm>
          <a:prstGeom prst="rect">
            <a:avLst/>
          </a:prstGeom>
        </p:spPr>
      </p:pic>
      <p:pic>
        <p:nvPicPr>
          <p:cNvPr id="19" name="y2mate.com - sonido del tractor, tractor sounds,Sound Farm, sonidos de la granja_dquqJ-FeQv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221901" y="5850008"/>
            <a:ext cx="812800" cy="812800"/>
          </a:xfrm>
          <a:prstGeom prst="rect">
            <a:avLst/>
          </a:prstGeom>
        </p:spPr>
      </p:pic>
      <p:pic>
        <p:nvPicPr>
          <p:cNvPr id="20" name="y2mate.com - SONIDO CARRETA CON CABALLOS_BJJh9w27sQI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0614980" y="57784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71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4137E-6 3.3526E-6 L 0.89928 -0.00925 " pathEditMode="relative" ptsTypes="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90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230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39414E-6 -5.78035E-8 L -0.85693 -0.00948 " pathEditMode="relative" ptsTypes="AA">
                                      <p:cBhvr>
                                        <p:cTn id="2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36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50943" showWhenStopped="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otón de acción: Personalizar 29">
            <a:hlinkClick r:id="rId2" action="ppaction://hlinksldjump" highlightClick="1"/>
            <a:extLst>
              <a:ext uri="{FF2B5EF4-FFF2-40B4-BE49-F238E27FC236}">
                <a16:creationId xmlns="" xmlns:a16="http://schemas.microsoft.com/office/drawing/2014/main" id="{8A4F6E67-2205-8C42-B818-66B8A1E469A5}"/>
              </a:ext>
            </a:extLst>
          </p:cNvPr>
          <p:cNvSpPr/>
          <p:nvPr/>
        </p:nvSpPr>
        <p:spPr>
          <a:xfrm>
            <a:off x="10964986" y="5977297"/>
            <a:ext cx="1227014" cy="880703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 rotWithShape="1">
          <a:blip r:embed="rId3"/>
          <a:srcRect b="11567"/>
          <a:stretch/>
        </p:blipFill>
        <p:spPr>
          <a:xfrm>
            <a:off x="-25164" y="0"/>
            <a:ext cx="12198472" cy="6858000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3333" y1="69712" x2="46000" y2="75721"/>
                        <a14:foregroundMark x1="62222" y1="41587" x2="66222" y2="41587"/>
                        <a14:foregroundMark x1="73778" y1="40385" x2="79111" y2="40385"/>
                        <a14:foregroundMark x1="43333" y1="7692" x2="49333" y2="10817"/>
                        <a14:foregroundMark x1="49333" y1="17548" x2="47111" y2="18990"/>
                        <a14:foregroundMark x1="82000" y1="83413" x2="93778" y2="757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81338" y="2820677"/>
            <a:ext cx="4367296" cy="4037323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217164" cy="6858000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="" xmlns:a16="http://schemas.microsoft.com/office/drawing/2014/main" id="{35212D86-971E-BB47-B42E-D93649CFDE6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500" b="75417" l="15417" r="89306">
                        <a14:foregroundMark x1="46389" y1="17917" x2="46389" y2="17917"/>
                        <a14:foregroundMark x1="58056" y1="10417" x2="58056" y2="10417"/>
                        <a14:foregroundMark x1="38194" y1="7708" x2="38194" y2="7708"/>
                        <a14:foregroundMark x1="15417" y1="18646" x2="15417" y2="18646"/>
                        <a14:foregroundMark x1="89306" y1="43750" x2="89306" y2="43750"/>
                        <a14:foregroundMark x1="30972" y1="72500" x2="30972" y2="72500"/>
                        <a14:foregroundMark x1="28611" y1="75417" x2="28611" y2="75417"/>
                        <a14:foregroundMark x1="49861" y1="75417" x2="49861" y2="75417"/>
                      </a14:backgroundRemoval>
                    </a14:imgEffect>
                  </a14:imgLayer>
                </a14:imgProps>
              </a:ext>
            </a:extLst>
          </a:blip>
          <a:srcRect l="11047" t="5054" r="6226" b="22605"/>
          <a:stretch/>
        </p:blipFill>
        <p:spPr>
          <a:xfrm>
            <a:off x="415630" y="2586814"/>
            <a:ext cx="3148930" cy="3671449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="" xmlns:a16="http://schemas.microsoft.com/office/drawing/2014/main" id="{1735AAFC-B19B-734C-8FCB-DE79C3ECCED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8008" b="95677" l="2344" r="29818">
                        <a14:foregroundMark x1="20703" y1="38158" x2="20703" y2="38158"/>
                        <a14:foregroundMark x1="25521" y1="39098" x2="21615" y2="34586"/>
                        <a14:foregroundMark x1="21615" y1="34586" x2="16927" y2="31767"/>
                        <a14:foregroundMark x1="16927" y1="31767" x2="11589" y2="32143"/>
                        <a14:foregroundMark x1="11589" y1="32143" x2="2344" y2="39098"/>
                        <a14:foregroundMark x1="2344" y1="39098" x2="2734" y2="42293"/>
                        <a14:foregroundMark x1="4427" y1="41165" x2="7943" y2="43985"/>
                        <a14:foregroundMark x1="4427" y1="47744" x2="4557" y2="43985"/>
                        <a14:foregroundMark x1="24219" y1="49060" x2="20443" y2="37406"/>
                        <a14:foregroundMark x1="22005" y1="34962" x2="16406" y2="38722"/>
                        <a14:foregroundMark x1="16406" y1="38722" x2="14453" y2="39098"/>
                        <a14:foregroundMark x1="14453" y1="38722" x2="12500" y2="45301"/>
                        <a14:foregroundMark x1="12500" y1="45301" x2="17188" y2="39850"/>
                        <a14:foregroundMark x1="17188" y1="39850" x2="11068" y2="40226"/>
                        <a14:foregroundMark x1="11068" y1="40226" x2="12240" y2="44925"/>
                        <a14:foregroundMark x1="5339" y1="49812" x2="11458" y2="50188"/>
                        <a14:foregroundMark x1="11458" y1="50188" x2="17188" y2="49624"/>
                        <a14:foregroundMark x1="17188" y1="49624" x2="17708" y2="49812"/>
                        <a14:foregroundMark x1="23307" y1="51504" x2="12370" y2="44549"/>
                        <a14:foregroundMark x1="12370" y1="44549" x2="10156" y2="44173"/>
                        <a14:foregroundMark x1="20182" y1="45489" x2="14453" y2="38346"/>
                        <a14:foregroundMark x1="14453" y1="38346" x2="13542" y2="36090"/>
                        <a14:foregroundMark x1="26302" y1="39850" x2="23698" y2="33835"/>
                        <a14:foregroundMark x1="23698" y1="33835" x2="22005" y2="32519"/>
                        <a14:foregroundMark x1="19922" y1="33647" x2="13151" y2="28571"/>
                        <a14:foregroundMark x1="16927" y1="30451" x2="16927" y2="30451"/>
                        <a14:foregroundMark x1="4948" y1="43045" x2="5078" y2="47744"/>
                        <a14:foregroundMark x1="5859" y1="47368" x2="10807" y2="47744"/>
                        <a14:foregroundMark x1="10807" y1="47744" x2="12109" y2="47368"/>
                        <a14:foregroundMark x1="18229" y1="80263" x2="16536" y2="70677"/>
                        <a14:foregroundMark x1="9766" y1="80451" x2="11458" y2="67669"/>
                        <a14:foregroundMark x1="8854" y1="69361" x2="6250" y2="76692"/>
                        <a14:foregroundMark x1="22135" y1="78008" x2="16406" y2="69173"/>
                        <a14:foregroundMark x1="14063" y1="68609" x2="14063" y2="81579"/>
                        <a14:foregroundMark x1="22135" y1="74812" x2="19531" y2="68797"/>
                        <a14:foregroundMark x1="19531" y1="68797" x2="19531" y2="68797"/>
                        <a14:foregroundMark x1="19792" y1="93233" x2="10156" y2="92857"/>
                        <a14:foregroundMark x1="6771" y1="95677" x2="11979" y2="95113"/>
                        <a14:foregroundMark x1="11979" y1="95113" x2="19922" y2="95677"/>
                        <a14:foregroundMark x1="29818" y1="39850" x2="29818" y2="39850"/>
                      </a14:backgroundRemoval>
                    </a14:imgEffect>
                  </a14:imgLayer>
                </a14:imgProps>
              </a:ext>
            </a:extLst>
          </a:blip>
          <a:srcRect t="24271" r="72572"/>
          <a:stretch/>
        </p:blipFill>
        <p:spPr>
          <a:xfrm>
            <a:off x="3120405" y="341449"/>
            <a:ext cx="2050734" cy="3922090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="" xmlns:a16="http://schemas.microsoft.com/office/drawing/2014/main" id="{7E183AD3-1C1E-CC4F-9875-B5D6685A4F0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2092" b="71569" l="24681" r="72766">
                        <a14:foregroundMark x1="60000" y1="21895" x2="60000" y2="21895"/>
                        <a14:foregroundMark x1="55745" y1="13399" x2="55745" y2="13399"/>
                        <a14:foregroundMark x1="55745" y1="13072" x2="55745" y2="13072"/>
                        <a14:foregroundMark x1="55745" y1="13072" x2="47234" y2="12092"/>
                        <a14:foregroundMark x1="57447" y1="70915" x2="57447" y2="70915"/>
                        <a14:foregroundMark x1="32766" y1="37582" x2="32766" y2="37582"/>
                        <a14:foregroundMark x1="60000" y1="13399" x2="55745" y2="13399"/>
                        <a14:foregroundMark x1="58298" y1="12418" x2="58298" y2="12418"/>
                        <a14:foregroundMark x1="50213" y1="52614" x2="50213" y2="52614"/>
                        <a14:foregroundMark x1="42128" y1="50000" x2="54468" y2="50654"/>
                        <a14:foregroundMark x1="54468" y1="50654" x2="54468" y2="50327"/>
                        <a14:foregroundMark x1="52766" y1="37582" x2="52766" y2="37582"/>
                        <a14:foregroundMark x1="47660" y1="37582" x2="47660" y2="37582"/>
                        <a14:foregroundMark x1="57021" y1="52288" x2="45106" y2="56209"/>
                        <a14:foregroundMark x1="45106" y1="56209" x2="42128" y2="54902"/>
                        <a14:foregroundMark x1="40426" y1="71569" x2="40426" y2="71569"/>
                        <a14:foregroundMark x1="53617" y1="55556" x2="53617" y2="55556"/>
                        <a14:foregroundMark x1="53617" y1="48366" x2="53617" y2="48366"/>
                        <a14:foregroundMark x1="24681" y1="37582" x2="24681" y2="37582"/>
                      </a14:backgroundRemoval>
                    </a14:imgEffect>
                  </a14:imgLayer>
                </a14:imgProps>
              </a:ext>
            </a:extLst>
          </a:blip>
          <a:srcRect l="20981" t="9287" r="20858" b="24074"/>
          <a:stretch/>
        </p:blipFill>
        <p:spPr>
          <a:xfrm>
            <a:off x="5356977" y="531083"/>
            <a:ext cx="2501774" cy="3732456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="" xmlns:a16="http://schemas.microsoft.com/office/drawing/2014/main" id="{C0C7A72F-E704-8F4C-89F5-30B30E3D0144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460" b="96540" l="9794" r="89691">
                        <a14:foregroundMark x1="77320" y1="8651" x2="58247" y2="4152"/>
                        <a14:foregroundMark x1="58247" y1="4152" x2="45876" y2="7266"/>
                        <a14:foregroundMark x1="62887" y1="76471" x2="62887" y2="44983"/>
                        <a14:foregroundMark x1="38660" y1="91003" x2="67010" y2="91349"/>
                        <a14:foregroundMark x1="43814" y1="95848" x2="52062" y2="96540"/>
                        <a14:foregroundMark x1="61340" y1="49481" x2="61340" y2="40484"/>
                        <a14:foregroundMark x1="69588" y1="52249" x2="68041" y2="35294"/>
                        <a14:foregroundMark x1="81443" y1="51557" x2="71134" y2="41522"/>
                        <a14:foregroundMark x1="49485" y1="36678" x2="49485" y2="50519"/>
                        <a14:foregroundMark x1="53608" y1="52595" x2="54124" y2="34256"/>
                        <a14:foregroundMark x1="30928" y1="42215" x2="42784" y2="38754"/>
                      </a14:backgroundRemoval>
                    </a14:imgEffect>
                  </a14:imgLayer>
                </a14:imgProps>
              </a:ext>
            </a:extLst>
          </a:blip>
          <a:srcRect b="36366"/>
          <a:stretch/>
        </p:blipFill>
        <p:spPr>
          <a:xfrm>
            <a:off x="9532194" y="1558948"/>
            <a:ext cx="2493083" cy="2055731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="" xmlns:a16="http://schemas.microsoft.com/office/drawing/2014/main" id="{340C3E63-2CFD-E643-A51F-DC84665DB86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730" b="93772" l="9375" r="89286">
                        <a14:foregroundMark x1="47768" y1="12457" x2="35714" y2="2768"/>
                        <a14:foregroundMark x1="35714" y1="2768" x2="33036" y2="2076"/>
                        <a14:foregroundMark x1="46429" y1="93772" x2="46429" y2="93772"/>
                        <a14:foregroundMark x1="81250" y1="75779" x2="81250" y2="75779"/>
                        <a14:foregroundMark x1="41964" y1="49827" x2="41964" y2="49827"/>
                        <a14:foregroundMark x1="34375" y1="50173" x2="53125" y2="50173"/>
                        <a14:foregroundMark x1="50893" y1="48443" x2="34375" y2="47751"/>
                        <a14:foregroundMark x1="34375" y1="47751" x2="33036" y2="46713"/>
                        <a14:foregroundMark x1="43304" y1="31488" x2="43304" y2="31488"/>
                        <a14:foregroundMark x1="28571" y1="33910" x2="28571" y2="33910"/>
                        <a14:foregroundMark x1="26786" y1="32872" x2="32589" y2="35294"/>
                        <a14:foregroundMark x1="32589" y1="34948" x2="28125" y2="304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58751" y="2904222"/>
            <a:ext cx="2599672" cy="335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7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0423E-6 3.98844E-6 L -0.84274 -0.01896 " pathEditMode="relative" ptsTypes="AA">
                                      <p:cBhvr>
                                        <p:cTn id="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4">
            <a:alphaModFix amt="77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B4CEDA0F-CDE5-D64C-A192-EC11841A1F7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198" b="90385" l="7203" r="89831">
                        <a14:foregroundMark x1="80932" y1="20055" x2="76271" y2="9066"/>
                        <a14:foregroundMark x1="76271" y1="9066" x2="61017" y2="6319"/>
                        <a14:foregroundMark x1="61017" y1="6319" x2="45339" y2="10714"/>
                        <a14:foregroundMark x1="45339" y1="10714" x2="44068" y2="12912"/>
                        <a14:foregroundMark x1="69915" y1="2473" x2="57203" y2="2198"/>
                        <a14:foregroundMark x1="33475" y1="89286" x2="49576" y2="87912"/>
                        <a14:foregroundMark x1="49576" y1="87912" x2="49576" y2="87912"/>
                        <a14:foregroundMark x1="72881" y1="88736" x2="82203" y2="89286"/>
                        <a14:foregroundMark x1="89407" y1="89560" x2="75424" y2="84066"/>
                        <a14:foregroundMark x1="75424" y1="84066" x2="69068" y2="83242"/>
                        <a14:foregroundMark x1="53390" y1="90385" x2="53390" y2="85165"/>
                        <a14:foregroundMark x1="11864" y1="37363" x2="15678" y2="43407"/>
                        <a14:foregroundMark x1="17373" y1="42582" x2="7203" y2="41758"/>
                        <a14:foregroundMark x1="68220" y1="27747" x2="64831" y2="26374"/>
                        <a14:foregroundMark x1="43644" y1="25000" x2="48729" y2="266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6208" y="1216990"/>
            <a:ext cx="2534636" cy="4497267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="" xmlns:a16="http://schemas.microsoft.com/office/drawing/2014/main" id="{5D82F97E-AEE9-8542-A08F-0C3C5B3FBC6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067" b="80800" l="58800" r="90000">
                        <a14:foregroundMark x1="75600" y1="21333" x2="75600" y2="21333"/>
                        <a14:foregroundMark x1="60000" y1="80800" x2="60000" y2="80800"/>
                      </a14:backgroundRemoval>
                    </a14:imgEffect>
                  </a14:imgLayer>
                </a14:imgProps>
              </a:ext>
            </a:extLst>
          </a:blip>
          <a:srcRect l="54944" t="15369" r="6051" b="14579"/>
          <a:stretch/>
        </p:blipFill>
        <p:spPr>
          <a:xfrm>
            <a:off x="4580984" y="111089"/>
            <a:ext cx="3116609" cy="4198037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="" xmlns:a16="http://schemas.microsoft.com/office/drawing/2014/main" id="{C3AB3BC4-16B7-E64D-AC9F-0A98C5B14AA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667" b="89067" l="58200" r="89800">
                        <a14:foregroundMark x1="81200" y1="22667" x2="74000" y2="18667"/>
                        <a14:foregroundMark x1="74000" y1="18667" x2="72400" y2="19200"/>
                        <a14:foregroundMark x1="89400" y1="54133" x2="89400" y2="54133"/>
                        <a14:foregroundMark x1="79000" y1="89067" x2="86400" y2="89067"/>
                        <a14:foregroundMark x1="64400" y1="89067" x2="64400" y2="89067"/>
                        <a14:foregroundMark x1="58200" y1="49333" x2="58200" y2="49333"/>
                      </a14:backgroundRemoval>
                    </a14:imgEffect>
                  </a14:imgLayer>
                </a14:imgProps>
              </a:ext>
            </a:extLst>
          </a:blip>
          <a:srcRect l="57235" t="12886" r="6476" b="7934"/>
          <a:stretch/>
        </p:blipFill>
        <p:spPr>
          <a:xfrm>
            <a:off x="7618607" y="2539782"/>
            <a:ext cx="2556976" cy="3744739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="" xmlns:a16="http://schemas.microsoft.com/office/drawing/2014/main" id="{E9271773-8C23-AC40-992B-7119F19BDBD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218" b="70687" l="27887" r="79303">
                        <a14:foregroundMark x1="57081" y1="16583" x2="46405" y2="10385"/>
                        <a14:foregroundMark x1="52941" y1="70687" x2="63399" y2="69849"/>
                        <a14:foregroundMark x1="79303" y1="66164" x2="75599" y2="61307"/>
                      </a14:backgroundRemoval>
                    </a14:imgEffect>
                  </a14:imgLayer>
                </a14:imgProps>
              </a:ext>
            </a:extLst>
          </a:blip>
          <a:srcRect l="21947" t="8533" r="17731" b="26481"/>
          <a:stretch/>
        </p:blipFill>
        <p:spPr>
          <a:xfrm>
            <a:off x="2228881" y="2254781"/>
            <a:ext cx="3245851" cy="4548120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="" xmlns:a16="http://schemas.microsoft.com/office/drawing/2014/main" id="{69A0A4BA-374E-3249-ABEC-C8D556FD659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478" b="78654" l="10994" r="78436">
                        <a14:foregroundMark x1="76110" y1="14943" x2="70825" y2="7718"/>
                        <a14:foregroundMark x1="70825" y1="7718" x2="64059" y2="2791"/>
                        <a14:foregroundMark x1="64059" y1="2791" x2="54123" y2="1806"/>
                        <a14:foregroundMark x1="54123" y1="1806" x2="53700" y2="2135"/>
                        <a14:foregroundMark x1="28964" y1="16749" x2="15011" y2="18062"/>
                        <a14:foregroundMark x1="11416" y1="22824" x2="16279" y2="25287"/>
                        <a14:foregroundMark x1="52008" y1="74877" x2="55814" y2="74056"/>
                        <a14:foregroundMark x1="45243" y1="78654" x2="45243" y2="78654"/>
                        <a14:foregroundMark x1="78013" y1="63711" x2="78436" y2="56814"/>
                        <a14:foregroundMark x1="76744" y1="45813" x2="77378" y2="42857"/>
                        <a14:foregroundMark x1="78013" y1="29064" x2="75264" y2="26273"/>
                        <a14:foregroundMark x1="77167" y1="20525" x2="78436" y2="17570"/>
                      </a14:backgroundRemoval>
                    </a14:imgEffect>
                  </a14:imgLayer>
                </a14:imgProps>
              </a:ext>
            </a:extLst>
          </a:blip>
          <a:srcRect l="11072" r="16739" b="20622"/>
          <a:stretch/>
        </p:blipFill>
        <p:spPr>
          <a:xfrm>
            <a:off x="9031114" y="202352"/>
            <a:ext cx="2915053" cy="3533969"/>
          </a:xfrm>
          <a:prstGeom prst="rect">
            <a:avLst/>
          </a:prstGeom>
        </p:spPr>
      </p:pic>
      <p:pic>
        <p:nvPicPr>
          <p:cNvPr id="31" name="Imagen 30">
            <a:hlinkClick r:id="rId15" action="ppaction://hlinksldjump"/>
            <a:extLst>
              <a:ext uri="{FF2B5EF4-FFF2-40B4-BE49-F238E27FC236}">
                <a16:creationId xmlns="" xmlns:a16="http://schemas.microsoft.com/office/drawing/2014/main" id="{82DC01CF-6653-6F4D-A9F6-2CFD2A4F1FB5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b="8599"/>
          <a:stretch/>
        </p:blipFill>
        <p:spPr>
          <a:xfrm>
            <a:off x="0" y="0"/>
            <a:ext cx="1610168" cy="12169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" name="Botón de acción: Personalizar 31">
            <a:hlinkClick r:id="rId17" action="ppaction://hlinksldjump" highlightClick="1"/>
            <a:extLst>
              <a:ext uri="{FF2B5EF4-FFF2-40B4-BE49-F238E27FC236}">
                <a16:creationId xmlns="" xmlns:a16="http://schemas.microsoft.com/office/drawing/2014/main" id="{767EA300-554E-3349-A0AA-B838449CC5B3}"/>
              </a:ext>
            </a:extLst>
          </p:cNvPr>
          <p:cNvSpPr/>
          <p:nvPr/>
        </p:nvSpPr>
        <p:spPr>
          <a:xfrm>
            <a:off x="11093823" y="5984189"/>
            <a:ext cx="1098177" cy="873811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8" name="Imagen 17" descr="2.gif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428" y="-489152"/>
            <a:ext cx="9199834" cy="7359867"/>
          </a:xfrm>
          <a:prstGeom prst="rect">
            <a:avLst/>
          </a:prstGeom>
        </p:spPr>
      </p:pic>
      <p:pic>
        <p:nvPicPr>
          <p:cNvPr id="20" name="Imagen 19" descr="3.gif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52" y="0"/>
            <a:ext cx="10133471" cy="6566489"/>
          </a:xfrm>
          <a:prstGeom prst="rect">
            <a:avLst/>
          </a:prstGeom>
        </p:spPr>
      </p:pic>
      <p:pic>
        <p:nvPicPr>
          <p:cNvPr id="33" name="y2mate.com - Tractor operando (Efecto de Sonido) Tractor operating Sound Effect_tnQz8TC65z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1093823" y="470145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5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0393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365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8BE37705-558F-DF4B-AF5A-A2D9FB76BD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00" b="95000" l="637" r="95223">
                        <a14:foregroundMark x1="3822" y1="34375" x2="23248" y2="7500"/>
                        <a14:foregroundMark x1="93949" y1="35000" x2="82803" y2="25000"/>
                        <a14:foregroundMark x1="82803" y1="25000" x2="72611" y2="5000"/>
                        <a14:foregroundMark x1="74522" y1="33750" x2="60828" y2="13750"/>
                        <a14:foregroundMark x1="54777" y1="10000" x2="28344" y2="16250"/>
                        <a14:foregroundMark x1="28344" y1="16250" x2="22930" y2="24375"/>
                        <a14:foregroundMark x1="7962" y1="87500" x2="28662" y2="85625"/>
                        <a14:foregroundMark x1="46178" y1="93125" x2="58917" y2="93125"/>
                        <a14:foregroundMark x1="58917" y1="93125" x2="73567" y2="86875"/>
                        <a14:foregroundMark x1="81529" y1="95000" x2="92038" y2="91875"/>
                        <a14:foregroundMark x1="78662" y1="77500" x2="73567" y2="50000"/>
                        <a14:foregroundMark x1="95541" y1="36875" x2="95541" y2="36875"/>
                        <a14:foregroundMark x1="31529" y1="95000" x2="31529" y2="95000"/>
                        <a14:foregroundMark x1="11465" y1="93750" x2="11465" y2="93750"/>
                        <a14:foregroundMark x1="637" y1="91875" x2="29618" y2="95000"/>
                        <a14:foregroundMark x1="13694" y1="33750" x2="23567" y2="17500"/>
                        <a14:foregroundMark x1="23567" y1="17500" x2="26752" y2="15625"/>
                        <a14:foregroundMark x1="25159" y1="6250" x2="49045" y2="8125"/>
                        <a14:foregroundMark x1="49363" y1="7500" x2="69108" y2="10000"/>
                        <a14:foregroundMark x1="63057" y1="21875" x2="63057" y2="21875"/>
                        <a14:foregroundMark x1="62102" y1="20625" x2="57325" y2="13750"/>
                        <a14:foregroundMark x1="30573" y1="20625" x2="42675" y2="17500"/>
                        <a14:foregroundMark x1="42675" y1="17500" x2="64650" y2="20625"/>
                        <a14:foregroundMark x1="41083" y1="33750" x2="60828" y2="34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066" y="1528573"/>
            <a:ext cx="6864073" cy="532942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3415D62A-599A-1A41-B078-6A4ACC18C4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865" b="97297" l="2574" r="89706">
                        <a14:foregroundMark x1="42647" y1="10270" x2="29420" y2="9443"/>
                        <a14:foregroundMark x1="25199" y1="5263" x2="25117" y2="5269"/>
                        <a14:foregroundMark x1="2574" y1="80000" x2="21691" y2="81081"/>
                        <a14:foregroundMark x1="18750" y1="88108" x2="18750" y2="88108"/>
                        <a14:foregroundMark x1="4779" y1="72973" x2="4779" y2="72973"/>
                        <a14:foregroundMark x1="5515" y1="68108" x2="3309" y2="68649"/>
                        <a14:foregroundMark x1="48529" y1="90270" x2="48529" y2="90270"/>
                        <a14:foregroundMark x1="79412" y1="97297" x2="79412" y2="97297"/>
                        <a14:foregroundMark x1="89338" y1="90270" x2="89338" y2="90270"/>
                        <a14:foregroundMark x1="44485" y1="17297" x2="24632" y2="16757"/>
                        <a14:foregroundMark x1="24632" y1="14595" x2="24632" y2="8649"/>
                        <a14:foregroundMark x1="23529" y1="9730" x2="44485" y2="6486"/>
                        <a14:foregroundMark x1="44485" y1="6486" x2="45588" y2="6486"/>
                        <a14:backgroundMark x1="35923" y1="413" x2="31618" y2="0"/>
                        <a14:backgroundMark x1="46669" y1="1444" x2="46538" y2="1431"/>
                        <a14:backgroundMark x1="48529" y1="1622" x2="47728" y2="1545"/>
                        <a14:backgroundMark x1="26093" y1="1934" x2="23897" y2="2703"/>
                        <a14:backgroundMark x1="31618" y1="0" x2="26793" y2="1689"/>
                        <a14:backgroundMark x1="22794" y1="4324" x2="22794" y2="4324"/>
                        <a14:backgroundMark x1="22794" y1="4324" x2="22794" y2="4324"/>
                        <a14:backgroundMark x1="22736" y1="5021" x2="21691" y2="5405"/>
                        <a14:backgroundMark x1="24632" y1="4324" x2="23765" y2="46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02769" y="88654"/>
            <a:ext cx="4354071" cy="2110671"/>
          </a:xfrm>
          <a:prstGeom prst="rect">
            <a:avLst/>
          </a:prstGeom>
        </p:spPr>
      </p:pic>
      <p:sp>
        <p:nvSpPr>
          <p:cNvPr id="27" name="Botón de acción: Personalizar 26">
            <a:hlinkClick r:id="rId7" action="ppaction://hlinksldjump" highlightClick="1"/>
            <a:extLst>
              <a:ext uri="{FF2B5EF4-FFF2-40B4-BE49-F238E27FC236}">
                <a16:creationId xmlns="" xmlns:a16="http://schemas.microsoft.com/office/drawing/2014/main" id="{28D5FD24-268B-9644-83A5-0D83D7097F3D}"/>
              </a:ext>
            </a:extLst>
          </p:cNvPr>
          <p:cNvSpPr/>
          <p:nvPr/>
        </p:nvSpPr>
        <p:spPr>
          <a:xfrm>
            <a:off x="11091503" y="6061758"/>
            <a:ext cx="1100497" cy="772385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66" y="-63671"/>
            <a:ext cx="12227678" cy="6921671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="" xmlns:a16="http://schemas.microsoft.com/office/drawing/2014/main" id="{84C95B8A-067B-EE40-96F0-327AE467DEA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320" b="76238" l="14831" r="81356">
                        <a14:foregroundMark x1="64831" y1="16172" x2="62712" y2="8251"/>
                        <a14:foregroundMark x1="62712" y1="8251" x2="56356" y2="3960"/>
                        <a14:foregroundMark x1="51271" y1="34323" x2="51271" y2="28053"/>
                        <a14:foregroundMark x1="69492" y1="73267" x2="55508" y2="73267"/>
                        <a14:foregroundMark x1="55508" y1="73267" x2="36017" y2="69307"/>
                        <a14:foregroundMark x1="15254" y1="47525" x2="15254" y2="47525"/>
                        <a14:foregroundMark x1="75000" y1="41584" x2="75000" y2="41584"/>
                        <a14:foregroundMark x1="81356" y1="42244" x2="81356" y2="42244"/>
                        <a14:foregroundMark x1="79661" y1="76238" x2="79661" y2="76238"/>
                        <a14:foregroundMark x1="58475" y1="3960" x2="50000" y2="1320"/>
                        <a14:foregroundMark x1="49153" y1="2640" x2="46610" y2="2970"/>
                      </a14:backgroundRemoval>
                    </a14:imgEffect>
                  </a14:imgLayer>
                </a14:imgProps>
              </a:ext>
            </a:extLst>
          </a:blip>
          <a:srcRect l="13898" r="11897" b="22238"/>
          <a:stretch/>
        </p:blipFill>
        <p:spPr>
          <a:xfrm>
            <a:off x="62066" y="3013244"/>
            <a:ext cx="2857649" cy="3844756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="" xmlns:a16="http://schemas.microsoft.com/office/drawing/2014/main" id="{BC9408DB-7C90-1440-8C53-F667506FD3B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1148" b="71148" l="13191" r="78298">
                        <a14:foregroundMark x1="26809" y1="68197" x2="26809" y2="68197"/>
                        <a14:foregroundMark x1="20000" y1="68852" x2="29787" y2="68525"/>
                        <a14:foregroundMark x1="40851" y1="67213" x2="47660" y2="66885"/>
                        <a14:foregroundMark x1="21277" y1="71148" x2="28511" y2="70164"/>
                        <a14:foregroundMark x1="31064" y1="29508" x2="30638" y2="17705"/>
                        <a14:foregroundMark x1="62128" y1="32787" x2="62128" y2="32787"/>
                        <a14:foregroundMark x1="52340" y1="31803" x2="62553" y2="35738"/>
                        <a14:foregroundMark x1="40851" y1="45574" x2="74468" y2="44262"/>
                        <a14:foregroundMark x1="35745" y1="13115" x2="48936" y2="13443"/>
                        <a14:foregroundMark x1="48936" y1="13443" x2="65532" y2="12131"/>
                        <a14:foregroundMark x1="72340" y1="13443" x2="77872" y2="21967"/>
                        <a14:foregroundMark x1="77872" y1="21967" x2="77872" y2="22623"/>
                        <a14:foregroundMark x1="72766" y1="19672" x2="69787" y2="22295"/>
                        <a14:foregroundMark x1="69787" y1="21967" x2="70213" y2="26885"/>
                        <a14:foregroundMark x1="60426" y1="38689" x2="51489" y2="32459"/>
                        <a14:foregroundMark x1="51489" y1="32459" x2="63830" y2="31148"/>
                        <a14:foregroundMark x1="63830" y1="31148" x2="66383" y2="33770"/>
                        <a14:foregroundMark x1="51064" y1="40000" x2="59574" y2="40000"/>
                        <a14:foregroundMark x1="29787" y1="33115" x2="29787" y2="33115"/>
                        <a14:foregroundMark x1="30638" y1="33770" x2="36596" y2="33115"/>
                        <a14:foregroundMark x1="72766" y1="25902" x2="68511" y2="29836"/>
                        <a14:foregroundMark x1="68511" y1="28525" x2="67234" y2="19344"/>
                        <a14:foregroundMark x1="67234" y1="19344" x2="63404" y2="29836"/>
                        <a14:foregroundMark x1="63404" y1="29836" x2="73617" y2="20656"/>
                        <a14:foregroundMark x1="73617" y1="20656" x2="63404" y2="25574"/>
                        <a14:foregroundMark x1="63404" y1="25574" x2="62979" y2="18033"/>
                        <a14:foregroundMark x1="25106" y1="64590" x2="25106" y2="64590"/>
                        <a14:foregroundMark x1="15319" y1="21639" x2="15319" y2="21639"/>
                        <a14:foregroundMark x1="27234" y1="65902" x2="27660" y2="49836"/>
                        <a14:foregroundMark x1="43404" y1="63607" x2="35319" y2="47541"/>
                        <a14:foregroundMark x1="13617" y1="22295" x2="13617" y2="22295"/>
                        <a14:foregroundMark x1="77021" y1="45902" x2="77021" y2="45902"/>
                        <a14:foregroundMark x1="77021" y1="45902" x2="75745" y2="16721"/>
                        <a14:foregroundMark x1="77447" y1="14426" x2="76596" y2="45246"/>
                        <a14:foregroundMark x1="76596" y1="45246" x2="78298" y2="40656"/>
                      </a14:backgroundRemoval>
                    </a14:imgEffect>
                  </a14:imgLayer>
                </a14:imgProps>
              </a:ext>
            </a:extLst>
          </a:blip>
          <a:srcRect l="11928" t="10743" r="20185" b="50335"/>
          <a:stretch/>
        </p:blipFill>
        <p:spPr>
          <a:xfrm>
            <a:off x="2002448" y="1611413"/>
            <a:ext cx="3291934" cy="2449584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="" xmlns:a16="http://schemas.microsoft.com/office/drawing/2014/main" id="{B4CE2EF3-50E7-B54E-828A-5048E26AABB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703" b="75000" l="10549" r="91561">
                        <a14:foregroundMark x1="48523" y1="10918" x2="48523" y2="10918"/>
                        <a14:foregroundMark x1="37764" y1="9019" x2="43460" y2="8703"/>
                        <a14:foregroundMark x1="64557" y1="24684" x2="64557" y2="24684"/>
                        <a14:foregroundMark x1="66667" y1="29589" x2="63291" y2="22943"/>
                        <a14:foregroundMark x1="63291" y1="22943" x2="58861" y2="26424"/>
                        <a14:foregroundMark x1="15190" y1="33544" x2="15190" y2="33544"/>
                        <a14:foregroundMark x1="11603" y1="19462" x2="11603" y2="19462"/>
                        <a14:foregroundMark x1="29747" y1="72468" x2="29747" y2="72468"/>
                        <a14:foregroundMark x1="30802" y1="75158" x2="30802" y2="75158"/>
                        <a14:foregroundMark x1="26582" y1="73892" x2="36709" y2="74051"/>
                        <a14:foregroundMark x1="36709" y1="74051" x2="45148" y2="71361"/>
                        <a14:foregroundMark x1="45148" y1="71361" x2="46835" y2="70411"/>
                        <a14:foregroundMark x1="83333" y1="18829" x2="83333" y2="18829"/>
                        <a14:foregroundMark x1="84388" y1="19462" x2="84388" y2="19462"/>
                        <a14:foregroundMark x1="85865" y1="17563" x2="87975" y2="22943"/>
                        <a14:foregroundMark x1="91561" y1="28956" x2="91561" y2="24684"/>
                        <a14:backgroundMark x1="68565" y1="32278" x2="72363" y2="25791"/>
                        <a14:backgroundMark x1="68987" y1="21835" x2="71308" y2="22627"/>
                      </a14:backgroundRemoval>
                    </a14:imgEffect>
                  </a14:imgLayer>
                </a14:imgProps>
              </a:ext>
            </a:extLst>
          </a:blip>
          <a:srcRect l="9863" t="7297" r="27072" b="23238"/>
          <a:stretch/>
        </p:blipFill>
        <p:spPr>
          <a:xfrm>
            <a:off x="4946536" y="1889614"/>
            <a:ext cx="2880766" cy="3354566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="" xmlns:a16="http://schemas.microsoft.com/office/drawing/2014/main" id="{6D3B841B-D152-2A43-A8D4-4FAF51F841D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000" b="95462" l="3045" r="91817">
                        <a14:foregroundMark x1="82873" y1="32538" x2="84586" y2="23769"/>
                        <a14:foregroundMark x1="84586" y1="23769" x2="86489" y2="21615"/>
                        <a14:foregroundMark x1="87536" y1="22154" x2="85633" y2="15077"/>
                        <a14:foregroundMark x1="85633" y1="15077" x2="78782" y2="9615"/>
                        <a14:foregroundMark x1="78782" y1="9615" x2="76308" y2="8538"/>
                        <a14:foregroundMark x1="74596" y1="5308" x2="74596" y2="5308"/>
                        <a14:foregroundMark x1="89819" y1="14385" x2="90771" y2="18923"/>
                        <a14:foregroundMark x1="87821" y1="48231" x2="87250" y2="57615"/>
                        <a14:foregroundMark x1="87250" y1="57615" x2="82588" y2="65308"/>
                        <a14:foregroundMark x1="82588" y1="65308" x2="75928" y2="69308"/>
                        <a14:foregroundMark x1="72978" y1="76000" x2="72978" y2="85308"/>
                        <a14:foregroundMark x1="72978" y1="88000" x2="81732" y2="89231"/>
                        <a14:foregroundMark x1="81732" y1="89231" x2="82588" y2="90385"/>
                        <a14:foregroundMark x1="85157" y1="92538" x2="87155" y2="91769"/>
                        <a14:foregroundMark x1="88773" y1="92769" x2="86204" y2="95462"/>
                        <a14:foregroundMark x1="10276" y1="41846" x2="10276" y2="41846"/>
                        <a14:foregroundMark x1="3045" y1="58385" x2="3045" y2="58385"/>
                        <a14:foregroundMark x1="8373" y1="39769" x2="8373" y2="39769"/>
                        <a14:foregroundMark x1="77260" y1="6923" x2="65366" y2="4000"/>
                        <a14:foregroundMark x1="91151" y1="53846" x2="91437" y2="40538"/>
                        <a14:foregroundMark x1="91817" y1="20000" x2="91817" y2="2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00331" y="1889615"/>
            <a:ext cx="2831703" cy="3502582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="" xmlns:a16="http://schemas.microsoft.com/office/drawing/2014/main" id="{D288DEAA-131B-9F48-8B5C-C74043663490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3646" b="65625" l="15000" r="81528">
                        <a14:foregroundMark x1="47361" y1="18125" x2="39444" y2="13854"/>
                        <a14:foregroundMark x1="39444" y1="13854" x2="38472" y2="13646"/>
                        <a14:foregroundMark x1="24583" y1="63229" x2="30694" y2="57083"/>
                        <a14:foregroundMark x1="30694" y1="57083" x2="30694" y2="56771"/>
                        <a14:foregroundMark x1="44583" y1="65313" x2="49861" y2="65625"/>
                        <a14:foregroundMark x1="80833" y1="64583" x2="75139" y2="61563"/>
                        <a14:foregroundMark x1="15000" y1="53646" x2="15000" y2="59688"/>
                        <a14:foregroundMark x1="81528" y1="64792" x2="81528" y2="64792"/>
                      </a14:backgroundRemoval>
                    </a14:imgEffect>
                  </a14:imgLayer>
                </a14:imgProps>
              </a:ext>
            </a:extLst>
          </a:blip>
          <a:srcRect l="12548" t="10398" r="15529" b="32000"/>
          <a:stretch/>
        </p:blipFill>
        <p:spPr>
          <a:xfrm>
            <a:off x="6926139" y="3093133"/>
            <a:ext cx="3113414" cy="3820900"/>
          </a:xfrm>
          <a:prstGeom prst="rect">
            <a:avLst/>
          </a:prstGeom>
        </p:spPr>
      </p:pic>
      <p:sp>
        <p:nvSpPr>
          <p:cNvPr id="33" name="Botón de acción: Personalizar 32">
            <a:hlinkClick r:id="rId7" action="ppaction://hlinksldjump" highlightClick="1"/>
            <a:extLst>
              <a:ext uri="{FF2B5EF4-FFF2-40B4-BE49-F238E27FC236}">
                <a16:creationId xmlns="" xmlns:a16="http://schemas.microsoft.com/office/drawing/2014/main" id="{767EA300-554E-3349-A0AA-B838449CC5B3}"/>
              </a:ext>
            </a:extLst>
          </p:cNvPr>
          <p:cNvSpPr/>
          <p:nvPr/>
        </p:nvSpPr>
        <p:spPr>
          <a:xfrm>
            <a:off x="12192000" y="6721642"/>
            <a:ext cx="97744" cy="13635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5274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62 0.03074 L -0.18934 0.66782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98" y="318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382"/>
            <a:ext cx="12192000" cy="685800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7541" l="0" r="100000">
                        <a14:foregroundMark x1="19111" y1="32514" x2="53556" y2="88525"/>
                        <a14:foregroundMark x1="8000" y1="27322" x2="16889" y2="61749"/>
                        <a14:foregroundMark x1="16222" y1="16120" x2="54444" y2="17213"/>
                        <a14:foregroundMark x1="41778" y1="10656" x2="41778" y2="546"/>
                        <a14:foregroundMark x1="7111" y1="20765" x2="5778" y2="18852"/>
                        <a14:foregroundMark x1="6667" y1="57650" x2="9111" y2="59290"/>
                        <a14:foregroundMark x1="9111" y1="78962" x2="26889" y2="78962"/>
                        <a14:foregroundMark x1="20667" y1="71858" x2="24889" y2="71858"/>
                        <a14:foregroundMark x1="22444" y1="85519" x2="28000" y2="84426"/>
                        <a14:foregroundMark x1="61556" y1="83607" x2="62222" y2="71311"/>
                        <a14:foregroundMark x1="57333" y1="81967" x2="59333" y2="84973"/>
                        <a14:foregroundMark x1="36667" y1="77869" x2="43333" y2="77869"/>
                        <a14:foregroundMark x1="85778" y1="78962" x2="92222" y2="78962"/>
                        <a14:foregroundMark x1="62222" y1="63661" x2="79556" y2="64208"/>
                        <a14:foregroundMark x1="69778" y1="66667" x2="86222" y2="67213"/>
                        <a14:foregroundMark x1="56000" y1="56284" x2="56000" y2="64754"/>
                        <a14:foregroundMark x1="78667" y1="62842" x2="83333" y2="62842"/>
                        <a14:foregroundMark x1="64222" y1="31967" x2="61556" y2="34973"/>
                        <a14:foregroundMark x1="66444" y1="39344" x2="69778" y2="39344"/>
                        <a14:foregroundMark x1="42889" y1="23224" x2="44889" y2="23224"/>
                        <a14:foregroundMark x1="14444" y1="24863" x2="19556" y2="25410"/>
                        <a14:backgroundMark x1="54444" y1="84973" x2="54000" y2="808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785005" y="3726882"/>
            <a:ext cx="4132247" cy="3131118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="" xmlns:a16="http://schemas.microsoft.com/office/drawing/2014/main" id="{BC782A12-B287-8A45-BD0B-87C9375625A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148" b="71148" l="30085" r="99576">
                        <a14:foregroundMark x1="38559" y1="69508" x2="38559" y2="69508"/>
                        <a14:foregroundMark x1="59746" y1="70492" x2="59746" y2="70492"/>
                        <a14:foregroundMark x1="55508" y1="17049" x2="46186" y2="11475"/>
                        <a14:foregroundMark x1="33898" y1="71475" x2="39407" y2="70820"/>
                        <a14:foregroundMark x1="99576" y1="56066" x2="99576" y2="56066"/>
                      </a14:backgroundRemoval>
                    </a14:imgEffect>
                  </a14:imgLayer>
                </a14:imgProps>
              </a:ext>
            </a:extLst>
          </a:blip>
          <a:srcRect l="25661" t="7261" r="24442" b="23793"/>
          <a:stretch/>
        </p:blipFill>
        <p:spPr>
          <a:xfrm>
            <a:off x="0" y="2243590"/>
            <a:ext cx="2745540" cy="4902795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AA28D056-DBF6-334C-A171-464C1EF26A6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69167" l="22678" r="75162">
                        <a14:foregroundMark x1="47948" y1="11500" x2="47948" y2="11500"/>
                        <a14:foregroundMark x1="47948" y1="11500" x2="35637" y2="12833"/>
                        <a14:foregroundMark x1="35637" y1="12833" x2="34989" y2="13167"/>
                        <a14:foregroundMark x1="65011" y1="28500" x2="69546" y2="25000"/>
                        <a14:foregroundMark x1="73866" y1="26000" x2="73866" y2="26000"/>
                        <a14:foregroundMark x1="23326" y1="40333" x2="23326" y2="40333"/>
                        <a14:foregroundMark x1="36285" y1="69000" x2="50540" y2="69333"/>
                        <a14:foregroundMark x1="75162" y1="25667" x2="75162" y2="25667"/>
                        <a14:foregroundMark x1="75162" y1="25667" x2="75162" y2="25667"/>
                        <a14:foregroundMark x1="26998" y1="31500" x2="26998" y2="31500"/>
                        <a14:foregroundMark x1="50540" y1="11000" x2="42333" y2="10000"/>
                      </a14:backgroundRemoval>
                    </a14:imgEffect>
                  </a14:imgLayer>
                </a14:imgProps>
              </a:ext>
            </a:extLst>
          </a:blip>
          <a:srcRect l="21163" t="4170" r="20499" b="26762"/>
          <a:stretch/>
        </p:blipFill>
        <p:spPr>
          <a:xfrm>
            <a:off x="2945160" y="1576773"/>
            <a:ext cx="2802823" cy="430021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="" xmlns:a16="http://schemas.microsoft.com/office/drawing/2014/main" id="{180D94C5-491D-964E-92F3-CA7A00EEAEA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886" b="73834" l="26897" r="72759">
                        <a14:foregroundMark x1="63793" y1="8031" x2="51724" y2="4404"/>
                        <a14:foregroundMark x1="60345" y1="24093" x2="47241" y2="22539"/>
                        <a14:foregroundMark x1="47241" y1="22539" x2="44483" y2="21244"/>
                        <a14:foregroundMark x1="63793" y1="19948" x2="43793" y2="19689"/>
                        <a14:foregroundMark x1="33103" y1="50000" x2="33448" y2="43782"/>
                        <a14:foregroundMark x1="70690" y1="48446" x2="69655" y2="43523"/>
                        <a14:foregroundMark x1="63448" y1="71503" x2="43793" y2="71762"/>
                        <a14:foregroundMark x1="34138" y1="73834" x2="49310" y2="72539"/>
                        <a14:foregroundMark x1="52759" y1="5440" x2="46552" y2="4663"/>
                      </a14:backgroundRemoval>
                    </a14:imgEffect>
                  </a14:imgLayer>
                </a14:imgProps>
              </a:ext>
            </a:extLst>
          </a:blip>
          <a:srcRect l="21197" r="21041" b="23440"/>
          <a:stretch/>
        </p:blipFill>
        <p:spPr>
          <a:xfrm>
            <a:off x="7030873" y="530552"/>
            <a:ext cx="2230757" cy="3426075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="" xmlns:a16="http://schemas.microsoft.com/office/drawing/2014/main" id="{689E53BD-11EB-4442-B75B-F0696085DC58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190" b="71242" l="28511" r="69362">
                        <a14:foregroundMark x1="57447" y1="68627" x2="42979" y2="68954"/>
                        <a14:foregroundMark x1="33617" y1="49346" x2="34043" y2="48366"/>
                        <a14:foregroundMark x1="64681" y1="48366" x2="64681" y2="48366"/>
                        <a14:foregroundMark x1="35319" y1="71242" x2="45532" y2="69935"/>
                        <a14:backgroundMark x1="66809" y1="10131" x2="55745" y2="8170"/>
                        <a14:backgroundMark x1="55745" y1="8170" x2="26383" y2="8497"/>
                        <a14:backgroundMark x1="63830" y1="8824" x2="24681" y2="9477"/>
                      </a14:backgroundRemoval>
                    </a14:imgEffect>
                  </a14:imgLayer>
                </a14:imgProps>
              </a:ext>
            </a:extLst>
          </a:blip>
          <a:srcRect l="23584" r="24722" b="24284"/>
          <a:stretch/>
        </p:blipFill>
        <p:spPr>
          <a:xfrm>
            <a:off x="8900383" y="1861766"/>
            <a:ext cx="2721356" cy="5190202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="" xmlns:a16="http://schemas.microsoft.com/office/drawing/2014/main" id="{8C771352-571D-014C-BA9A-23C2D94006B3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980" b="74257" l="25424" r="72458">
                        <a14:foregroundMark x1="59322" y1="8251" x2="52542" y2="3960"/>
                        <a14:foregroundMark x1="25847" y1="53795" x2="25847" y2="53795"/>
                        <a14:foregroundMark x1="33051" y1="59406" x2="33051" y2="59406"/>
                        <a14:foregroundMark x1="33051" y1="59406" x2="28814" y2="57426"/>
                        <a14:foregroundMark x1="33051" y1="47525" x2="33051" y2="47525"/>
                        <a14:foregroundMark x1="33051" y1="47525" x2="34746" y2="42574"/>
                        <a14:foregroundMark x1="67797" y1="48185" x2="67797" y2="41914"/>
                        <a14:foregroundMark x1="48729" y1="30693" x2="50424" y2="31023"/>
                        <a14:foregroundMark x1="62288" y1="74257" x2="41949" y2="72277"/>
                        <a14:foregroundMark x1="73305" y1="24752" x2="72881" y2="17822"/>
                        <a14:foregroundMark x1="68644" y1="47525" x2="68644" y2="41254"/>
                        <a14:foregroundMark x1="29237" y1="60066" x2="33898" y2="57096"/>
                        <a14:foregroundMark x1="66525" y1="47195" x2="66525" y2="41914"/>
                        <a14:foregroundMark x1="50424" y1="3300" x2="59322" y2="7921"/>
                        <a14:foregroundMark x1="57203" y1="74587" x2="57203" y2="74587"/>
                        <a14:foregroundMark x1="55932" y1="3960" x2="50000" y2="1980"/>
                      </a14:backgroundRemoval>
                    </a14:imgEffect>
                  </a14:imgLayer>
                </a14:imgProps>
              </a:ext>
            </a:extLst>
          </a:blip>
          <a:srcRect l="21302" r="21777" b="24081"/>
          <a:stretch/>
        </p:blipFill>
        <p:spPr>
          <a:xfrm>
            <a:off x="5375510" y="3319789"/>
            <a:ext cx="2078717" cy="3559593"/>
          </a:xfrm>
          <a:prstGeom prst="rect">
            <a:avLst/>
          </a:prstGeom>
        </p:spPr>
      </p:pic>
      <p:sp>
        <p:nvSpPr>
          <p:cNvPr id="30" name="Botón de acción: Personalizar 29">
            <a:hlinkClick r:id="rId18" action="ppaction://hlinksldjump" highlightClick="1"/>
            <a:extLst>
              <a:ext uri="{FF2B5EF4-FFF2-40B4-BE49-F238E27FC236}">
                <a16:creationId xmlns="" xmlns:a16="http://schemas.microsoft.com/office/drawing/2014/main" id="{A52F33B3-663B-8940-8018-7E844656D13B}"/>
              </a:ext>
            </a:extLst>
          </p:cNvPr>
          <p:cNvSpPr/>
          <p:nvPr/>
        </p:nvSpPr>
        <p:spPr>
          <a:xfrm>
            <a:off x="11301984" y="6074710"/>
            <a:ext cx="890016" cy="80467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1" name="y2mate.com - sonido de ambulancia_F14ZIrEaCE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1104452" y="28908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5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263E-7 -4.71105E-6 L -0.78563 0.02751 " pathEditMode="relative" ptsTypes="AA">
                                      <p:cBhvr>
                                        <p:cTn id="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338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74" y="1082842"/>
            <a:ext cx="10700084" cy="5558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3189663" y="233821"/>
            <a:ext cx="62862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VAMOS A TRABAJAR.</a:t>
            </a:r>
            <a:endParaRPr lang="es-ES_tradnl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68" y="1157151"/>
            <a:ext cx="4041493" cy="533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8" b="12408"/>
          <a:stretch/>
        </p:blipFill>
        <p:spPr bwMode="auto">
          <a:xfrm>
            <a:off x="4685297" y="1157151"/>
            <a:ext cx="3961397" cy="505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237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0350">
            <a:off x="5196138" y="974717"/>
            <a:ext cx="2040355" cy="2040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336" y="3395762"/>
            <a:ext cx="2227847" cy="2227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327" y="1082842"/>
            <a:ext cx="2807368" cy="5397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879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2450</TotalTime>
  <Words>70</Words>
  <Application>Microsoft Office PowerPoint</Application>
  <PresentationFormat>Personalizado</PresentationFormat>
  <Paragraphs>7</Paragraphs>
  <Slides>12</Slides>
  <Notes>0</Notes>
  <HiddenSlides>0</HiddenSlides>
  <MMClips>5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PROFESIONES Y OFICIOS </vt:lpstr>
      <vt:lpstr> Existen muchas ocupaciones y todas igual de importantes  </vt:lpstr>
      <vt:lpstr>TODAS LAS PERSONAS TIENEN EN SU ETAPA DE ADULTO UNA OCUPACIÓN, ESTA OCUPACIÓN PUEDE SER UNA PROFESIÓN O UN OFICIO, LOS CUALES LE PERMITEN REALIZAR UN TRABAJO . ¿RECUERDAN LAS QUE CONOCIMOS ?</vt:lpstr>
      <vt:lpstr>Los oficios se aprenden observando y practicando </vt:lpstr>
      <vt:lpstr>Las profesiones se aprenden en la universidad estudiando.</vt:lpstr>
      <vt:lpstr>¿Cuál es la función de las profesiones y oficios?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Carolina</cp:lastModifiedBy>
  <cp:revision>65</cp:revision>
  <dcterms:created xsi:type="dcterms:W3CDTF">2020-07-07T20:56:42Z</dcterms:created>
  <dcterms:modified xsi:type="dcterms:W3CDTF">2020-07-17T17:08:31Z</dcterms:modified>
</cp:coreProperties>
</file>