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9" r:id="rId9"/>
    <p:sldId id="282" r:id="rId10"/>
    <p:sldId id="284" r:id="rId11"/>
    <p:sldId id="285" r:id="rId12"/>
    <p:sldId id="286" r:id="rId13"/>
    <p:sldId id="287" r:id="rId14"/>
    <p:sldId id="264" r:id="rId15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00"/>
  </p:normalViewPr>
  <p:slideViewPr>
    <p:cSldViewPr snapToGrid="0" snapToObjects="1">
      <p:cViewPr varScale="1">
        <p:scale>
          <a:sx n="122" d="100"/>
          <a:sy n="122" d="100"/>
        </p:scale>
        <p:origin x="824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517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85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61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54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143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15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59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206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49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495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90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6CB3C-4CA2-CF4F-BC3E-955B263D1464}" type="datetimeFigureOut">
              <a:rPr lang="es-ES" smtClean="0"/>
              <a:t>22/7/20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12771-BAC1-1340-8032-C023757FE9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78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8.gif"/><Relationship Id="rId5" Type="http://schemas.openxmlformats.org/officeDocument/2006/relationships/image" Target="../media/image5.tiff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12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12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6.wdp"/><Relationship Id="rId11" Type="http://schemas.openxmlformats.org/officeDocument/2006/relationships/image" Target="../media/image8.gif"/><Relationship Id="rId5" Type="http://schemas.openxmlformats.org/officeDocument/2006/relationships/image" Target="../media/image12.png"/><Relationship Id="rId10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9.wdp"/><Relationship Id="rId5" Type="http://schemas.openxmlformats.org/officeDocument/2006/relationships/image" Target="../media/image15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1.wdp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2.wdp"/><Relationship Id="rId5" Type="http://schemas.openxmlformats.org/officeDocument/2006/relationships/image" Target="../media/image18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tiff"/><Relationship Id="rId4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72985" y="1394979"/>
            <a:ext cx="6480403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PRACTIQUEMOS LO APRENDIDO EN LA UNIDAD</a:t>
            </a:r>
            <a:endParaRPr lang="es-E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6" name="y2mate.com - Descarga Efecto De Sonido De ZELDA OOT_ Fanfarria De Consigue Corazón_fcbT7FS2nX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05857" y="3980302"/>
            <a:ext cx="812800" cy="812800"/>
          </a:xfrm>
          <a:prstGeom prst="rect">
            <a:avLst/>
          </a:prstGeom>
        </p:spPr>
      </p:pic>
      <p:pic>
        <p:nvPicPr>
          <p:cNvPr id="7" name="Imagen 6" descr="EE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653" y="1093696"/>
            <a:ext cx="6084860" cy="318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8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0250" y="-2000250"/>
            <a:ext cx="5143500" cy="9144000"/>
          </a:xfrm>
          <a:prstGeom prst="rect">
            <a:avLst/>
          </a:prstGeom>
        </p:spPr>
      </p:pic>
      <p:grpSp>
        <p:nvGrpSpPr>
          <p:cNvPr id="11" name="Agrupar 10"/>
          <p:cNvGrpSpPr/>
          <p:nvPr/>
        </p:nvGrpSpPr>
        <p:grpSpPr>
          <a:xfrm>
            <a:off x="-133672" y="902424"/>
            <a:ext cx="8855770" cy="4161174"/>
            <a:chOff x="0" y="1169809"/>
            <a:chExt cx="8855770" cy="5548232"/>
          </a:xfrm>
        </p:grpSpPr>
        <p:grpSp>
          <p:nvGrpSpPr>
            <p:cNvPr id="9" name="Agrupar 8"/>
            <p:cNvGrpSpPr/>
            <p:nvPr/>
          </p:nvGrpSpPr>
          <p:grpSpPr>
            <a:xfrm>
              <a:off x="0" y="1169809"/>
              <a:ext cx="8855770" cy="5548232"/>
              <a:chOff x="634942" y="1611451"/>
              <a:chExt cx="7636013" cy="4805781"/>
            </a:xfrm>
          </p:grpSpPr>
          <p:pic>
            <p:nvPicPr>
              <p:cNvPr id="4" name="Imagen 3"/>
              <p:cNvPicPr/>
              <p:nvPr/>
            </p:nvPicPr>
            <p:blipFill rotWithShape="1">
              <a:blip r:embed="rId5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6" t="1721" r="77729" b="69310"/>
              <a:stretch/>
            </p:blipFill>
            <p:spPr>
              <a:xfrm>
                <a:off x="634942" y="1611451"/>
                <a:ext cx="3525599" cy="4805781"/>
              </a:xfrm>
              <a:prstGeom prst="rect">
                <a:avLst/>
              </a:prstGeom>
            </p:spPr>
          </p:pic>
          <p:pic>
            <p:nvPicPr>
              <p:cNvPr id="8" name="Imagen 7"/>
              <p:cNvPicPr/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762" b="27175" l="27472" r="45618">
                            <a14:foregroundMark x1="29944" y1="16657" x2="31292" y2="22854"/>
                            <a14:foregroundMark x1="28989" y1="21262" x2="30506" y2="24048"/>
                            <a14:foregroundMark x1="31966" y1="19784" x2="31966" y2="23309"/>
                            <a14:foregroundMark x1="29494" y1="20352" x2="30337" y2="22229"/>
                            <a14:foregroundMark x1="28315" y1="20523" x2="28315" y2="23195"/>
                            <a14:foregroundMark x1="44438" y1="14952" x2="39382" y2="22456"/>
                            <a14:foregroundMark x1="38202" y1="22854" x2="39270" y2="26265"/>
                            <a14:foregroundMark x1="33427" y1="5571" x2="36461" y2="5856"/>
                            <a14:foregroundMark x1="33483" y1="6083" x2="34270" y2="6936"/>
                            <a14:foregroundMark x1="36124" y1="6708" x2="37360" y2="5969"/>
                            <a14:foregroundMark x1="27753" y1="24673" x2="32247" y2="24673"/>
                            <a14:foregroundMark x1="28708" y1="17339" x2="30000" y2="16202"/>
                            <a14:foregroundMark x1="30562" y1="16316" x2="31348" y2="17624"/>
                            <a14:foregroundMark x1="29775" y1="17681" x2="28258" y2="17681"/>
                            <a14:backgroundMark x1="27697" y1="19386" x2="27528" y2="239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543" t="1526" r="54306" b="70756"/>
              <a:stretch/>
            </p:blipFill>
            <p:spPr>
              <a:xfrm>
                <a:off x="4682697" y="1611452"/>
                <a:ext cx="3588258" cy="4538396"/>
              </a:xfrm>
              <a:prstGeom prst="rect">
                <a:avLst/>
              </a:prstGeom>
            </p:spPr>
          </p:pic>
        </p:grpSp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1765" y1="79392" x2="87059" y2="79392"/>
                          <a14:foregroundMark x1="25882" y1="13176" x2="72941" y2="13176"/>
                          <a14:foregroundMark x1="30588" y1="6757" x2="82353" y2="6757"/>
                          <a14:foregroundMark x1="11765" y1="63176" x2="9412" y2="783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1277" y="3676540"/>
              <a:ext cx="1329572" cy="2315019"/>
            </a:xfrm>
            <a:prstGeom prst="rect">
              <a:avLst/>
            </a:prstGeom>
          </p:spPr>
        </p:pic>
      </p:grpSp>
      <p:sp>
        <p:nvSpPr>
          <p:cNvPr id="13" name="CuadroTexto 12"/>
          <p:cNvSpPr txBox="1"/>
          <p:nvPr/>
        </p:nvSpPr>
        <p:spPr>
          <a:xfrm>
            <a:off x="-194250" y="535687"/>
            <a:ext cx="9139823" cy="69249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¿CUÁL ES EL INTRUSO?</a:t>
            </a:r>
            <a:endParaRPr lang="es-ES" sz="2400" b="1" dirty="0">
              <a:ln w="11430"/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5" name="y2mate.com - Game Over - Super Mario Bros. 3_A12kiWXDoF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09298" y="3867467"/>
            <a:ext cx="812800" cy="812800"/>
          </a:xfrm>
          <a:prstGeom prst="rect">
            <a:avLst/>
          </a:prstGeom>
        </p:spPr>
      </p:pic>
      <p:pic>
        <p:nvPicPr>
          <p:cNvPr id="17" name="Imagen 16" descr="AA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516" y="1985804"/>
            <a:ext cx="3271968" cy="32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0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3519" y="-2003520"/>
            <a:ext cx="5143502" cy="9150541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395" b="64468" l="281" r="442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732" r="75903" b="34326"/>
          <a:stretch/>
        </p:blipFill>
        <p:spPr>
          <a:xfrm>
            <a:off x="0" y="448176"/>
            <a:ext cx="4500800" cy="4695326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214" b="64184" l="25281" r="44326">
                        <a14:foregroundMark x1="37416" y1="55145" x2="42022" y2="55145"/>
                        <a14:foregroundMark x1="37416" y1="53155" x2="42022" y2="53155"/>
                        <a14:foregroundMark x1="37360" y1="53724" x2="41348" y2="53724"/>
                        <a14:foregroundMark x1="36348" y1="50824" x2="43034" y2="50767"/>
                        <a14:foregroundMark x1="31348" y1="37010" x2="32921" y2="37237"/>
                        <a14:foregroundMark x1="37079" y1="52473" x2="37191" y2="53724"/>
                        <a14:foregroundMark x1="37921" y1="54122" x2="37360" y2="54122"/>
                        <a14:foregroundMark x1="37022" y1="54349" x2="36798" y2="54861"/>
                        <a14:foregroundMark x1="38876" y1="48835" x2="39607" y2="48664"/>
                        <a14:foregroundMark x1="40169" y1="48891" x2="40562" y2="49233"/>
                        <a14:foregroundMark x1="42247" y1="49289" x2="42865" y2="49289"/>
                        <a14:foregroundMark x1="42303" y1="53724" x2="42360" y2="54122"/>
                        <a14:foregroundMark x1="42416" y1="54235" x2="42865" y2="54690"/>
                        <a14:foregroundMark x1="26124" y1="39113" x2="26124" y2="397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0" t="35781" r="55756" b="35633"/>
          <a:stretch/>
        </p:blipFill>
        <p:spPr>
          <a:xfrm>
            <a:off x="4673255" y="960123"/>
            <a:ext cx="4187880" cy="351131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-194250" y="535687"/>
            <a:ext cx="9139823" cy="69249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¿CUÁL ES EL INTRUSO?</a:t>
            </a:r>
            <a:endParaRPr lang="es-ES" sz="2400" b="1" dirty="0">
              <a:ln w="11430"/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" name="Imagen 9" descr="AA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71" y="1985805"/>
            <a:ext cx="3271968" cy="3271968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214" b="64184" l="25281" r="44326">
                        <a14:foregroundMark x1="26966" y1="63388" x2="30843" y2="57931"/>
                        <a14:foregroundMark x1="37416" y1="55145" x2="42022" y2="55145"/>
                        <a14:foregroundMark x1="37416" y1="53155" x2="42022" y2="53155"/>
                        <a14:foregroundMark x1="37360" y1="53724" x2="41348" y2="53724"/>
                        <a14:foregroundMark x1="36348" y1="50824" x2="43034" y2="50767"/>
                        <a14:foregroundMark x1="31348" y1="37010" x2="32921" y2="37237"/>
                        <a14:foregroundMark x1="37079" y1="52473" x2="37191" y2="53724"/>
                        <a14:foregroundMark x1="37921" y1="54122" x2="37360" y2="54122"/>
                        <a14:foregroundMark x1="37022" y1="54349" x2="36798" y2="54861"/>
                        <a14:foregroundMark x1="38876" y1="48835" x2="39607" y2="48664"/>
                        <a14:foregroundMark x1="40169" y1="48891" x2="40562" y2="49233"/>
                        <a14:foregroundMark x1="42247" y1="49289" x2="42865" y2="49289"/>
                        <a14:foregroundMark x1="42303" y1="53724" x2="42360" y2="54122"/>
                        <a14:foregroundMark x1="42416" y1="54235" x2="42865" y2="54690"/>
                        <a14:foregroundMark x1="26124" y1="39113" x2="26124" y2="397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0" t="53699" r="65187" b="35633"/>
          <a:stretch/>
        </p:blipFill>
        <p:spPr>
          <a:xfrm>
            <a:off x="4403022" y="2958442"/>
            <a:ext cx="2109587" cy="1310360"/>
          </a:xfrm>
          <a:prstGeom prst="rect">
            <a:avLst/>
          </a:prstGeom>
        </p:spPr>
      </p:pic>
      <p:pic>
        <p:nvPicPr>
          <p:cNvPr id="12" name="y2mate.com - Game Over - Super Mario Bros. 3_A12kiWXDoF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09298" y="38674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3519" y="-2003520"/>
            <a:ext cx="5143502" cy="9150541"/>
          </a:xfrm>
          <a:prstGeom prst="rect">
            <a:avLst/>
          </a:prstGeom>
        </p:spPr>
      </p:pic>
      <p:pic>
        <p:nvPicPr>
          <p:cNvPr id="2" name="Imagen 1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619" b="98408" l="5787" r="189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87" t="68760" r="79572" b="1521"/>
          <a:stretch/>
        </p:blipFill>
        <p:spPr>
          <a:xfrm>
            <a:off x="172454" y="964315"/>
            <a:ext cx="3198245" cy="3986617"/>
          </a:xfrm>
          <a:prstGeom prst="rect">
            <a:avLst/>
          </a:prstGeom>
        </p:spPr>
      </p:pic>
      <p:pic>
        <p:nvPicPr>
          <p:cNvPr id="3" name="Imagen 2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667" y="2340476"/>
            <a:ext cx="1883941" cy="1263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/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153" b="88914" l="24326" r="43315">
                        <a14:foregroundMark x1="25112" y1="74531" x2="30674" y2="74304"/>
                        <a14:foregroundMark x1="30449" y1="71916" x2="31067" y2="72769"/>
                        <a14:foregroundMark x1="33315" y1="84082" x2="34438" y2="83400"/>
                        <a14:foregroundMark x1="33539" y1="86128" x2="34663" y2="86470"/>
                        <a14:backgroundMark x1="29045" y1="83968" x2="29775" y2="84309"/>
                        <a14:backgroundMark x1="29888" y1="87095" x2="30787" y2="86470"/>
                        <a14:backgroundMark x1="29775" y1="85503" x2="30225" y2="855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58" t="69874" r="54501" b="10623"/>
          <a:stretch/>
        </p:blipFill>
        <p:spPr>
          <a:xfrm>
            <a:off x="3406456" y="1228299"/>
            <a:ext cx="4682407" cy="372263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-194250" y="535687"/>
            <a:ext cx="9139823" cy="69249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¿CUÁL ES EL INTRUSO?</a:t>
            </a:r>
            <a:endParaRPr lang="es-ES" sz="2400" b="1" dirty="0">
              <a:ln w="11430"/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10" name="Imagen 9" descr="AA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73" y="1228185"/>
            <a:ext cx="3457968" cy="3457968"/>
          </a:xfrm>
          <a:prstGeom prst="rect">
            <a:avLst/>
          </a:prstGeom>
        </p:spPr>
      </p:pic>
      <p:pic>
        <p:nvPicPr>
          <p:cNvPr id="11" name="y2mate.com - Game Over - Super Mario Bros. 3_A12kiWXDoF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09298" y="38674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2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3519" y="-2003520"/>
            <a:ext cx="5143502" cy="9150541"/>
          </a:xfrm>
          <a:prstGeom prst="rect">
            <a:avLst/>
          </a:prstGeom>
        </p:spPr>
      </p:pic>
      <p:pic>
        <p:nvPicPr>
          <p:cNvPr id="2" name="Imagen 1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08" b="29847" l="53371" r="95281">
                        <a14:foregroundMark x1="91573" y1="5571" x2="88202" y2="9551"/>
                        <a14:foregroundMark x1="80112" y1="23991" x2="87584" y2="23991"/>
                        <a14:foregroundMark x1="92640" y1="4889" x2="94438" y2="2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50" r="1635" b="68116"/>
          <a:stretch/>
        </p:blipFill>
        <p:spPr>
          <a:xfrm>
            <a:off x="-526952" y="1022398"/>
            <a:ext cx="9472525" cy="41211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7555" y1="34644" x2="43681" y2="606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245635">
            <a:off x="3608025" y="1261419"/>
            <a:ext cx="2660380" cy="223099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194250" y="535687"/>
            <a:ext cx="9139823" cy="69249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¿CUÁL ES EL INTRUSO?</a:t>
            </a:r>
            <a:endParaRPr lang="es-ES" sz="2400" b="1" dirty="0">
              <a:ln w="11430"/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6" name="Imagen 5" descr="AA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36" y="535687"/>
            <a:ext cx="3271968" cy="3271968"/>
          </a:xfrm>
          <a:prstGeom prst="rect">
            <a:avLst/>
          </a:prstGeom>
        </p:spPr>
      </p:pic>
      <p:pic>
        <p:nvPicPr>
          <p:cNvPr id="7" name="y2mate.com - Game Over - Super Mario Bros. 3_A12kiWXDoF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09298" y="38674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2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3519" y="-2003520"/>
            <a:ext cx="5143502" cy="9150541"/>
          </a:xfrm>
          <a:prstGeom prst="rect">
            <a:avLst/>
          </a:prstGeom>
        </p:spPr>
      </p:pic>
      <p:pic>
        <p:nvPicPr>
          <p:cNvPr id="2" name="Imagen 1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930" b="64582" l="52978" r="95899">
                        <a14:foregroundMark x1="76124" y1="38431" x2="82247" y2="42467"/>
                        <a14:foregroundMark x1="89213" y1="43491" x2="92528" y2="45253"/>
                        <a14:foregroundMark x1="86573" y1="56282" x2="87022" y2="58727"/>
                        <a14:foregroundMark x1="56517" y1="55998" x2="56685" y2="5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79" t="32676" b="34061"/>
          <a:stretch/>
        </p:blipFill>
        <p:spPr>
          <a:xfrm>
            <a:off x="0" y="639217"/>
            <a:ext cx="9144000" cy="450428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194250" y="535687"/>
            <a:ext cx="9139823" cy="69249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¿CUÁL ES EL INTRUSO?</a:t>
            </a:r>
            <a:endParaRPr lang="es-ES" sz="2400" b="1" dirty="0">
              <a:ln w="11430"/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6" name="Imagen 5" descr="AA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91" y="959132"/>
            <a:ext cx="3271968" cy="3271968"/>
          </a:xfrm>
          <a:prstGeom prst="rect">
            <a:avLst/>
          </a:prstGeom>
        </p:spPr>
      </p:pic>
      <p:pic>
        <p:nvPicPr>
          <p:cNvPr id="7" name="y2mate.com - Game Over - Super Mario Bros. 3_A12kiWXDoF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09298" y="38674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2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3519" y="-2003520"/>
            <a:ext cx="5143502" cy="9150541"/>
          </a:xfrm>
          <a:prstGeom prst="rect">
            <a:avLst/>
          </a:prstGeom>
        </p:spPr>
      </p:pic>
      <p:pic>
        <p:nvPicPr>
          <p:cNvPr id="2" name="Imagen 1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699" b="96703" l="53090" r="95000">
                        <a14:foregroundMark x1="79494" y1="87379" x2="83258" y2="93348"/>
                        <a14:foregroundMark x1="84382" y1="73167" x2="84719" y2="772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8" t="67258"/>
          <a:stretch/>
        </p:blipFill>
        <p:spPr>
          <a:xfrm>
            <a:off x="-317472" y="626683"/>
            <a:ext cx="8897361" cy="4930429"/>
          </a:xfrm>
          <a:prstGeom prst="rect">
            <a:avLst/>
          </a:prstGeom>
        </p:spPr>
      </p:pic>
      <p:pic>
        <p:nvPicPr>
          <p:cNvPr id="3" name="Imagen 2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0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367" y="2939748"/>
            <a:ext cx="1636685" cy="11129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/>
          <p:cNvSpPr txBox="1"/>
          <p:nvPr/>
        </p:nvSpPr>
        <p:spPr>
          <a:xfrm>
            <a:off x="-133672" y="466725"/>
            <a:ext cx="9139823" cy="69249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¿CUÁL ES EL INTRUSO?</a:t>
            </a:r>
            <a:endParaRPr lang="es-ES" sz="2400" b="1" dirty="0">
              <a:ln w="11430"/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7" name="Imagen 6" descr="AA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397" y="2011411"/>
            <a:ext cx="2940701" cy="2940701"/>
          </a:xfrm>
          <a:prstGeom prst="rect">
            <a:avLst/>
          </a:prstGeom>
        </p:spPr>
      </p:pic>
      <p:pic>
        <p:nvPicPr>
          <p:cNvPr id="8" name="y2mate.com - Game Over - Super Mario Bros. 3_A12kiWXDoF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09298" y="38674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2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24357" y="1273399"/>
            <a:ext cx="6480403" cy="17543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JUGAMOS ASOCIANDO</a:t>
            </a:r>
            <a:endParaRPr lang="es-ES" sz="24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6" name="y2mate.com - Descarga Efecto De Sonido De ZELDA OOT_ Fanfarria De Consigue Corazón_fcbT7FS2nX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4416" y="3669598"/>
            <a:ext cx="812800" cy="812800"/>
          </a:xfrm>
          <a:prstGeom prst="rect">
            <a:avLst/>
          </a:prstGeom>
        </p:spPr>
      </p:pic>
      <p:pic>
        <p:nvPicPr>
          <p:cNvPr id="7" name="Imagen 6" descr="EE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05" y="675443"/>
            <a:ext cx="6350469" cy="364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3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" r="84929" b="77772"/>
          <a:stretch/>
        </p:blipFill>
        <p:spPr>
          <a:xfrm>
            <a:off x="1083180" y="2002779"/>
            <a:ext cx="2061409" cy="2636525"/>
          </a:xfrm>
          <a:prstGeom prst="rect">
            <a:avLst/>
          </a:prstGeom>
        </p:spPr>
      </p:pic>
      <p:pic>
        <p:nvPicPr>
          <p:cNvPr id="3" name="Imagen 2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3" t="41386" r="44219" b="42691"/>
          <a:stretch/>
        </p:blipFill>
        <p:spPr>
          <a:xfrm>
            <a:off x="-3146824" y="1"/>
            <a:ext cx="2932057" cy="2577002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4" t="80944" b="4315"/>
          <a:stretch/>
        </p:blipFill>
        <p:spPr>
          <a:xfrm>
            <a:off x="3884509" y="2351163"/>
            <a:ext cx="3942867" cy="213058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84438" y="3896967"/>
            <a:ext cx="1960151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PILOTO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187793" y="2058775"/>
            <a:ext cx="3365212" cy="5847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AEROPUERTO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22581" y="937063"/>
            <a:ext cx="3365212" cy="5847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AVIÓN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0232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16 0.01343 L 0.64694 -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89" y="-6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731" r="85126" b="61583"/>
          <a:stretch/>
        </p:blipFill>
        <p:spPr>
          <a:xfrm>
            <a:off x="435576" y="2156839"/>
            <a:ext cx="2832639" cy="2450952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9" t="39892" b="41697"/>
          <a:stretch/>
        </p:blipFill>
        <p:spPr>
          <a:xfrm>
            <a:off x="4145965" y="2338909"/>
            <a:ext cx="3697752" cy="2268882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76" t="4315" r="45440" b="79513"/>
          <a:stretch/>
        </p:blipFill>
        <p:spPr>
          <a:xfrm>
            <a:off x="-2820005" y="210082"/>
            <a:ext cx="3006759" cy="222686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184438" y="3896967"/>
            <a:ext cx="2423169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DOCTORA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575859" y="2358832"/>
            <a:ext cx="2585308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HOSPITAL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12098" y="1249230"/>
            <a:ext cx="3233867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AMBULANCIA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02549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5498E-6 -1.60395E-7 L 0.79399 -0.00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91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450" b="57186" l="1548" r="16758">
                        <a14:foregroundMark x1="13934" y1="48457" x2="14754" y2="50564"/>
                        <a14:foregroundMark x1="12750" y1="46426" x2="12568" y2="45749"/>
                        <a14:foregroundMark x1="7741" y1="44470" x2="8288" y2="44470"/>
                        <a14:foregroundMark x1="11566" y1="44394" x2="12750" y2="443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151" r="82062" b="42194"/>
          <a:stretch/>
        </p:blipFill>
        <p:spPr>
          <a:xfrm>
            <a:off x="454253" y="2142834"/>
            <a:ext cx="3150122" cy="2577002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7" t="23472" r="40956" b="61849"/>
          <a:stretch/>
        </p:blipFill>
        <p:spPr>
          <a:xfrm>
            <a:off x="-3679078" y="308119"/>
            <a:ext cx="3679078" cy="2142833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71" t="59050" b="24529"/>
          <a:stretch/>
        </p:blipFill>
        <p:spPr>
          <a:xfrm>
            <a:off x="3772455" y="2282887"/>
            <a:ext cx="3828481" cy="233891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616949" y="4037021"/>
            <a:ext cx="3598681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CONSTRUCTOR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921184" y="2158564"/>
            <a:ext cx="3679752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CONSTRUCTORA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076345" y="911508"/>
            <a:ext cx="3260890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EXCAVADORA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14483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6439E-6 -4.41703E-6 L 0.84554 0.00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77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57" r="85388" b="21295"/>
          <a:stretch/>
        </p:blipFill>
        <p:spPr>
          <a:xfrm>
            <a:off x="1522055" y="1890735"/>
            <a:ext cx="2309723" cy="2941144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53" t="18995" b="60853"/>
          <a:stretch/>
        </p:blipFill>
        <p:spPr>
          <a:xfrm>
            <a:off x="4258018" y="2030790"/>
            <a:ext cx="3884508" cy="2801089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4" t="79070" r="44654" b="4315"/>
          <a:stretch/>
        </p:blipFill>
        <p:spPr>
          <a:xfrm>
            <a:off x="-2776611" y="140055"/>
            <a:ext cx="2776611" cy="203078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184438" y="3896967"/>
            <a:ext cx="2647340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COCINERA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258018" y="2816258"/>
            <a:ext cx="3463566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RESTAURANTE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184438" y="648125"/>
            <a:ext cx="1960151" cy="1569660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CARRO DE COMIDA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2091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4325E-6 -4.29365E-6 L 0.72058 -0.0024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29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4" r="85808"/>
          <a:stretch/>
        </p:blipFill>
        <p:spPr>
          <a:xfrm>
            <a:off x="734386" y="2450953"/>
            <a:ext cx="2029592" cy="2543282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550" b="75621" l="37250" r="565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13" t="59796" r="41214" b="22539"/>
          <a:stretch/>
        </p:blipFill>
        <p:spPr>
          <a:xfrm>
            <a:off x="-4089937" y="252100"/>
            <a:ext cx="3921857" cy="22968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71" b="81753"/>
          <a:stretch/>
        </p:blipFill>
        <p:spPr>
          <a:xfrm>
            <a:off x="3436295" y="2058801"/>
            <a:ext cx="4724906" cy="281509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900694" y="4032056"/>
            <a:ext cx="2396146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BOMBERO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427092" y="2450953"/>
            <a:ext cx="2328587" cy="584776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CUARTEL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184438" y="1154668"/>
            <a:ext cx="1960151" cy="1077218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txBody>
          <a:bodyPr wrap="square" rtlCol="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3200" b="1" dirty="0">
                <a:ln w="11430"/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/>
                <a:cs typeface="Comic Sans MS"/>
              </a:rPr>
              <a:t>CARRO BOMBA</a:t>
            </a:r>
            <a:endParaRPr lang="es-ES" sz="1200" b="1" dirty="0">
              <a:ln w="11430"/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69069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9039E-6 -4.28748E-6 L 0.76935 0.008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9" y="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76200" cmpd="sng">
            <a:solidFill>
              <a:schemeClr val="accent6"/>
            </a:solidFill>
          </a:ln>
        </p:spPr>
      </p:pic>
      <p:sp>
        <p:nvSpPr>
          <p:cNvPr id="3" name="Rectángulo 2"/>
          <p:cNvSpPr/>
          <p:nvPr/>
        </p:nvSpPr>
        <p:spPr>
          <a:xfrm>
            <a:off x="686493" y="1096228"/>
            <a:ext cx="7771028" cy="69249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_tradnl" sz="13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BUEN TRABAJO </a:t>
            </a:r>
          </a:p>
        </p:txBody>
      </p:sp>
      <p:pic>
        <p:nvPicPr>
          <p:cNvPr id="4" name="Imagen 3" descr="EEE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55" y="932113"/>
            <a:ext cx="7285373" cy="4093184"/>
          </a:xfrm>
          <a:prstGeom prst="rect">
            <a:avLst/>
          </a:prstGeom>
        </p:spPr>
      </p:pic>
      <p:pic>
        <p:nvPicPr>
          <p:cNvPr id="6" name="y2mate.com - Sonido de Mario Bros para Whatsapp_SdrWmLW8Yj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9998" y="37323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0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Abstract-light-background-with-colorfull-PowerPoint-Templates-Widescreen.thmx</Template>
  <TotalTime>1773</TotalTime>
  <Words>64</Words>
  <Application>Microsoft Macintosh PowerPoint</Application>
  <PresentationFormat>Presentación en pantalla (16:9)</PresentationFormat>
  <Paragraphs>24</Paragraphs>
  <Slides>14</Slides>
  <Notes>0</Notes>
  <HiddenSlides>0</HiddenSlides>
  <MMClips>9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Mena</dc:creator>
  <cp:lastModifiedBy>Microsoft Office User</cp:lastModifiedBy>
  <cp:revision>62</cp:revision>
  <dcterms:created xsi:type="dcterms:W3CDTF">2020-07-16T17:36:53Z</dcterms:created>
  <dcterms:modified xsi:type="dcterms:W3CDTF">2020-07-22T22:14:09Z</dcterms:modified>
</cp:coreProperties>
</file>