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12"/>
  </p:notesMasterIdLst>
  <p:sldIdLst>
    <p:sldId id="258" r:id="rId2"/>
    <p:sldId id="291" r:id="rId3"/>
    <p:sldId id="257" r:id="rId4"/>
    <p:sldId id="290" r:id="rId5"/>
    <p:sldId id="261" r:id="rId6"/>
    <p:sldId id="265" r:id="rId7"/>
    <p:sldId id="279" r:id="rId8"/>
    <p:sldId id="300" r:id="rId9"/>
    <p:sldId id="262" r:id="rId10"/>
    <p:sldId id="264" r:id="rId11"/>
  </p:sldIdLst>
  <p:sldSz cx="9144000" cy="5143500" type="screen16x9"/>
  <p:notesSz cx="6858000" cy="9144000"/>
  <p:embeddedFontLst>
    <p:embeddedFont>
      <p:font typeface="Barlow" panose="020B0604020202020204" charset="0"/>
      <p:regular r:id="rId13"/>
      <p:bold r:id="rId14"/>
      <p:italic r:id="rId15"/>
      <p:boldItalic r:id="rId16"/>
    </p:embeddedFont>
    <p:embeddedFont>
      <p:font typeface="Big Shoulders Text" panose="020B0604020202020204" charset="0"/>
      <p:regular r:id="rId17"/>
      <p:bold r:id="rId18"/>
    </p:embeddedFont>
    <p:embeddedFont>
      <p:font typeface="Londrina Solid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Didact Gothic" panose="020B0604020202020204" charset="0"/>
      <p:regular r:id="rId24"/>
    </p:embeddedFont>
    <p:embeddedFont>
      <p:font typeface="Comic Sans MS" panose="030F0702030302020204" pitchFamily="66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3061">
          <p15:clr>
            <a:srgbClr val="9AA0A6"/>
          </p15:clr>
        </p15:guide>
        <p15:guide id="3" pos="582">
          <p15:clr>
            <a:srgbClr val="9AA0A6"/>
          </p15:clr>
        </p15:guide>
        <p15:guide id="4" pos="5179">
          <p15:clr>
            <a:srgbClr val="9AA0A6"/>
          </p15:clr>
        </p15:guide>
        <p15:guide id="5" pos="454">
          <p15:clr>
            <a:srgbClr val="9AA0A6"/>
          </p15:clr>
        </p15:guide>
        <p15:guide id="6" pos="5316">
          <p15:clr>
            <a:srgbClr val="9AA0A6"/>
          </p15:clr>
        </p15:guide>
        <p15:guide id="7" orient="horz" pos="277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9517A9F-112E-4075-9AFF-FE9835501406}">
  <a:tblStyle styleId="{49517A9F-112E-4075-9AFF-FE983550140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pos="2880"/>
        <p:guide orient="horz" pos="3061"/>
        <p:guide pos="582"/>
        <p:guide pos="5179"/>
        <p:guide pos="454"/>
        <p:guide pos="5316"/>
        <p:guide orient="horz" pos="27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9920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8748dcdec7_1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8748dcdec7_1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3535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8748dcdec7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8748dcdec7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3189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8748dcdec7_2_8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8748dcdec7_2_8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4614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g808749792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" name="Google Shape;1304;g808749792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3254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8" name="Google Shape;2278;g87941035b8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9" name="Google Shape;2279;g87941035b8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4319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8748dcdec7_1_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8748dcdec7_1_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4618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8748dcdec7_2_15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8748dcdec7_2_15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8039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3"/>
          <p:cNvGrpSpPr/>
          <p:nvPr/>
        </p:nvGrpSpPr>
        <p:grpSpPr>
          <a:xfrm>
            <a:off x="243049" y="139286"/>
            <a:ext cx="8754649" cy="4901052"/>
            <a:chOff x="243049" y="139286"/>
            <a:chExt cx="8754649" cy="4901052"/>
          </a:xfrm>
        </p:grpSpPr>
        <p:sp>
          <p:nvSpPr>
            <p:cNvPr id="58" name="Google Shape;58;p3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" name="Google Shape;63;p3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64" name="Google Shape;64;p3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6" name="Google Shape;66;p3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" name="Google Shape;71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4"/>
          <p:cNvGrpSpPr/>
          <p:nvPr/>
        </p:nvGrpSpPr>
        <p:grpSpPr>
          <a:xfrm>
            <a:off x="243049" y="139286"/>
            <a:ext cx="8754649" cy="4901052"/>
            <a:chOff x="243049" y="139286"/>
            <a:chExt cx="8754649" cy="4901052"/>
          </a:xfrm>
        </p:grpSpPr>
        <p:sp>
          <p:nvSpPr>
            <p:cNvPr id="74" name="Google Shape;74;p4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" name="Google Shape;79;p4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80" name="Google Shape;80;p4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4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2" name="Google Shape;82;p4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" name="Google Shape;87;p4"/>
          <p:cNvSpPr txBox="1">
            <a:spLocks noGrp="1"/>
          </p:cNvSpPr>
          <p:nvPr>
            <p:ph type="body" idx="1"/>
          </p:nvPr>
        </p:nvSpPr>
        <p:spPr>
          <a:xfrm>
            <a:off x="920850" y="1221900"/>
            <a:ext cx="7301400" cy="31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A49"/>
              </a:buClr>
              <a:buSzPts val="1200"/>
              <a:buFont typeface="Abel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400175" y="572125"/>
            <a:ext cx="6342600" cy="2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5"/>
          <p:cNvGrpSpPr/>
          <p:nvPr/>
        </p:nvGrpSpPr>
        <p:grpSpPr>
          <a:xfrm>
            <a:off x="243049" y="139286"/>
            <a:ext cx="8754649" cy="4901052"/>
            <a:chOff x="243049" y="139286"/>
            <a:chExt cx="8754649" cy="4901052"/>
          </a:xfrm>
        </p:grpSpPr>
        <p:sp>
          <p:nvSpPr>
            <p:cNvPr id="91" name="Google Shape;91;p5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6" name="Google Shape;96;p5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97" name="Google Shape;97;p5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5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9" name="Google Shape;99;p5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5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5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5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" name="Google Shape;104;p5"/>
          <p:cNvSpPr txBox="1">
            <a:spLocks noGrp="1"/>
          </p:cNvSpPr>
          <p:nvPr>
            <p:ph type="subTitle" idx="1"/>
          </p:nvPr>
        </p:nvSpPr>
        <p:spPr>
          <a:xfrm>
            <a:off x="1346075" y="3448525"/>
            <a:ext cx="2708100" cy="7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5"/>
          <p:cNvSpPr txBox="1">
            <a:spLocks noGrp="1"/>
          </p:cNvSpPr>
          <p:nvPr>
            <p:ph type="subTitle" idx="2"/>
          </p:nvPr>
        </p:nvSpPr>
        <p:spPr>
          <a:xfrm>
            <a:off x="1126025" y="2585623"/>
            <a:ext cx="3148200" cy="548100"/>
          </a:xfrm>
          <a:prstGeom prst="rect">
            <a:avLst/>
          </a:prstGeom>
          <a:noFill/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106" name="Google Shape;106;p5"/>
          <p:cNvSpPr txBox="1">
            <a:spLocks noGrp="1"/>
          </p:cNvSpPr>
          <p:nvPr>
            <p:ph type="subTitle" idx="3"/>
          </p:nvPr>
        </p:nvSpPr>
        <p:spPr>
          <a:xfrm>
            <a:off x="5091450" y="3448525"/>
            <a:ext cx="2708100" cy="7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5"/>
          <p:cNvSpPr txBox="1">
            <a:spLocks noGrp="1"/>
          </p:cNvSpPr>
          <p:nvPr>
            <p:ph type="subTitle" idx="4"/>
          </p:nvPr>
        </p:nvSpPr>
        <p:spPr>
          <a:xfrm>
            <a:off x="4871400" y="2585623"/>
            <a:ext cx="3148200" cy="548100"/>
          </a:xfrm>
          <a:prstGeom prst="rect">
            <a:avLst/>
          </a:prstGeom>
          <a:noFill/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108" name="Google Shape;108;p5"/>
          <p:cNvSpPr txBox="1">
            <a:spLocks noGrp="1"/>
          </p:cNvSpPr>
          <p:nvPr>
            <p:ph type="title"/>
          </p:nvPr>
        </p:nvSpPr>
        <p:spPr>
          <a:xfrm>
            <a:off x="1126500" y="572125"/>
            <a:ext cx="6890100" cy="2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6"/>
          <p:cNvGrpSpPr/>
          <p:nvPr/>
        </p:nvGrpSpPr>
        <p:grpSpPr>
          <a:xfrm>
            <a:off x="243049" y="139286"/>
            <a:ext cx="8754649" cy="4901052"/>
            <a:chOff x="243049" y="139286"/>
            <a:chExt cx="8754649" cy="4901052"/>
          </a:xfrm>
        </p:grpSpPr>
        <p:sp>
          <p:nvSpPr>
            <p:cNvPr id="111" name="Google Shape;111;p6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6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6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6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6" name="Google Shape;116;p6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17" name="Google Shape;117;p6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6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9" name="Google Shape;119;p6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6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6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" name="Google Shape;124;p6"/>
          <p:cNvSpPr txBox="1">
            <a:spLocks noGrp="1"/>
          </p:cNvSpPr>
          <p:nvPr>
            <p:ph type="title"/>
          </p:nvPr>
        </p:nvSpPr>
        <p:spPr>
          <a:xfrm>
            <a:off x="1126500" y="572125"/>
            <a:ext cx="6890100" cy="2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"/>
          <p:cNvSpPr txBox="1">
            <a:spLocks noGrp="1"/>
          </p:cNvSpPr>
          <p:nvPr>
            <p:ph type="title"/>
          </p:nvPr>
        </p:nvSpPr>
        <p:spPr>
          <a:xfrm>
            <a:off x="2549400" y="1555050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60" name="Google Shape;160;p9"/>
          <p:cNvSpPr txBox="1">
            <a:spLocks noGrp="1"/>
          </p:cNvSpPr>
          <p:nvPr>
            <p:ph type="subTitle" idx="1"/>
          </p:nvPr>
        </p:nvSpPr>
        <p:spPr>
          <a:xfrm>
            <a:off x="2549400" y="3124950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61" name="Google Shape;161;p9"/>
          <p:cNvGrpSpPr/>
          <p:nvPr/>
        </p:nvGrpSpPr>
        <p:grpSpPr>
          <a:xfrm>
            <a:off x="243049" y="139286"/>
            <a:ext cx="8754649" cy="4901052"/>
            <a:chOff x="243049" y="139286"/>
            <a:chExt cx="8754649" cy="4901052"/>
          </a:xfrm>
        </p:grpSpPr>
        <p:sp>
          <p:nvSpPr>
            <p:cNvPr id="162" name="Google Shape;162;p9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9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9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7" name="Google Shape;167;p9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68" name="Google Shape;168;p9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9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0" name="Google Shape;170;p9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9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"/>
          <p:cNvSpPr txBox="1">
            <a:spLocks noGrp="1"/>
          </p:cNvSpPr>
          <p:nvPr>
            <p:ph type="title"/>
          </p:nvPr>
        </p:nvSpPr>
        <p:spPr>
          <a:xfrm>
            <a:off x="1126500" y="572125"/>
            <a:ext cx="6890100" cy="2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77" name="Google Shape;177;p10"/>
          <p:cNvGrpSpPr/>
          <p:nvPr/>
        </p:nvGrpSpPr>
        <p:grpSpPr>
          <a:xfrm>
            <a:off x="243049" y="139286"/>
            <a:ext cx="8754649" cy="4901052"/>
            <a:chOff x="243049" y="139286"/>
            <a:chExt cx="8754649" cy="4901052"/>
          </a:xfrm>
        </p:grpSpPr>
        <p:sp>
          <p:nvSpPr>
            <p:cNvPr id="178" name="Google Shape;178;p10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0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0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0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0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3" name="Google Shape;183;p10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84" name="Google Shape;184;p10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10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6" name="Google Shape;186;p10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0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0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0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0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"/>
          <p:cNvSpPr txBox="1">
            <a:spLocks noGrp="1"/>
          </p:cNvSpPr>
          <p:nvPr>
            <p:ph type="title" hasCustomPrompt="1"/>
          </p:nvPr>
        </p:nvSpPr>
        <p:spPr>
          <a:xfrm>
            <a:off x="2362200" y="1847850"/>
            <a:ext cx="4419600" cy="144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8000">
                <a:solidFill>
                  <a:srgbClr val="FEFEFE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grpSp>
        <p:nvGrpSpPr>
          <p:cNvPr id="193" name="Google Shape;193;p11"/>
          <p:cNvGrpSpPr/>
          <p:nvPr/>
        </p:nvGrpSpPr>
        <p:grpSpPr>
          <a:xfrm>
            <a:off x="243049" y="139286"/>
            <a:ext cx="8754649" cy="4901052"/>
            <a:chOff x="243049" y="139286"/>
            <a:chExt cx="8754649" cy="4901052"/>
          </a:xfrm>
        </p:grpSpPr>
        <p:sp>
          <p:nvSpPr>
            <p:cNvPr id="194" name="Google Shape;194;p11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1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1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1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1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9" name="Google Shape;199;p11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200" name="Google Shape;200;p11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2" name="Google Shape;202;p11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1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1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1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1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BLANK_1">
    <p:bg>
      <p:bgPr>
        <a:solidFill>
          <a:srgbClr val="CEF3EA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"/>
          <p:cNvSpPr txBox="1">
            <a:spLocks noGrp="1"/>
          </p:cNvSpPr>
          <p:nvPr>
            <p:ph type="title" hasCustomPrompt="1"/>
          </p:nvPr>
        </p:nvSpPr>
        <p:spPr>
          <a:xfrm>
            <a:off x="1498387" y="677149"/>
            <a:ext cx="17070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0" name="Google Shape;210;p13"/>
          <p:cNvSpPr txBox="1">
            <a:spLocks noGrp="1"/>
          </p:cNvSpPr>
          <p:nvPr>
            <p:ph type="ctrTitle" idx="2"/>
          </p:nvPr>
        </p:nvSpPr>
        <p:spPr>
          <a:xfrm>
            <a:off x="1498387" y="1308450"/>
            <a:ext cx="26310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11" name="Google Shape;211;p13"/>
          <p:cNvSpPr txBox="1">
            <a:spLocks noGrp="1"/>
          </p:cNvSpPr>
          <p:nvPr>
            <p:ph type="subTitle" idx="1"/>
          </p:nvPr>
        </p:nvSpPr>
        <p:spPr>
          <a:xfrm>
            <a:off x="1498387" y="1594746"/>
            <a:ext cx="2631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12" name="Google Shape;212;p13"/>
          <p:cNvSpPr txBox="1">
            <a:spLocks noGrp="1"/>
          </p:cNvSpPr>
          <p:nvPr>
            <p:ph type="title" idx="3" hasCustomPrompt="1"/>
          </p:nvPr>
        </p:nvSpPr>
        <p:spPr>
          <a:xfrm>
            <a:off x="5389702" y="677149"/>
            <a:ext cx="17070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3" name="Google Shape;213;p13"/>
          <p:cNvSpPr txBox="1">
            <a:spLocks noGrp="1"/>
          </p:cNvSpPr>
          <p:nvPr>
            <p:ph type="ctrTitle" idx="4"/>
          </p:nvPr>
        </p:nvSpPr>
        <p:spPr>
          <a:xfrm>
            <a:off x="5389710" y="1308450"/>
            <a:ext cx="26310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14" name="Google Shape;214;p13"/>
          <p:cNvSpPr txBox="1">
            <a:spLocks noGrp="1"/>
          </p:cNvSpPr>
          <p:nvPr>
            <p:ph type="subTitle" idx="5"/>
          </p:nvPr>
        </p:nvSpPr>
        <p:spPr>
          <a:xfrm>
            <a:off x="5389702" y="1594746"/>
            <a:ext cx="2631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15" name="Google Shape;215;p13"/>
          <p:cNvSpPr txBox="1">
            <a:spLocks noGrp="1"/>
          </p:cNvSpPr>
          <p:nvPr>
            <p:ph type="title" idx="6" hasCustomPrompt="1"/>
          </p:nvPr>
        </p:nvSpPr>
        <p:spPr>
          <a:xfrm>
            <a:off x="1498387" y="2981049"/>
            <a:ext cx="17070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6" name="Google Shape;216;p13"/>
          <p:cNvSpPr txBox="1">
            <a:spLocks noGrp="1"/>
          </p:cNvSpPr>
          <p:nvPr>
            <p:ph type="ctrTitle" idx="7"/>
          </p:nvPr>
        </p:nvSpPr>
        <p:spPr>
          <a:xfrm>
            <a:off x="1498387" y="3612350"/>
            <a:ext cx="26310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17" name="Google Shape;217;p13"/>
          <p:cNvSpPr txBox="1">
            <a:spLocks noGrp="1"/>
          </p:cNvSpPr>
          <p:nvPr>
            <p:ph type="subTitle" idx="8"/>
          </p:nvPr>
        </p:nvSpPr>
        <p:spPr>
          <a:xfrm>
            <a:off x="1498387" y="3898646"/>
            <a:ext cx="2631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18" name="Google Shape;218;p13"/>
          <p:cNvSpPr txBox="1">
            <a:spLocks noGrp="1"/>
          </p:cNvSpPr>
          <p:nvPr>
            <p:ph type="title" idx="9" hasCustomPrompt="1"/>
          </p:nvPr>
        </p:nvSpPr>
        <p:spPr>
          <a:xfrm>
            <a:off x="5389702" y="2981049"/>
            <a:ext cx="17070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9" name="Google Shape;219;p13"/>
          <p:cNvSpPr txBox="1">
            <a:spLocks noGrp="1"/>
          </p:cNvSpPr>
          <p:nvPr>
            <p:ph type="ctrTitle" idx="13"/>
          </p:nvPr>
        </p:nvSpPr>
        <p:spPr>
          <a:xfrm>
            <a:off x="5389710" y="3612350"/>
            <a:ext cx="26310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20" name="Google Shape;220;p13"/>
          <p:cNvSpPr txBox="1">
            <a:spLocks noGrp="1"/>
          </p:cNvSpPr>
          <p:nvPr>
            <p:ph type="subTitle" idx="14"/>
          </p:nvPr>
        </p:nvSpPr>
        <p:spPr>
          <a:xfrm>
            <a:off x="5389702" y="3898646"/>
            <a:ext cx="2631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grpSp>
        <p:nvGrpSpPr>
          <p:cNvPr id="221" name="Google Shape;221;p13"/>
          <p:cNvGrpSpPr/>
          <p:nvPr/>
        </p:nvGrpSpPr>
        <p:grpSpPr>
          <a:xfrm>
            <a:off x="183463" y="101388"/>
            <a:ext cx="8814234" cy="4858050"/>
            <a:chOff x="183463" y="101388"/>
            <a:chExt cx="8814234" cy="4858050"/>
          </a:xfrm>
        </p:grpSpPr>
        <p:sp>
          <p:nvSpPr>
            <p:cNvPr id="222" name="Google Shape;222;p13"/>
            <p:cNvSpPr/>
            <p:nvPr/>
          </p:nvSpPr>
          <p:spPr>
            <a:xfrm>
              <a:off x="8653765" y="2791846"/>
              <a:ext cx="208001" cy="175404"/>
            </a:xfrm>
            <a:custGeom>
              <a:avLst/>
              <a:gdLst/>
              <a:ahLst/>
              <a:cxnLst/>
              <a:rect l="l" t="t" r="r" b="b"/>
              <a:pathLst>
                <a:path w="1366" h="1152" extrusionOk="0">
                  <a:moveTo>
                    <a:pt x="680" y="1"/>
                  </a:moveTo>
                  <a:cubicBezTo>
                    <a:pt x="623" y="4"/>
                    <a:pt x="570" y="58"/>
                    <a:pt x="576" y="118"/>
                  </a:cubicBezTo>
                  <a:cubicBezTo>
                    <a:pt x="582" y="198"/>
                    <a:pt x="590" y="279"/>
                    <a:pt x="596" y="359"/>
                  </a:cubicBezTo>
                  <a:cubicBezTo>
                    <a:pt x="596" y="422"/>
                    <a:pt x="596" y="489"/>
                    <a:pt x="599" y="552"/>
                  </a:cubicBezTo>
                  <a:cubicBezTo>
                    <a:pt x="432" y="559"/>
                    <a:pt x="261" y="563"/>
                    <a:pt x="94" y="566"/>
                  </a:cubicBezTo>
                  <a:cubicBezTo>
                    <a:pt x="41" y="566"/>
                    <a:pt x="1" y="612"/>
                    <a:pt x="5" y="663"/>
                  </a:cubicBezTo>
                  <a:cubicBezTo>
                    <a:pt x="8" y="714"/>
                    <a:pt x="48" y="753"/>
                    <a:pt x="95" y="753"/>
                  </a:cubicBezTo>
                  <a:cubicBezTo>
                    <a:pt x="97" y="753"/>
                    <a:pt x="99" y="753"/>
                    <a:pt x="101" y="753"/>
                  </a:cubicBezTo>
                  <a:cubicBezTo>
                    <a:pt x="269" y="753"/>
                    <a:pt x="432" y="750"/>
                    <a:pt x="599" y="743"/>
                  </a:cubicBezTo>
                  <a:lnTo>
                    <a:pt x="599" y="743"/>
                  </a:lnTo>
                  <a:cubicBezTo>
                    <a:pt x="599" y="763"/>
                    <a:pt x="596" y="780"/>
                    <a:pt x="596" y="800"/>
                  </a:cubicBezTo>
                  <a:cubicBezTo>
                    <a:pt x="593" y="836"/>
                    <a:pt x="590" y="870"/>
                    <a:pt x="590" y="907"/>
                  </a:cubicBezTo>
                  <a:lnTo>
                    <a:pt x="590" y="1034"/>
                  </a:lnTo>
                  <a:cubicBezTo>
                    <a:pt x="587" y="1099"/>
                    <a:pt x="649" y="1151"/>
                    <a:pt x="711" y="1151"/>
                  </a:cubicBezTo>
                  <a:cubicBezTo>
                    <a:pt x="713" y="1151"/>
                    <a:pt x="715" y="1151"/>
                    <a:pt x="717" y="1151"/>
                  </a:cubicBezTo>
                  <a:cubicBezTo>
                    <a:pt x="783" y="1148"/>
                    <a:pt x="840" y="1088"/>
                    <a:pt x="834" y="1021"/>
                  </a:cubicBezTo>
                  <a:cubicBezTo>
                    <a:pt x="834" y="984"/>
                    <a:pt x="827" y="944"/>
                    <a:pt x="827" y="904"/>
                  </a:cubicBezTo>
                  <a:cubicBezTo>
                    <a:pt x="827" y="867"/>
                    <a:pt x="823" y="830"/>
                    <a:pt x="823" y="790"/>
                  </a:cubicBezTo>
                  <a:cubicBezTo>
                    <a:pt x="823" y="773"/>
                    <a:pt x="827" y="753"/>
                    <a:pt x="827" y="736"/>
                  </a:cubicBezTo>
                  <a:cubicBezTo>
                    <a:pt x="883" y="733"/>
                    <a:pt x="944" y="733"/>
                    <a:pt x="1001" y="733"/>
                  </a:cubicBezTo>
                  <a:cubicBezTo>
                    <a:pt x="1048" y="736"/>
                    <a:pt x="1095" y="740"/>
                    <a:pt x="1141" y="743"/>
                  </a:cubicBezTo>
                  <a:cubicBezTo>
                    <a:pt x="1161" y="743"/>
                    <a:pt x="1184" y="743"/>
                    <a:pt x="1209" y="740"/>
                  </a:cubicBezTo>
                  <a:cubicBezTo>
                    <a:pt x="1238" y="740"/>
                    <a:pt x="1269" y="740"/>
                    <a:pt x="1298" y="730"/>
                  </a:cubicBezTo>
                  <a:cubicBezTo>
                    <a:pt x="1312" y="723"/>
                    <a:pt x="1325" y="716"/>
                    <a:pt x="1335" y="703"/>
                  </a:cubicBezTo>
                  <a:cubicBezTo>
                    <a:pt x="1345" y="693"/>
                    <a:pt x="1352" y="680"/>
                    <a:pt x="1355" y="663"/>
                  </a:cubicBezTo>
                  <a:cubicBezTo>
                    <a:pt x="1365" y="626"/>
                    <a:pt x="1349" y="583"/>
                    <a:pt x="1312" y="566"/>
                  </a:cubicBezTo>
                  <a:cubicBezTo>
                    <a:pt x="1295" y="559"/>
                    <a:pt x="1275" y="552"/>
                    <a:pt x="1258" y="549"/>
                  </a:cubicBezTo>
                  <a:cubicBezTo>
                    <a:pt x="1235" y="546"/>
                    <a:pt x="1215" y="546"/>
                    <a:pt x="1192" y="543"/>
                  </a:cubicBezTo>
                  <a:cubicBezTo>
                    <a:pt x="1164" y="543"/>
                    <a:pt x="1138" y="539"/>
                    <a:pt x="1108" y="539"/>
                  </a:cubicBezTo>
                  <a:cubicBezTo>
                    <a:pt x="1074" y="535"/>
                    <a:pt x="1038" y="532"/>
                    <a:pt x="1001" y="532"/>
                  </a:cubicBezTo>
                  <a:lnTo>
                    <a:pt x="877" y="532"/>
                  </a:lnTo>
                  <a:cubicBezTo>
                    <a:pt x="860" y="535"/>
                    <a:pt x="840" y="535"/>
                    <a:pt x="820" y="535"/>
                  </a:cubicBezTo>
                  <a:cubicBezTo>
                    <a:pt x="820" y="475"/>
                    <a:pt x="820" y="412"/>
                    <a:pt x="817" y="348"/>
                  </a:cubicBezTo>
                  <a:cubicBezTo>
                    <a:pt x="814" y="268"/>
                    <a:pt x="807" y="188"/>
                    <a:pt x="797" y="108"/>
                  </a:cubicBezTo>
                  <a:cubicBezTo>
                    <a:pt x="794" y="78"/>
                    <a:pt x="783" y="51"/>
                    <a:pt x="763" y="31"/>
                  </a:cubicBezTo>
                  <a:cubicBezTo>
                    <a:pt x="743" y="10"/>
                    <a:pt x="713" y="1"/>
                    <a:pt x="6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707584" y="3911414"/>
              <a:ext cx="80450" cy="79684"/>
            </a:xfrm>
            <a:custGeom>
              <a:avLst/>
              <a:gdLst/>
              <a:ahLst/>
              <a:cxnLst/>
              <a:rect l="l" t="t" r="r" b="b"/>
              <a:pathLst>
                <a:path w="774" h="767" extrusionOk="0">
                  <a:moveTo>
                    <a:pt x="369" y="1"/>
                  </a:moveTo>
                  <a:cubicBezTo>
                    <a:pt x="272" y="1"/>
                    <a:pt x="175" y="50"/>
                    <a:pt x="108" y="121"/>
                  </a:cubicBezTo>
                  <a:cubicBezTo>
                    <a:pt x="38" y="195"/>
                    <a:pt x="1" y="298"/>
                    <a:pt x="4" y="402"/>
                  </a:cubicBezTo>
                  <a:cubicBezTo>
                    <a:pt x="11" y="499"/>
                    <a:pt x="55" y="596"/>
                    <a:pt x="125" y="663"/>
                  </a:cubicBezTo>
                  <a:cubicBezTo>
                    <a:pt x="205" y="737"/>
                    <a:pt x="302" y="766"/>
                    <a:pt x="406" y="766"/>
                  </a:cubicBezTo>
                  <a:cubicBezTo>
                    <a:pt x="503" y="766"/>
                    <a:pt x="603" y="717"/>
                    <a:pt x="666" y="646"/>
                  </a:cubicBezTo>
                  <a:cubicBezTo>
                    <a:pt x="737" y="569"/>
                    <a:pt x="774" y="469"/>
                    <a:pt x="770" y="365"/>
                  </a:cubicBezTo>
                  <a:cubicBezTo>
                    <a:pt x="764" y="265"/>
                    <a:pt x="720" y="171"/>
                    <a:pt x="650" y="104"/>
                  </a:cubicBezTo>
                  <a:cubicBezTo>
                    <a:pt x="573" y="30"/>
                    <a:pt x="476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4572011" y="101388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448488" y="4768800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2454929" y="63149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338974" y="1923527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9" name="Google Shape;229;p13"/>
            <p:cNvGrpSpPr/>
            <p:nvPr/>
          </p:nvGrpSpPr>
          <p:grpSpPr>
            <a:xfrm>
              <a:off x="183485" y="983247"/>
              <a:ext cx="155484" cy="175100"/>
              <a:chOff x="3655550" y="2257032"/>
              <a:chExt cx="192526" cy="161920"/>
            </a:xfrm>
          </p:grpSpPr>
          <p:sp>
            <p:nvSpPr>
              <p:cNvPr id="230" name="Google Shape;230;p13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3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2" name="Google Shape;232;p13"/>
            <p:cNvSpPr/>
            <p:nvPr/>
          </p:nvSpPr>
          <p:spPr>
            <a:xfrm>
              <a:off x="8671647" y="4175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3"/>
            <p:cNvSpPr/>
            <p:nvPr/>
          </p:nvSpPr>
          <p:spPr>
            <a:xfrm rot="6438092">
              <a:off x="275271" y="2203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3"/>
            <p:cNvSpPr/>
            <p:nvPr/>
          </p:nvSpPr>
          <p:spPr>
            <a:xfrm rot="2700000">
              <a:off x="8602175" y="1196549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">
    <p:bg>
      <p:bgPr>
        <a:solidFill>
          <a:srgbClr val="CEF3EA"/>
        </a:solidFill>
        <a:effectLst/>
      </p:bgPr>
    </p:bg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" name="Google Shape;456;p19"/>
          <p:cNvGrpSpPr/>
          <p:nvPr/>
        </p:nvGrpSpPr>
        <p:grpSpPr>
          <a:xfrm>
            <a:off x="243049" y="139286"/>
            <a:ext cx="8754649" cy="4901052"/>
            <a:chOff x="243049" y="139286"/>
            <a:chExt cx="8754649" cy="4901052"/>
          </a:xfrm>
        </p:grpSpPr>
        <p:sp>
          <p:nvSpPr>
            <p:cNvPr id="457" name="Google Shape;457;p19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9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9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9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9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2" name="Google Shape;462;p19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463" name="Google Shape;463;p19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19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65" name="Google Shape;465;p19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9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19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9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9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">
    <p:bg>
      <p:bgPr>
        <a:solidFill>
          <a:srgbClr val="CEF3EA"/>
        </a:solidFill>
        <a:effectLst/>
      </p:bgPr>
    </p:bg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232A9F2-77E2-DC44-A853-70804966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89C3A21-7791-0344-B27C-F12E05661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C139B96-B324-324C-9610-92B5B65025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F229C44-5AB1-6640-861A-9463D7532B80}" type="datetimeFigureOut">
              <a:rPr lang="es-CL" smtClean="0"/>
              <a:t>15-07-2020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32F7305-27DD-1046-9357-9B5AAEE4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1384F2E-FBFD-5E44-8E9B-EDD713B09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3992C28-ABBA-D84E-A8D0-054C345E255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45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1800"/>
              <a:buFont typeface="Barlow"/>
              <a:buChar char="●"/>
              <a:defRPr sz="1800"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○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■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●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○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■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●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○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24A83"/>
              </a:buClr>
              <a:buSzPts val="1400"/>
              <a:buFont typeface="Barlow"/>
              <a:buChar char="■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5" r:id="rId10"/>
    <p:sldLayoutId id="2147483666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2.wav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gif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audio" Target="../media/audio4.wav"/><Relationship Id="rId10" Type="http://schemas.microsoft.com/office/2007/relationships/hdphoto" Target="../media/hdphoto3.wdp"/><Relationship Id="rId4" Type="http://schemas.openxmlformats.org/officeDocument/2006/relationships/audio" Target="../media/audio3.wav"/><Relationship Id="rId9" Type="http://schemas.openxmlformats.org/officeDocument/2006/relationships/image" Target="../media/image6.png"/><Relationship Id="rId1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audio" Target="../media/audio2.wav"/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12" Type="http://schemas.openxmlformats.org/officeDocument/2006/relationships/image" Target="../media/image8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microsoft.com/office/2007/relationships/hdphoto" Target="../media/hdphoto5.wdp"/><Relationship Id="rId11" Type="http://schemas.microsoft.com/office/2007/relationships/hdphoto" Target="../media/hdphoto7.wdp"/><Relationship Id="rId5" Type="http://schemas.openxmlformats.org/officeDocument/2006/relationships/image" Target="../media/image9.png"/><Relationship Id="rId10" Type="http://schemas.openxmlformats.org/officeDocument/2006/relationships/image" Target="../media/image11.png"/><Relationship Id="rId4" Type="http://schemas.openxmlformats.org/officeDocument/2006/relationships/audio" Target="../media/audio4.wav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12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microsoft.com/office/2007/relationships/hdphoto" Target="../media/hdphoto8.wdp"/><Relationship Id="rId5" Type="http://schemas.openxmlformats.org/officeDocument/2006/relationships/audio" Target="../media/audio4.wav"/><Relationship Id="rId10" Type="http://schemas.openxmlformats.org/officeDocument/2006/relationships/image" Target="../media/image13.png"/><Relationship Id="rId4" Type="http://schemas.openxmlformats.org/officeDocument/2006/relationships/audio" Target="../media/audio5.wav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19.png"/><Relationship Id="rId3" Type="http://schemas.openxmlformats.org/officeDocument/2006/relationships/audio" Target="../media/audio2.wav"/><Relationship Id="rId7" Type="http://schemas.openxmlformats.org/officeDocument/2006/relationships/image" Target="../media/image16.png"/><Relationship Id="rId12" Type="http://schemas.microsoft.com/office/2007/relationships/hdphoto" Target="../media/hdphoto1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9.wdp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microsoft.com/office/2007/relationships/hdphoto" Target="../media/hdphoto11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Relationship Id="rId1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audio" Target="../media/audio1.wav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20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6.wdp"/><Relationship Id="rId18" Type="http://schemas.openxmlformats.org/officeDocument/2006/relationships/image" Target="../media/image28.png"/><Relationship Id="rId3" Type="http://schemas.openxmlformats.org/officeDocument/2006/relationships/audio" Target="../media/audio3.wav"/><Relationship Id="rId21" Type="http://schemas.microsoft.com/office/2007/relationships/hdphoto" Target="../media/hdphoto20.wdp"/><Relationship Id="rId7" Type="http://schemas.microsoft.com/office/2007/relationships/hdphoto" Target="../media/hdphoto13.wdp"/><Relationship Id="rId12" Type="http://schemas.openxmlformats.org/officeDocument/2006/relationships/image" Target="../media/image25.png"/><Relationship Id="rId17" Type="http://schemas.microsoft.com/office/2007/relationships/hdphoto" Target="../media/hdphoto18.wdp"/><Relationship Id="rId2" Type="http://schemas.openxmlformats.org/officeDocument/2006/relationships/audio" Target="../media/audio1.wav"/><Relationship Id="rId16" Type="http://schemas.openxmlformats.org/officeDocument/2006/relationships/image" Target="../media/image27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11" Type="http://schemas.microsoft.com/office/2007/relationships/hdphoto" Target="../media/hdphoto15.wdp"/><Relationship Id="rId5" Type="http://schemas.openxmlformats.org/officeDocument/2006/relationships/image" Target="../media/image21.jpeg"/><Relationship Id="rId15" Type="http://schemas.microsoft.com/office/2007/relationships/hdphoto" Target="../media/hdphoto17.wdp"/><Relationship Id="rId10" Type="http://schemas.openxmlformats.org/officeDocument/2006/relationships/image" Target="../media/image24.png"/><Relationship Id="rId19" Type="http://schemas.microsoft.com/office/2007/relationships/hdphoto" Target="../media/hdphoto19.wdp"/><Relationship Id="rId4" Type="http://schemas.openxmlformats.org/officeDocument/2006/relationships/audio" Target="../media/audio6.wav"/><Relationship Id="rId9" Type="http://schemas.microsoft.com/office/2007/relationships/hdphoto" Target="../media/hdphoto14.wdp"/><Relationship Id="rId14" Type="http://schemas.openxmlformats.org/officeDocument/2006/relationships/image" Target="../media/image26.png"/><Relationship Id="rId22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6" Type="http://schemas.microsoft.com/office/2007/relationships/hdphoto" Target="../media/hdphoto22.wdp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audio" Target="../media/audio8.wav"/><Relationship Id="rId15" Type="http://schemas.openxmlformats.org/officeDocument/2006/relationships/image" Target="../media/image38.png"/><Relationship Id="rId10" Type="http://schemas.openxmlformats.org/officeDocument/2006/relationships/image" Target="../media/image34.gif"/><Relationship Id="rId4" Type="http://schemas.openxmlformats.org/officeDocument/2006/relationships/audio" Target="../media/audio7.wav"/><Relationship Id="rId9" Type="http://schemas.openxmlformats.org/officeDocument/2006/relationships/image" Target="../media/image33.png"/><Relationship Id="rId14" Type="http://schemas.microsoft.com/office/2007/relationships/hdphoto" Target="../media/hdphoto2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0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25"/>
          <p:cNvSpPr/>
          <p:nvPr/>
        </p:nvSpPr>
        <p:spPr>
          <a:xfrm>
            <a:off x="7963671" y="3037007"/>
            <a:ext cx="237470" cy="684305"/>
          </a:xfrm>
          <a:custGeom>
            <a:avLst/>
            <a:gdLst/>
            <a:ahLst/>
            <a:cxnLst/>
            <a:rect l="l" t="t" r="r" b="b"/>
            <a:pathLst>
              <a:path w="3312" h="9545" extrusionOk="0">
                <a:moveTo>
                  <a:pt x="536" y="0"/>
                </a:moveTo>
                <a:cubicBezTo>
                  <a:pt x="520" y="0"/>
                  <a:pt x="503" y="2"/>
                  <a:pt x="489" y="6"/>
                </a:cubicBezTo>
                <a:lnTo>
                  <a:pt x="469" y="16"/>
                </a:lnTo>
                <a:cubicBezTo>
                  <a:pt x="395" y="63"/>
                  <a:pt x="322" y="106"/>
                  <a:pt x="242" y="140"/>
                </a:cubicBezTo>
                <a:cubicBezTo>
                  <a:pt x="218" y="147"/>
                  <a:pt x="198" y="153"/>
                  <a:pt x="178" y="163"/>
                </a:cubicBezTo>
                <a:cubicBezTo>
                  <a:pt x="131" y="180"/>
                  <a:pt x="101" y="210"/>
                  <a:pt x="71" y="244"/>
                </a:cubicBezTo>
                <a:cubicBezTo>
                  <a:pt x="54" y="267"/>
                  <a:pt x="41" y="293"/>
                  <a:pt x="30" y="321"/>
                </a:cubicBezTo>
                <a:cubicBezTo>
                  <a:pt x="18" y="347"/>
                  <a:pt x="10" y="387"/>
                  <a:pt x="4" y="414"/>
                </a:cubicBezTo>
                <a:cubicBezTo>
                  <a:pt x="1" y="451"/>
                  <a:pt x="1" y="484"/>
                  <a:pt x="4" y="521"/>
                </a:cubicBezTo>
                <a:lnTo>
                  <a:pt x="4" y="568"/>
                </a:lnTo>
                <a:cubicBezTo>
                  <a:pt x="7" y="685"/>
                  <a:pt x="10" y="806"/>
                  <a:pt x="27" y="923"/>
                </a:cubicBezTo>
                <a:cubicBezTo>
                  <a:pt x="44" y="1043"/>
                  <a:pt x="74" y="1164"/>
                  <a:pt x="94" y="1287"/>
                </a:cubicBezTo>
                <a:cubicBezTo>
                  <a:pt x="131" y="1521"/>
                  <a:pt x="174" y="1752"/>
                  <a:pt x="238" y="1979"/>
                </a:cubicBezTo>
                <a:cubicBezTo>
                  <a:pt x="271" y="2099"/>
                  <a:pt x="308" y="2217"/>
                  <a:pt x="342" y="2337"/>
                </a:cubicBezTo>
                <a:cubicBezTo>
                  <a:pt x="368" y="2448"/>
                  <a:pt x="395" y="2561"/>
                  <a:pt x="429" y="2672"/>
                </a:cubicBezTo>
                <a:cubicBezTo>
                  <a:pt x="466" y="2795"/>
                  <a:pt x="502" y="2916"/>
                  <a:pt x="535" y="3043"/>
                </a:cubicBezTo>
                <a:cubicBezTo>
                  <a:pt x="566" y="3160"/>
                  <a:pt x="589" y="3277"/>
                  <a:pt x="623" y="3394"/>
                </a:cubicBezTo>
                <a:cubicBezTo>
                  <a:pt x="660" y="3515"/>
                  <a:pt x="696" y="3635"/>
                  <a:pt x="726" y="3755"/>
                </a:cubicBezTo>
                <a:cubicBezTo>
                  <a:pt x="756" y="3879"/>
                  <a:pt x="776" y="3999"/>
                  <a:pt x="803" y="4123"/>
                </a:cubicBezTo>
                <a:cubicBezTo>
                  <a:pt x="853" y="4367"/>
                  <a:pt x="917" y="4611"/>
                  <a:pt x="987" y="4852"/>
                </a:cubicBezTo>
                <a:cubicBezTo>
                  <a:pt x="1017" y="4946"/>
                  <a:pt x="1044" y="5040"/>
                  <a:pt x="1074" y="5137"/>
                </a:cubicBezTo>
                <a:cubicBezTo>
                  <a:pt x="1111" y="5267"/>
                  <a:pt x="1145" y="5398"/>
                  <a:pt x="1188" y="5524"/>
                </a:cubicBezTo>
                <a:cubicBezTo>
                  <a:pt x="1245" y="5699"/>
                  <a:pt x="1302" y="5872"/>
                  <a:pt x="1355" y="6046"/>
                </a:cubicBezTo>
                <a:cubicBezTo>
                  <a:pt x="1422" y="6284"/>
                  <a:pt x="1492" y="6517"/>
                  <a:pt x="1552" y="6755"/>
                </a:cubicBezTo>
                <a:cubicBezTo>
                  <a:pt x="1616" y="6992"/>
                  <a:pt x="1676" y="7227"/>
                  <a:pt x="1736" y="7464"/>
                </a:cubicBezTo>
                <a:cubicBezTo>
                  <a:pt x="1767" y="7588"/>
                  <a:pt x="1800" y="7712"/>
                  <a:pt x="1827" y="7835"/>
                </a:cubicBezTo>
                <a:cubicBezTo>
                  <a:pt x="1840" y="7892"/>
                  <a:pt x="1850" y="7949"/>
                  <a:pt x="1864" y="8006"/>
                </a:cubicBezTo>
                <a:cubicBezTo>
                  <a:pt x="1884" y="8099"/>
                  <a:pt x="1914" y="8187"/>
                  <a:pt x="1944" y="8277"/>
                </a:cubicBezTo>
                <a:cubicBezTo>
                  <a:pt x="1977" y="8388"/>
                  <a:pt x="2020" y="8497"/>
                  <a:pt x="2064" y="8608"/>
                </a:cubicBezTo>
                <a:cubicBezTo>
                  <a:pt x="2085" y="8664"/>
                  <a:pt x="2111" y="8718"/>
                  <a:pt x="2141" y="8772"/>
                </a:cubicBezTo>
                <a:cubicBezTo>
                  <a:pt x="2178" y="8845"/>
                  <a:pt x="2228" y="8919"/>
                  <a:pt x="2281" y="8982"/>
                </a:cubicBezTo>
                <a:cubicBezTo>
                  <a:pt x="2349" y="9063"/>
                  <a:pt x="2426" y="9130"/>
                  <a:pt x="2486" y="9210"/>
                </a:cubicBezTo>
                <a:cubicBezTo>
                  <a:pt x="2516" y="9260"/>
                  <a:pt x="2542" y="9311"/>
                  <a:pt x="2576" y="9357"/>
                </a:cubicBezTo>
                <a:cubicBezTo>
                  <a:pt x="2626" y="9427"/>
                  <a:pt x="2693" y="9481"/>
                  <a:pt x="2773" y="9518"/>
                </a:cubicBezTo>
                <a:cubicBezTo>
                  <a:pt x="2815" y="9535"/>
                  <a:pt x="2864" y="9545"/>
                  <a:pt x="2912" y="9545"/>
                </a:cubicBezTo>
                <a:cubicBezTo>
                  <a:pt x="2930" y="9545"/>
                  <a:pt x="2947" y="9544"/>
                  <a:pt x="2963" y="9541"/>
                </a:cubicBezTo>
                <a:cubicBezTo>
                  <a:pt x="2997" y="9538"/>
                  <a:pt x="3044" y="9524"/>
                  <a:pt x="3071" y="9511"/>
                </a:cubicBezTo>
                <a:cubicBezTo>
                  <a:pt x="3101" y="9498"/>
                  <a:pt x="3124" y="9478"/>
                  <a:pt x="3151" y="9461"/>
                </a:cubicBezTo>
                <a:lnTo>
                  <a:pt x="3171" y="9444"/>
                </a:lnTo>
                <a:cubicBezTo>
                  <a:pt x="3198" y="9421"/>
                  <a:pt x="3224" y="9391"/>
                  <a:pt x="3244" y="9360"/>
                </a:cubicBezTo>
                <a:cubicBezTo>
                  <a:pt x="3284" y="9311"/>
                  <a:pt x="3298" y="9246"/>
                  <a:pt x="3309" y="9183"/>
                </a:cubicBezTo>
                <a:cubicBezTo>
                  <a:pt x="3312" y="9173"/>
                  <a:pt x="3312" y="9160"/>
                  <a:pt x="3312" y="9146"/>
                </a:cubicBezTo>
                <a:cubicBezTo>
                  <a:pt x="3312" y="9130"/>
                  <a:pt x="3312" y="9116"/>
                  <a:pt x="3309" y="9099"/>
                </a:cubicBezTo>
                <a:cubicBezTo>
                  <a:pt x="3301" y="9076"/>
                  <a:pt x="3295" y="9056"/>
                  <a:pt x="3289" y="9033"/>
                </a:cubicBezTo>
                <a:cubicBezTo>
                  <a:pt x="3284" y="9026"/>
                  <a:pt x="3284" y="9016"/>
                  <a:pt x="3281" y="9010"/>
                </a:cubicBezTo>
                <a:cubicBezTo>
                  <a:pt x="3275" y="8990"/>
                  <a:pt x="3272" y="8973"/>
                  <a:pt x="3272" y="8956"/>
                </a:cubicBezTo>
                <a:lnTo>
                  <a:pt x="3268" y="8936"/>
                </a:lnTo>
                <a:lnTo>
                  <a:pt x="3268" y="8925"/>
                </a:lnTo>
                <a:cubicBezTo>
                  <a:pt x="3264" y="8909"/>
                  <a:pt x="3261" y="8892"/>
                  <a:pt x="3258" y="8876"/>
                </a:cubicBezTo>
                <a:cubicBezTo>
                  <a:pt x="3241" y="8829"/>
                  <a:pt x="3224" y="8785"/>
                  <a:pt x="3208" y="8741"/>
                </a:cubicBezTo>
                <a:cubicBezTo>
                  <a:pt x="3215" y="8735"/>
                  <a:pt x="3224" y="8729"/>
                  <a:pt x="3232" y="8718"/>
                </a:cubicBezTo>
                <a:cubicBezTo>
                  <a:pt x="3224" y="8692"/>
                  <a:pt x="3218" y="8664"/>
                  <a:pt x="3211" y="8638"/>
                </a:cubicBezTo>
                <a:cubicBezTo>
                  <a:pt x="3204" y="8611"/>
                  <a:pt x="3198" y="8581"/>
                  <a:pt x="3191" y="8554"/>
                </a:cubicBezTo>
                <a:cubicBezTo>
                  <a:pt x="3168" y="8468"/>
                  <a:pt x="3144" y="8377"/>
                  <a:pt x="3128" y="8287"/>
                </a:cubicBezTo>
                <a:cubicBezTo>
                  <a:pt x="3108" y="8193"/>
                  <a:pt x="3081" y="8076"/>
                  <a:pt x="3054" y="7959"/>
                </a:cubicBezTo>
                <a:lnTo>
                  <a:pt x="2994" y="7688"/>
                </a:lnTo>
                <a:cubicBezTo>
                  <a:pt x="2977" y="7605"/>
                  <a:pt x="2957" y="7514"/>
                  <a:pt x="2937" y="7428"/>
                </a:cubicBezTo>
                <a:cubicBezTo>
                  <a:pt x="2920" y="7377"/>
                  <a:pt x="2903" y="7327"/>
                  <a:pt x="2887" y="7277"/>
                </a:cubicBezTo>
                <a:cubicBezTo>
                  <a:pt x="2820" y="7039"/>
                  <a:pt x="2753" y="6802"/>
                  <a:pt x="2690" y="6565"/>
                </a:cubicBezTo>
                <a:cubicBezTo>
                  <a:pt x="2616" y="6297"/>
                  <a:pt x="2536" y="6033"/>
                  <a:pt x="2449" y="5772"/>
                </a:cubicBezTo>
                <a:cubicBezTo>
                  <a:pt x="2372" y="5541"/>
                  <a:pt x="2301" y="5307"/>
                  <a:pt x="2228" y="5077"/>
                </a:cubicBezTo>
                <a:cubicBezTo>
                  <a:pt x="2185" y="4946"/>
                  <a:pt x="2145" y="4819"/>
                  <a:pt x="2097" y="4691"/>
                </a:cubicBezTo>
                <a:cubicBezTo>
                  <a:pt x="2054" y="4564"/>
                  <a:pt x="2007" y="4434"/>
                  <a:pt x="1960" y="4307"/>
                </a:cubicBezTo>
                <a:cubicBezTo>
                  <a:pt x="1917" y="4197"/>
                  <a:pt x="1880" y="4086"/>
                  <a:pt x="1840" y="3976"/>
                </a:cubicBezTo>
                <a:cubicBezTo>
                  <a:pt x="1810" y="3896"/>
                  <a:pt x="1787" y="3812"/>
                  <a:pt x="1763" y="3732"/>
                </a:cubicBezTo>
                <a:cubicBezTo>
                  <a:pt x="1713" y="3551"/>
                  <a:pt x="1666" y="3371"/>
                  <a:pt x="1616" y="3190"/>
                </a:cubicBezTo>
                <a:cubicBezTo>
                  <a:pt x="1599" y="3140"/>
                  <a:pt x="1579" y="3086"/>
                  <a:pt x="1559" y="3030"/>
                </a:cubicBezTo>
                <a:cubicBezTo>
                  <a:pt x="1532" y="2959"/>
                  <a:pt x="1509" y="2885"/>
                  <a:pt x="1486" y="2815"/>
                </a:cubicBezTo>
                <a:cubicBezTo>
                  <a:pt x="1472" y="2775"/>
                  <a:pt x="1458" y="2738"/>
                  <a:pt x="1446" y="2701"/>
                </a:cubicBezTo>
                <a:cubicBezTo>
                  <a:pt x="1432" y="2658"/>
                  <a:pt x="1418" y="2618"/>
                  <a:pt x="1402" y="2578"/>
                </a:cubicBezTo>
                <a:lnTo>
                  <a:pt x="1389" y="2538"/>
                </a:lnTo>
                <a:cubicBezTo>
                  <a:pt x="1362" y="2461"/>
                  <a:pt x="1335" y="2380"/>
                  <a:pt x="1315" y="2314"/>
                </a:cubicBezTo>
                <a:cubicBezTo>
                  <a:pt x="1278" y="2193"/>
                  <a:pt x="1245" y="2070"/>
                  <a:pt x="1214" y="1949"/>
                </a:cubicBezTo>
                <a:cubicBezTo>
                  <a:pt x="1188" y="1849"/>
                  <a:pt x="1157" y="1741"/>
                  <a:pt x="1128" y="1638"/>
                </a:cubicBezTo>
                <a:cubicBezTo>
                  <a:pt x="1114" y="1595"/>
                  <a:pt x="1101" y="1551"/>
                  <a:pt x="1091" y="1508"/>
                </a:cubicBezTo>
                <a:cubicBezTo>
                  <a:pt x="1077" y="1471"/>
                  <a:pt x="1068" y="1437"/>
                  <a:pt x="1057" y="1400"/>
                </a:cubicBezTo>
                <a:cubicBezTo>
                  <a:pt x="1024" y="1294"/>
                  <a:pt x="984" y="1187"/>
                  <a:pt x="944" y="1083"/>
                </a:cubicBezTo>
                <a:cubicBezTo>
                  <a:pt x="913" y="996"/>
                  <a:pt x="881" y="906"/>
                  <a:pt x="850" y="818"/>
                </a:cubicBezTo>
                <a:cubicBezTo>
                  <a:pt x="840" y="785"/>
                  <a:pt x="827" y="755"/>
                  <a:pt x="816" y="725"/>
                </a:cubicBezTo>
                <a:cubicBezTo>
                  <a:pt x="787" y="642"/>
                  <a:pt x="756" y="554"/>
                  <a:pt x="733" y="464"/>
                </a:cubicBezTo>
                <a:cubicBezTo>
                  <a:pt x="723" y="434"/>
                  <a:pt x="716" y="401"/>
                  <a:pt x="706" y="367"/>
                </a:cubicBezTo>
                <a:cubicBezTo>
                  <a:pt x="696" y="347"/>
                  <a:pt x="683" y="330"/>
                  <a:pt x="673" y="317"/>
                </a:cubicBezTo>
                <a:lnTo>
                  <a:pt x="689" y="297"/>
                </a:lnTo>
                <a:cubicBezTo>
                  <a:pt x="680" y="250"/>
                  <a:pt x="669" y="207"/>
                  <a:pt x="660" y="160"/>
                </a:cubicBezTo>
                <a:cubicBezTo>
                  <a:pt x="653" y="123"/>
                  <a:pt x="656" y="86"/>
                  <a:pt x="673" y="53"/>
                </a:cubicBezTo>
                <a:cubicBezTo>
                  <a:pt x="656" y="36"/>
                  <a:pt x="632" y="20"/>
                  <a:pt x="609" y="13"/>
                </a:cubicBezTo>
                <a:cubicBezTo>
                  <a:pt x="589" y="5"/>
                  <a:pt x="562" y="0"/>
                  <a:pt x="536" y="0"/>
                </a:cubicBezTo>
                <a:close/>
              </a:path>
            </a:pathLst>
          </a:custGeom>
          <a:solidFill>
            <a:srgbClr val="FFF2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25"/>
          <p:cNvSpPr/>
          <p:nvPr/>
        </p:nvSpPr>
        <p:spPr>
          <a:xfrm>
            <a:off x="8400324" y="2925884"/>
            <a:ext cx="208002" cy="544146"/>
          </a:xfrm>
          <a:custGeom>
            <a:avLst/>
            <a:gdLst/>
            <a:ahLst/>
            <a:cxnLst/>
            <a:rect l="l" t="t" r="r" b="b"/>
            <a:pathLst>
              <a:path w="2901" h="7590" extrusionOk="0">
                <a:moveTo>
                  <a:pt x="135" y="1"/>
                </a:moveTo>
                <a:cubicBezTo>
                  <a:pt x="121" y="1"/>
                  <a:pt x="107" y="3"/>
                  <a:pt x="95" y="8"/>
                </a:cubicBezTo>
                <a:lnTo>
                  <a:pt x="78" y="14"/>
                </a:lnTo>
                <a:cubicBezTo>
                  <a:pt x="17" y="48"/>
                  <a:pt x="1" y="118"/>
                  <a:pt x="28" y="178"/>
                </a:cubicBezTo>
                <a:cubicBezTo>
                  <a:pt x="115" y="349"/>
                  <a:pt x="192" y="526"/>
                  <a:pt x="269" y="700"/>
                </a:cubicBezTo>
                <a:cubicBezTo>
                  <a:pt x="289" y="743"/>
                  <a:pt x="305" y="787"/>
                  <a:pt x="322" y="830"/>
                </a:cubicBezTo>
                <a:cubicBezTo>
                  <a:pt x="339" y="874"/>
                  <a:pt x="355" y="917"/>
                  <a:pt x="372" y="957"/>
                </a:cubicBezTo>
                <a:cubicBezTo>
                  <a:pt x="405" y="1038"/>
                  <a:pt x="436" y="1118"/>
                  <a:pt x="465" y="1198"/>
                </a:cubicBezTo>
                <a:cubicBezTo>
                  <a:pt x="550" y="1425"/>
                  <a:pt x="630" y="1656"/>
                  <a:pt x="713" y="1887"/>
                </a:cubicBezTo>
                <a:cubicBezTo>
                  <a:pt x="806" y="2144"/>
                  <a:pt x="900" y="2402"/>
                  <a:pt x="1001" y="2660"/>
                </a:cubicBezTo>
                <a:cubicBezTo>
                  <a:pt x="1034" y="2743"/>
                  <a:pt x="1064" y="2830"/>
                  <a:pt x="1098" y="2914"/>
                </a:cubicBezTo>
                <a:cubicBezTo>
                  <a:pt x="1178" y="3141"/>
                  <a:pt x="1262" y="3365"/>
                  <a:pt x="1345" y="3589"/>
                </a:cubicBezTo>
                <a:cubicBezTo>
                  <a:pt x="1385" y="3690"/>
                  <a:pt x="1422" y="3790"/>
                  <a:pt x="1462" y="3890"/>
                </a:cubicBezTo>
                <a:cubicBezTo>
                  <a:pt x="1506" y="3998"/>
                  <a:pt x="1546" y="4105"/>
                  <a:pt x="1586" y="4215"/>
                </a:cubicBezTo>
                <a:cubicBezTo>
                  <a:pt x="1673" y="4449"/>
                  <a:pt x="1757" y="4683"/>
                  <a:pt x="1837" y="4917"/>
                </a:cubicBezTo>
                <a:cubicBezTo>
                  <a:pt x="1877" y="5028"/>
                  <a:pt x="1917" y="5138"/>
                  <a:pt x="1961" y="5248"/>
                </a:cubicBezTo>
                <a:cubicBezTo>
                  <a:pt x="2004" y="5369"/>
                  <a:pt x="2044" y="5492"/>
                  <a:pt x="2084" y="5613"/>
                </a:cubicBezTo>
                <a:cubicBezTo>
                  <a:pt x="2128" y="5740"/>
                  <a:pt x="2165" y="5870"/>
                  <a:pt x="2205" y="5997"/>
                </a:cubicBezTo>
                <a:cubicBezTo>
                  <a:pt x="2238" y="6114"/>
                  <a:pt x="2271" y="6232"/>
                  <a:pt x="2302" y="6352"/>
                </a:cubicBezTo>
                <a:cubicBezTo>
                  <a:pt x="2365" y="6593"/>
                  <a:pt x="2436" y="6834"/>
                  <a:pt x="2512" y="7071"/>
                </a:cubicBezTo>
                <a:cubicBezTo>
                  <a:pt x="2539" y="7144"/>
                  <a:pt x="2563" y="7218"/>
                  <a:pt x="2586" y="7295"/>
                </a:cubicBezTo>
                <a:cubicBezTo>
                  <a:pt x="2600" y="7332"/>
                  <a:pt x="2612" y="7369"/>
                  <a:pt x="2623" y="7409"/>
                </a:cubicBezTo>
                <a:cubicBezTo>
                  <a:pt x="2629" y="7425"/>
                  <a:pt x="2637" y="7439"/>
                  <a:pt x="2640" y="7456"/>
                </a:cubicBezTo>
                <a:cubicBezTo>
                  <a:pt x="2646" y="7473"/>
                  <a:pt x="2653" y="7489"/>
                  <a:pt x="2660" y="7505"/>
                </a:cubicBezTo>
                <a:cubicBezTo>
                  <a:pt x="2666" y="7522"/>
                  <a:pt x="2680" y="7539"/>
                  <a:pt x="2690" y="7553"/>
                </a:cubicBezTo>
                <a:cubicBezTo>
                  <a:pt x="2710" y="7578"/>
                  <a:pt x="2743" y="7590"/>
                  <a:pt x="2776" y="7590"/>
                </a:cubicBezTo>
                <a:cubicBezTo>
                  <a:pt x="2786" y="7590"/>
                  <a:pt x="2797" y="7588"/>
                  <a:pt x="2807" y="7586"/>
                </a:cubicBezTo>
                <a:cubicBezTo>
                  <a:pt x="2827" y="7583"/>
                  <a:pt x="2844" y="7573"/>
                  <a:pt x="2860" y="7559"/>
                </a:cubicBezTo>
                <a:cubicBezTo>
                  <a:pt x="2873" y="7546"/>
                  <a:pt x="2884" y="7530"/>
                  <a:pt x="2890" y="7509"/>
                </a:cubicBezTo>
                <a:cubicBezTo>
                  <a:pt x="2893" y="7493"/>
                  <a:pt x="2897" y="7479"/>
                  <a:pt x="2901" y="7462"/>
                </a:cubicBezTo>
                <a:cubicBezTo>
                  <a:pt x="2901" y="7449"/>
                  <a:pt x="2897" y="7432"/>
                  <a:pt x="2897" y="7419"/>
                </a:cubicBezTo>
                <a:cubicBezTo>
                  <a:pt x="2893" y="7405"/>
                  <a:pt x="2890" y="7392"/>
                  <a:pt x="2890" y="7379"/>
                </a:cubicBezTo>
                <a:cubicBezTo>
                  <a:pt x="2884" y="7352"/>
                  <a:pt x="2877" y="7322"/>
                  <a:pt x="2870" y="7295"/>
                </a:cubicBezTo>
                <a:cubicBezTo>
                  <a:pt x="2853" y="7235"/>
                  <a:pt x="2833" y="7175"/>
                  <a:pt x="2817" y="7115"/>
                </a:cubicBezTo>
                <a:cubicBezTo>
                  <a:pt x="2780" y="7001"/>
                  <a:pt x="2743" y="6883"/>
                  <a:pt x="2706" y="6770"/>
                </a:cubicBezTo>
                <a:cubicBezTo>
                  <a:pt x="2669" y="6643"/>
                  <a:pt x="2633" y="6519"/>
                  <a:pt x="2600" y="6395"/>
                </a:cubicBezTo>
                <a:cubicBezTo>
                  <a:pt x="2566" y="6272"/>
                  <a:pt x="2536" y="6148"/>
                  <a:pt x="2503" y="6028"/>
                </a:cubicBezTo>
                <a:cubicBezTo>
                  <a:pt x="2469" y="5911"/>
                  <a:pt x="2436" y="5797"/>
                  <a:pt x="2399" y="5679"/>
                </a:cubicBezTo>
                <a:cubicBezTo>
                  <a:pt x="2362" y="5563"/>
                  <a:pt x="2325" y="5443"/>
                  <a:pt x="2285" y="5325"/>
                </a:cubicBezTo>
                <a:cubicBezTo>
                  <a:pt x="2242" y="5202"/>
                  <a:pt x="2195" y="5074"/>
                  <a:pt x="2151" y="4951"/>
                </a:cubicBezTo>
                <a:cubicBezTo>
                  <a:pt x="2111" y="4837"/>
                  <a:pt x="2075" y="4727"/>
                  <a:pt x="2035" y="4613"/>
                </a:cubicBezTo>
                <a:cubicBezTo>
                  <a:pt x="1954" y="4389"/>
                  <a:pt x="1874" y="4162"/>
                  <a:pt x="1790" y="3938"/>
                </a:cubicBezTo>
                <a:cubicBezTo>
                  <a:pt x="1750" y="3837"/>
                  <a:pt x="1713" y="3740"/>
                  <a:pt x="1673" y="3640"/>
                </a:cubicBezTo>
                <a:cubicBezTo>
                  <a:pt x="1629" y="3536"/>
                  <a:pt x="1589" y="3429"/>
                  <a:pt x="1549" y="3325"/>
                </a:cubicBezTo>
                <a:cubicBezTo>
                  <a:pt x="1459" y="3081"/>
                  <a:pt x="1372" y="2840"/>
                  <a:pt x="1278" y="2596"/>
                </a:cubicBezTo>
                <a:cubicBezTo>
                  <a:pt x="1238" y="2496"/>
                  <a:pt x="1195" y="2392"/>
                  <a:pt x="1155" y="2288"/>
                </a:cubicBezTo>
                <a:cubicBezTo>
                  <a:pt x="1107" y="2161"/>
                  <a:pt x="1058" y="2038"/>
                  <a:pt x="1011" y="1911"/>
                </a:cubicBezTo>
                <a:cubicBezTo>
                  <a:pt x="998" y="1877"/>
                  <a:pt x="984" y="1840"/>
                  <a:pt x="971" y="1807"/>
                </a:cubicBezTo>
                <a:lnTo>
                  <a:pt x="969" y="1797"/>
                </a:lnTo>
                <a:lnTo>
                  <a:pt x="969" y="1797"/>
                </a:lnTo>
                <a:cubicBezTo>
                  <a:pt x="969" y="1799"/>
                  <a:pt x="970" y="1801"/>
                  <a:pt x="971" y="1803"/>
                </a:cubicBezTo>
                <a:lnTo>
                  <a:pt x="967" y="1790"/>
                </a:lnTo>
                <a:lnTo>
                  <a:pt x="969" y="1797"/>
                </a:lnTo>
                <a:lnTo>
                  <a:pt x="969" y="1797"/>
                </a:lnTo>
                <a:cubicBezTo>
                  <a:pt x="795" y="1331"/>
                  <a:pt x="618" y="861"/>
                  <a:pt x="405" y="409"/>
                </a:cubicBezTo>
                <a:cubicBezTo>
                  <a:pt x="352" y="295"/>
                  <a:pt x="298" y="178"/>
                  <a:pt x="241" y="65"/>
                </a:cubicBezTo>
                <a:cubicBezTo>
                  <a:pt x="221" y="24"/>
                  <a:pt x="178" y="1"/>
                  <a:pt x="135" y="1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25"/>
          <p:cNvSpPr/>
          <p:nvPr/>
        </p:nvSpPr>
        <p:spPr>
          <a:xfrm>
            <a:off x="8595778" y="3498133"/>
            <a:ext cx="34129" cy="33409"/>
          </a:xfrm>
          <a:custGeom>
            <a:avLst/>
            <a:gdLst/>
            <a:ahLst/>
            <a:cxnLst/>
            <a:rect l="l" t="t" r="r" b="b"/>
            <a:pathLst>
              <a:path w="476" h="466" extrusionOk="0">
                <a:moveTo>
                  <a:pt x="236" y="1"/>
                </a:moveTo>
                <a:cubicBezTo>
                  <a:pt x="219" y="1"/>
                  <a:pt x="203" y="3"/>
                  <a:pt x="187" y="9"/>
                </a:cubicBezTo>
                <a:cubicBezTo>
                  <a:pt x="167" y="15"/>
                  <a:pt x="151" y="22"/>
                  <a:pt x="131" y="29"/>
                </a:cubicBezTo>
                <a:cubicBezTo>
                  <a:pt x="94" y="49"/>
                  <a:pt x="67" y="76"/>
                  <a:pt x="44" y="109"/>
                </a:cubicBezTo>
                <a:cubicBezTo>
                  <a:pt x="11" y="159"/>
                  <a:pt x="0" y="226"/>
                  <a:pt x="14" y="286"/>
                </a:cubicBezTo>
                <a:cubicBezTo>
                  <a:pt x="27" y="343"/>
                  <a:pt x="64" y="394"/>
                  <a:pt x="114" y="426"/>
                </a:cubicBezTo>
                <a:cubicBezTo>
                  <a:pt x="148" y="448"/>
                  <a:pt x="196" y="465"/>
                  <a:pt x="241" y="465"/>
                </a:cubicBezTo>
                <a:cubicBezTo>
                  <a:pt x="259" y="465"/>
                  <a:pt x="276" y="463"/>
                  <a:pt x="292" y="457"/>
                </a:cubicBezTo>
                <a:cubicBezTo>
                  <a:pt x="308" y="451"/>
                  <a:pt x="328" y="443"/>
                  <a:pt x="345" y="437"/>
                </a:cubicBezTo>
                <a:cubicBezTo>
                  <a:pt x="382" y="417"/>
                  <a:pt x="408" y="390"/>
                  <a:pt x="432" y="357"/>
                </a:cubicBezTo>
                <a:cubicBezTo>
                  <a:pt x="465" y="306"/>
                  <a:pt x="476" y="243"/>
                  <a:pt x="462" y="182"/>
                </a:cubicBezTo>
                <a:cubicBezTo>
                  <a:pt x="448" y="122"/>
                  <a:pt x="412" y="72"/>
                  <a:pt x="362" y="39"/>
                </a:cubicBezTo>
                <a:cubicBezTo>
                  <a:pt x="328" y="17"/>
                  <a:pt x="280" y="1"/>
                  <a:pt x="236" y="1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25"/>
          <p:cNvSpPr/>
          <p:nvPr/>
        </p:nvSpPr>
        <p:spPr>
          <a:xfrm>
            <a:off x="8037737" y="2875269"/>
            <a:ext cx="424321" cy="149694"/>
          </a:xfrm>
          <a:custGeom>
            <a:avLst/>
            <a:gdLst/>
            <a:ahLst/>
            <a:cxnLst/>
            <a:rect l="l" t="t" r="r" b="b"/>
            <a:pathLst>
              <a:path w="5918" h="2088" extrusionOk="0">
                <a:moveTo>
                  <a:pt x="5576" y="1"/>
                </a:moveTo>
                <a:cubicBezTo>
                  <a:pt x="5566" y="1"/>
                  <a:pt x="5556" y="1"/>
                  <a:pt x="5546" y="4"/>
                </a:cubicBezTo>
                <a:cubicBezTo>
                  <a:pt x="5506" y="8"/>
                  <a:pt x="5469" y="18"/>
                  <a:pt x="5429" y="28"/>
                </a:cubicBezTo>
                <a:cubicBezTo>
                  <a:pt x="5396" y="38"/>
                  <a:pt x="5359" y="48"/>
                  <a:pt x="5326" y="61"/>
                </a:cubicBezTo>
                <a:cubicBezTo>
                  <a:pt x="5306" y="68"/>
                  <a:pt x="5282" y="75"/>
                  <a:pt x="5261" y="81"/>
                </a:cubicBezTo>
                <a:cubicBezTo>
                  <a:pt x="5249" y="84"/>
                  <a:pt x="5238" y="88"/>
                  <a:pt x="5225" y="95"/>
                </a:cubicBezTo>
                <a:cubicBezTo>
                  <a:pt x="5158" y="121"/>
                  <a:pt x="5088" y="155"/>
                  <a:pt x="5021" y="185"/>
                </a:cubicBezTo>
                <a:cubicBezTo>
                  <a:pt x="4951" y="215"/>
                  <a:pt x="4877" y="242"/>
                  <a:pt x="4807" y="272"/>
                </a:cubicBezTo>
                <a:cubicBezTo>
                  <a:pt x="4667" y="325"/>
                  <a:pt x="4523" y="379"/>
                  <a:pt x="4379" y="430"/>
                </a:cubicBezTo>
                <a:cubicBezTo>
                  <a:pt x="4105" y="530"/>
                  <a:pt x="3827" y="623"/>
                  <a:pt x="3549" y="720"/>
                </a:cubicBezTo>
                <a:cubicBezTo>
                  <a:pt x="3463" y="747"/>
                  <a:pt x="3379" y="777"/>
                  <a:pt x="3295" y="807"/>
                </a:cubicBezTo>
                <a:cubicBezTo>
                  <a:pt x="3239" y="827"/>
                  <a:pt x="3185" y="847"/>
                  <a:pt x="3128" y="864"/>
                </a:cubicBezTo>
                <a:cubicBezTo>
                  <a:pt x="3061" y="887"/>
                  <a:pt x="2991" y="907"/>
                  <a:pt x="2921" y="927"/>
                </a:cubicBezTo>
                <a:cubicBezTo>
                  <a:pt x="2847" y="947"/>
                  <a:pt x="2773" y="971"/>
                  <a:pt x="2700" y="995"/>
                </a:cubicBezTo>
                <a:cubicBezTo>
                  <a:pt x="2402" y="1092"/>
                  <a:pt x="2108" y="1195"/>
                  <a:pt x="1814" y="1299"/>
                </a:cubicBezTo>
                <a:cubicBezTo>
                  <a:pt x="1526" y="1402"/>
                  <a:pt x="1235" y="1503"/>
                  <a:pt x="944" y="1606"/>
                </a:cubicBezTo>
                <a:cubicBezTo>
                  <a:pt x="803" y="1657"/>
                  <a:pt x="666" y="1717"/>
                  <a:pt x="526" y="1770"/>
                </a:cubicBezTo>
                <a:cubicBezTo>
                  <a:pt x="453" y="1801"/>
                  <a:pt x="379" y="1827"/>
                  <a:pt x="305" y="1858"/>
                </a:cubicBezTo>
                <a:cubicBezTo>
                  <a:pt x="238" y="1884"/>
                  <a:pt x="175" y="1918"/>
                  <a:pt x="108" y="1947"/>
                </a:cubicBezTo>
                <a:cubicBezTo>
                  <a:pt x="84" y="1958"/>
                  <a:pt x="61" y="1968"/>
                  <a:pt x="38" y="1978"/>
                </a:cubicBezTo>
                <a:cubicBezTo>
                  <a:pt x="24" y="1984"/>
                  <a:pt x="14" y="1995"/>
                  <a:pt x="8" y="2008"/>
                </a:cubicBezTo>
                <a:cubicBezTo>
                  <a:pt x="1" y="2021"/>
                  <a:pt x="1" y="2035"/>
                  <a:pt x="4" y="2048"/>
                </a:cubicBezTo>
                <a:cubicBezTo>
                  <a:pt x="12" y="2072"/>
                  <a:pt x="36" y="2088"/>
                  <a:pt x="58" y="2088"/>
                </a:cubicBezTo>
                <a:cubicBezTo>
                  <a:pt x="64" y="2088"/>
                  <a:pt x="69" y="2087"/>
                  <a:pt x="75" y="2085"/>
                </a:cubicBezTo>
                <a:cubicBezTo>
                  <a:pt x="152" y="2055"/>
                  <a:pt x="229" y="2025"/>
                  <a:pt x="302" y="1995"/>
                </a:cubicBezTo>
                <a:cubicBezTo>
                  <a:pt x="376" y="1964"/>
                  <a:pt x="450" y="1935"/>
                  <a:pt x="523" y="1907"/>
                </a:cubicBezTo>
                <a:cubicBezTo>
                  <a:pt x="663" y="1850"/>
                  <a:pt x="803" y="1790"/>
                  <a:pt x="944" y="1737"/>
                </a:cubicBezTo>
                <a:cubicBezTo>
                  <a:pt x="1015" y="1714"/>
                  <a:pt x="1081" y="1690"/>
                  <a:pt x="1152" y="1667"/>
                </a:cubicBezTo>
                <a:cubicBezTo>
                  <a:pt x="1228" y="1640"/>
                  <a:pt x="1305" y="1617"/>
                  <a:pt x="1382" y="1589"/>
                </a:cubicBezTo>
                <a:cubicBezTo>
                  <a:pt x="1523" y="1540"/>
                  <a:pt x="1666" y="1493"/>
                  <a:pt x="1810" y="1443"/>
                </a:cubicBezTo>
                <a:cubicBezTo>
                  <a:pt x="2101" y="1342"/>
                  <a:pt x="2392" y="1242"/>
                  <a:pt x="2687" y="1152"/>
                </a:cubicBezTo>
                <a:cubicBezTo>
                  <a:pt x="2760" y="1128"/>
                  <a:pt x="2833" y="1105"/>
                  <a:pt x="2907" y="1085"/>
                </a:cubicBezTo>
                <a:cubicBezTo>
                  <a:pt x="2984" y="1061"/>
                  <a:pt x="3058" y="1041"/>
                  <a:pt x="3131" y="1018"/>
                </a:cubicBezTo>
                <a:cubicBezTo>
                  <a:pt x="3188" y="1001"/>
                  <a:pt x="3245" y="984"/>
                  <a:pt x="3299" y="964"/>
                </a:cubicBezTo>
                <a:cubicBezTo>
                  <a:pt x="3315" y="958"/>
                  <a:pt x="3332" y="951"/>
                  <a:pt x="3349" y="947"/>
                </a:cubicBezTo>
                <a:cubicBezTo>
                  <a:pt x="3415" y="924"/>
                  <a:pt x="3480" y="901"/>
                  <a:pt x="3546" y="878"/>
                </a:cubicBezTo>
                <a:cubicBezTo>
                  <a:pt x="3824" y="780"/>
                  <a:pt x="4102" y="683"/>
                  <a:pt x="4383" y="586"/>
                </a:cubicBezTo>
                <a:cubicBezTo>
                  <a:pt x="4526" y="533"/>
                  <a:pt x="4673" y="483"/>
                  <a:pt x="4820" y="433"/>
                </a:cubicBezTo>
                <a:cubicBezTo>
                  <a:pt x="4891" y="410"/>
                  <a:pt x="4960" y="382"/>
                  <a:pt x="5031" y="356"/>
                </a:cubicBezTo>
                <a:cubicBezTo>
                  <a:pt x="5098" y="332"/>
                  <a:pt x="5165" y="305"/>
                  <a:pt x="5232" y="279"/>
                </a:cubicBezTo>
                <a:cubicBezTo>
                  <a:pt x="5289" y="255"/>
                  <a:pt x="5346" y="235"/>
                  <a:pt x="5402" y="219"/>
                </a:cubicBezTo>
                <a:cubicBezTo>
                  <a:pt x="5453" y="198"/>
                  <a:pt x="5506" y="182"/>
                  <a:pt x="5559" y="169"/>
                </a:cubicBezTo>
                <a:cubicBezTo>
                  <a:pt x="5573" y="165"/>
                  <a:pt x="5587" y="165"/>
                  <a:pt x="5599" y="165"/>
                </a:cubicBezTo>
                <a:lnTo>
                  <a:pt x="5619" y="169"/>
                </a:lnTo>
                <a:cubicBezTo>
                  <a:pt x="5630" y="172"/>
                  <a:pt x="5636" y="175"/>
                  <a:pt x="5647" y="178"/>
                </a:cubicBezTo>
                <a:lnTo>
                  <a:pt x="5660" y="198"/>
                </a:lnTo>
                <a:cubicBezTo>
                  <a:pt x="5673" y="212"/>
                  <a:pt x="5683" y="222"/>
                  <a:pt x="5690" y="239"/>
                </a:cubicBezTo>
                <a:cubicBezTo>
                  <a:pt x="5700" y="259"/>
                  <a:pt x="5710" y="282"/>
                  <a:pt x="5717" y="302"/>
                </a:cubicBezTo>
                <a:cubicBezTo>
                  <a:pt x="5723" y="325"/>
                  <a:pt x="5730" y="349"/>
                  <a:pt x="5733" y="369"/>
                </a:cubicBezTo>
                <a:cubicBezTo>
                  <a:pt x="5747" y="433"/>
                  <a:pt x="5757" y="496"/>
                  <a:pt x="5767" y="556"/>
                </a:cubicBezTo>
                <a:cubicBezTo>
                  <a:pt x="5770" y="580"/>
                  <a:pt x="5777" y="597"/>
                  <a:pt x="5794" y="610"/>
                </a:cubicBezTo>
                <a:cubicBezTo>
                  <a:pt x="5807" y="620"/>
                  <a:pt x="5827" y="626"/>
                  <a:pt x="5847" y="626"/>
                </a:cubicBezTo>
                <a:cubicBezTo>
                  <a:pt x="5863" y="626"/>
                  <a:pt x="5884" y="617"/>
                  <a:pt x="5897" y="600"/>
                </a:cubicBezTo>
                <a:cubicBezTo>
                  <a:pt x="5908" y="586"/>
                  <a:pt x="5917" y="566"/>
                  <a:pt x="5914" y="550"/>
                </a:cubicBezTo>
                <a:cubicBezTo>
                  <a:pt x="5908" y="506"/>
                  <a:pt x="5900" y="463"/>
                  <a:pt x="5891" y="419"/>
                </a:cubicBezTo>
                <a:cubicBezTo>
                  <a:pt x="5884" y="376"/>
                  <a:pt x="5877" y="336"/>
                  <a:pt x="5867" y="296"/>
                </a:cubicBezTo>
                <a:cubicBezTo>
                  <a:pt x="5860" y="259"/>
                  <a:pt x="5847" y="222"/>
                  <a:pt x="5834" y="185"/>
                </a:cubicBezTo>
                <a:cubicBezTo>
                  <a:pt x="5823" y="158"/>
                  <a:pt x="5810" y="132"/>
                  <a:pt x="5790" y="109"/>
                </a:cubicBezTo>
                <a:lnTo>
                  <a:pt x="5777" y="88"/>
                </a:lnTo>
                <a:cubicBezTo>
                  <a:pt x="5760" y="64"/>
                  <a:pt x="5737" y="44"/>
                  <a:pt x="5710" y="31"/>
                </a:cubicBezTo>
                <a:cubicBezTo>
                  <a:pt x="5700" y="28"/>
                  <a:pt x="5690" y="24"/>
                  <a:pt x="5680" y="21"/>
                </a:cubicBezTo>
                <a:cubicBezTo>
                  <a:pt x="5667" y="15"/>
                  <a:pt x="5650" y="11"/>
                  <a:pt x="5636" y="8"/>
                </a:cubicBezTo>
                <a:cubicBezTo>
                  <a:pt x="5623" y="1"/>
                  <a:pt x="5603" y="1"/>
                  <a:pt x="5590" y="1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25"/>
          <p:cNvSpPr/>
          <p:nvPr/>
        </p:nvSpPr>
        <p:spPr>
          <a:xfrm>
            <a:off x="7999449" y="3037150"/>
            <a:ext cx="218470" cy="686599"/>
          </a:xfrm>
          <a:custGeom>
            <a:avLst/>
            <a:gdLst/>
            <a:ahLst/>
            <a:cxnLst/>
            <a:rect l="l" t="t" r="r" b="b"/>
            <a:pathLst>
              <a:path w="3047" h="9577" extrusionOk="0">
                <a:moveTo>
                  <a:pt x="135" y="1"/>
                </a:moveTo>
                <a:cubicBezTo>
                  <a:pt x="121" y="1"/>
                  <a:pt x="107" y="3"/>
                  <a:pt x="93" y="7"/>
                </a:cubicBezTo>
                <a:cubicBezTo>
                  <a:pt x="60" y="21"/>
                  <a:pt x="33" y="44"/>
                  <a:pt x="16" y="78"/>
                </a:cubicBezTo>
                <a:cubicBezTo>
                  <a:pt x="0" y="111"/>
                  <a:pt x="0" y="145"/>
                  <a:pt x="10" y="181"/>
                </a:cubicBezTo>
                <a:cubicBezTo>
                  <a:pt x="24" y="234"/>
                  <a:pt x="40" y="288"/>
                  <a:pt x="53" y="342"/>
                </a:cubicBezTo>
                <a:cubicBezTo>
                  <a:pt x="67" y="395"/>
                  <a:pt x="81" y="452"/>
                  <a:pt x="97" y="506"/>
                </a:cubicBezTo>
                <a:cubicBezTo>
                  <a:pt x="133" y="620"/>
                  <a:pt x="174" y="730"/>
                  <a:pt x="207" y="844"/>
                </a:cubicBezTo>
                <a:cubicBezTo>
                  <a:pt x="244" y="961"/>
                  <a:pt x="277" y="1074"/>
                  <a:pt x="314" y="1188"/>
                </a:cubicBezTo>
                <a:cubicBezTo>
                  <a:pt x="357" y="1312"/>
                  <a:pt x="398" y="1432"/>
                  <a:pt x="438" y="1556"/>
                </a:cubicBezTo>
                <a:cubicBezTo>
                  <a:pt x="475" y="1666"/>
                  <a:pt x="508" y="1776"/>
                  <a:pt x="542" y="1887"/>
                </a:cubicBezTo>
                <a:cubicBezTo>
                  <a:pt x="578" y="2011"/>
                  <a:pt x="612" y="2131"/>
                  <a:pt x="649" y="2255"/>
                </a:cubicBezTo>
                <a:cubicBezTo>
                  <a:pt x="719" y="2499"/>
                  <a:pt x="789" y="2743"/>
                  <a:pt x="863" y="2988"/>
                </a:cubicBezTo>
                <a:cubicBezTo>
                  <a:pt x="899" y="3114"/>
                  <a:pt x="939" y="3238"/>
                  <a:pt x="980" y="3365"/>
                </a:cubicBezTo>
                <a:cubicBezTo>
                  <a:pt x="1016" y="3479"/>
                  <a:pt x="1053" y="3590"/>
                  <a:pt x="1090" y="3706"/>
                </a:cubicBezTo>
                <a:cubicBezTo>
                  <a:pt x="1127" y="3823"/>
                  <a:pt x="1160" y="3940"/>
                  <a:pt x="1200" y="4058"/>
                </a:cubicBezTo>
                <a:cubicBezTo>
                  <a:pt x="1244" y="4184"/>
                  <a:pt x="1285" y="4312"/>
                  <a:pt x="1328" y="4439"/>
                </a:cubicBezTo>
                <a:cubicBezTo>
                  <a:pt x="1405" y="4673"/>
                  <a:pt x="1475" y="4907"/>
                  <a:pt x="1549" y="5141"/>
                </a:cubicBezTo>
                <a:cubicBezTo>
                  <a:pt x="1629" y="5385"/>
                  <a:pt x="1699" y="5629"/>
                  <a:pt x="1773" y="5877"/>
                </a:cubicBezTo>
                <a:cubicBezTo>
                  <a:pt x="1842" y="6118"/>
                  <a:pt x="1919" y="6359"/>
                  <a:pt x="1987" y="6603"/>
                </a:cubicBezTo>
                <a:cubicBezTo>
                  <a:pt x="2020" y="6723"/>
                  <a:pt x="2057" y="6844"/>
                  <a:pt x="2090" y="6964"/>
                </a:cubicBezTo>
                <a:cubicBezTo>
                  <a:pt x="2123" y="7084"/>
                  <a:pt x="2163" y="7208"/>
                  <a:pt x="2200" y="7328"/>
                </a:cubicBezTo>
                <a:cubicBezTo>
                  <a:pt x="2271" y="7566"/>
                  <a:pt x="2338" y="7804"/>
                  <a:pt x="2404" y="8040"/>
                </a:cubicBezTo>
                <a:cubicBezTo>
                  <a:pt x="2418" y="8101"/>
                  <a:pt x="2438" y="8161"/>
                  <a:pt x="2455" y="8221"/>
                </a:cubicBezTo>
                <a:cubicBezTo>
                  <a:pt x="2472" y="8275"/>
                  <a:pt x="2492" y="8329"/>
                  <a:pt x="2505" y="8382"/>
                </a:cubicBezTo>
                <a:cubicBezTo>
                  <a:pt x="2525" y="8442"/>
                  <a:pt x="2541" y="8506"/>
                  <a:pt x="2562" y="8562"/>
                </a:cubicBezTo>
                <a:cubicBezTo>
                  <a:pt x="2578" y="8622"/>
                  <a:pt x="2598" y="8679"/>
                  <a:pt x="2619" y="8739"/>
                </a:cubicBezTo>
                <a:cubicBezTo>
                  <a:pt x="2652" y="8837"/>
                  <a:pt x="2682" y="8934"/>
                  <a:pt x="2712" y="9031"/>
                </a:cubicBezTo>
                <a:cubicBezTo>
                  <a:pt x="2739" y="9118"/>
                  <a:pt x="2759" y="9208"/>
                  <a:pt x="2779" y="9295"/>
                </a:cubicBezTo>
                <a:cubicBezTo>
                  <a:pt x="2790" y="9352"/>
                  <a:pt x="2799" y="9409"/>
                  <a:pt x="2806" y="9469"/>
                </a:cubicBezTo>
                <a:cubicBezTo>
                  <a:pt x="2813" y="9499"/>
                  <a:pt x="2822" y="9525"/>
                  <a:pt x="2846" y="9549"/>
                </a:cubicBezTo>
                <a:cubicBezTo>
                  <a:pt x="2867" y="9567"/>
                  <a:pt x="2892" y="9576"/>
                  <a:pt x="2918" y="9576"/>
                </a:cubicBezTo>
                <a:cubicBezTo>
                  <a:pt x="2922" y="9576"/>
                  <a:pt x="2926" y="9576"/>
                  <a:pt x="2930" y="9576"/>
                </a:cubicBezTo>
                <a:cubicBezTo>
                  <a:pt x="2990" y="9573"/>
                  <a:pt x="3046" y="9516"/>
                  <a:pt x="3040" y="9452"/>
                </a:cubicBezTo>
                <a:cubicBezTo>
                  <a:pt x="3006" y="9188"/>
                  <a:pt x="2933" y="8934"/>
                  <a:pt x="2853" y="8679"/>
                </a:cubicBezTo>
                <a:cubicBezTo>
                  <a:pt x="2816" y="8562"/>
                  <a:pt x="2779" y="8442"/>
                  <a:pt x="2745" y="8321"/>
                </a:cubicBezTo>
                <a:cubicBezTo>
                  <a:pt x="2712" y="8208"/>
                  <a:pt x="2676" y="8094"/>
                  <a:pt x="2645" y="7980"/>
                </a:cubicBezTo>
                <a:cubicBezTo>
                  <a:pt x="2615" y="7864"/>
                  <a:pt x="2585" y="7743"/>
                  <a:pt x="2552" y="7629"/>
                </a:cubicBezTo>
                <a:cubicBezTo>
                  <a:pt x="2518" y="7506"/>
                  <a:pt x="2484" y="7385"/>
                  <a:pt x="2452" y="7265"/>
                </a:cubicBezTo>
                <a:cubicBezTo>
                  <a:pt x="2381" y="7017"/>
                  <a:pt x="2314" y="6767"/>
                  <a:pt x="2248" y="6519"/>
                </a:cubicBezTo>
                <a:cubicBezTo>
                  <a:pt x="2180" y="6279"/>
                  <a:pt x="2110" y="6044"/>
                  <a:pt x="2043" y="5807"/>
                </a:cubicBezTo>
                <a:cubicBezTo>
                  <a:pt x="1973" y="5559"/>
                  <a:pt x="1903" y="5311"/>
                  <a:pt x="1830" y="5067"/>
                </a:cubicBezTo>
                <a:cubicBezTo>
                  <a:pt x="1759" y="4830"/>
                  <a:pt x="1689" y="4593"/>
                  <a:pt x="1612" y="4359"/>
                </a:cubicBezTo>
                <a:cubicBezTo>
                  <a:pt x="1572" y="4228"/>
                  <a:pt x="1532" y="4101"/>
                  <a:pt x="1488" y="3974"/>
                </a:cubicBezTo>
                <a:cubicBezTo>
                  <a:pt x="1451" y="3857"/>
                  <a:pt x="1421" y="3743"/>
                  <a:pt x="1385" y="3626"/>
                </a:cubicBezTo>
                <a:cubicBezTo>
                  <a:pt x="1308" y="3389"/>
                  <a:pt x="1228" y="3151"/>
                  <a:pt x="1150" y="2911"/>
                </a:cubicBezTo>
                <a:cubicBezTo>
                  <a:pt x="1073" y="2667"/>
                  <a:pt x="1000" y="2419"/>
                  <a:pt x="923" y="2175"/>
                </a:cubicBezTo>
                <a:cubicBezTo>
                  <a:pt x="883" y="2051"/>
                  <a:pt x="846" y="1930"/>
                  <a:pt x="809" y="1810"/>
                </a:cubicBezTo>
                <a:cubicBezTo>
                  <a:pt x="776" y="1699"/>
                  <a:pt x="739" y="1589"/>
                  <a:pt x="703" y="1483"/>
                </a:cubicBezTo>
                <a:cubicBezTo>
                  <a:pt x="658" y="1362"/>
                  <a:pt x="618" y="1242"/>
                  <a:pt x="578" y="1121"/>
                </a:cubicBezTo>
                <a:cubicBezTo>
                  <a:pt x="538" y="1004"/>
                  <a:pt x="505" y="887"/>
                  <a:pt x="471" y="773"/>
                </a:cubicBezTo>
                <a:cubicBezTo>
                  <a:pt x="438" y="653"/>
                  <a:pt x="402" y="539"/>
                  <a:pt x="361" y="422"/>
                </a:cubicBezTo>
                <a:cubicBezTo>
                  <a:pt x="345" y="369"/>
                  <a:pt x="331" y="315"/>
                  <a:pt x="314" y="259"/>
                </a:cubicBezTo>
                <a:cubicBezTo>
                  <a:pt x="301" y="205"/>
                  <a:pt x="288" y="148"/>
                  <a:pt x="268" y="94"/>
                </a:cubicBezTo>
                <a:cubicBezTo>
                  <a:pt x="249" y="38"/>
                  <a:pt x="193" y="1"/>
                  <a:pt x="135" y="1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25"/>
          <p:cNvSpPr/>
          <p:nvPr/>
        </p:nvSpPr>
        <p:spPr>
          <a:xfrm>
            <a:off x="8131807" y="3621014"/>
            <a:ext cx="30257" cy="26956"/>
          </a:xfrm>
          <a:custGeom>
            <a:avLst/>
            <a:gdLst/>
            <a:ahLst/>
            <a:cxnLst/>
            <a:rect l="l" t="t" r="r" b="b"/>
            <a:pathLst>
              <a:path w="422" h="376" extrusionOk="0">
                <a:moveTo>
                  <a:pt x="210" y="0"/>
                </a:moveTo>
                <a:cubicBezTo>
                  <a:pt x="190" y="0"/>
                  <a:pt x="170" y="4"/>
                  <a:pt x="150" y="10"/>
                </a:cubicBezTo>
                <a:cubicBezTo>
                  <a:pt x="53" y="44"/>
                  <a:pt x="0" y="154"/>
                  <a:pt x="33" y="251"/>
                </a:cubicBezTo>
                <a:cubicBezTo>
                  <a:pt x="60" y="328"/>
                  <a:pt x="134" y="375"/>
                  <a:pt x="213" y="375"/>
                </a:cubicBezTo>
                <a:cubicBezTo>
                  <a:pt x="233" y="375"/>
                  <a:pt x="254" y="372"/>
                  <a:pt x="274" y="365"/>
                </a:cubicBezTo>
                <a:cubicBezTo>
                  <a:pt x="368" y="331"/>
                  <a:pt x="422" y="225"/>
                  <a:pt x="388" y="128"/>
                </a:cubicBezTo>
                <a:cubicBezTo>
                  <a:pt x="361" y="50"/>
                  <a:pt x="288" y="0"/>
                  <a:pt x="210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25"/>
          <p:cNvSpPr/>
          <p:nvPr/>
        </p:nvSpPr>
        <p:spPr>
          <a:xfrm>
            <a:off x="8101550" y="3516701"/>
            <a:ext cx="30042" cy="26885"/>
          </a:xfrm>
          <a:custGeom>
            <a:avLst/>
            <a:gdLst/>
            <a:ahLst/>
            <a:cxnLst/>
            <a:rect l="l" t="t" r="r" b="b"/>
            <a:pathLst>
              <a:path w="419" h="375" extrusionOk="0">
                <a:moveTo>
                  <a:pt x="208" y="1"/>
                </a:moveTo>
                <a:cubicBezTo>
                  <a:pt x="188" y="1"/>
                  <a:pt x="168" y="4"/>
                  <a:pt x="148" y="11"/>
                </a:cubicBezTo>
                <a:cubicBezTo>
                  <a:pt x="51" y="44"/>
                  <a:pt x="1" y="151"/>
                  <a:pt x="34" y="248"/>
                </a:cubicBezTo>
                <a:cubicBezTo>
                  <a:pt x="58" y="325"/>
                  <a:pt x="133" y="375"/>
                  <a:pt x="210" y="375"/>
                </a:cubicBezTo>
                <a:cubicBezTo>
                  <a:pt x="229" y="375"/>
                  <a:pt x="249" y="372"/>
                  <a:pt x="268" y="365"/>
                </a:cubicBezTo>
                <a:cubicBezTo>
                  <a:pt x="365" y="332"/>
                  <a:pt x="418" y="221"/>
                  <a:pt x="385" y="127"/>
                </a:cubicBezTo>
                <a:cubicBezTo>
                  <a:pt x="359" y="51"/>
                  <a:pt x="285" y="1"/>
                  <a:pt x="208" y="1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25"/>
          <p:cNvSpPr/>
          <p:nvPr/>
        </p:nvSpPr>
        <p:spPr>
          <a:xfrm>
            <a:off x="8070862" y="3413321"/>
            <a:ext cx="33125" cy="29466"/>
          </a:xfrm>
          <a:custGeom>
            <a:avLst/>
            <a:gdLst/>
            <a:ahLst/>
            <a:cxnLst/>
            <a:rect l="l" t="t" r="r" b="b"/>
            <a:pathLst>
              <a:path w="462" h="411" extrusionOk="0">
                <a:moveTo>
                  <a:pt x="231" y="0"/>
                </a:moveTo>
                <a:cubicBezTo>
                  <a:pt x="209" y="0"/>
                  <a:pt x="186" y="4"/>
                  <a:pt x="164" y="11"/>
                </a:cubicBezTo>
                <a:cubicBezTo>
                  <a:pt x="61" y="48"/>
                  <a:pt x="0" y="169"/>
                  <a:pt x="37" y="272"/>
                </a:cubicBezTo>
                <a:cubicBezTo>
                  <a:pt x="67" y="357"/>
                  <a:pt x="148" y="410"/>
                  <a:pt x="233" y="410"/>
                </a:cubicBezTo>
                <a:cubicBezTo>
                  <a:pt x="255" y="410"/>
                  <a:pt x="277" y="407"/>
                  <a:pt x="298" y="399"/>
                </a:cubicBezTo>
                <a:cubicBezTo>
                  <a:pt x="405" y="362"/>
                  <a:pt x="462" y="245"/>
                  <a:pt x="425" y="138"/>
                </a:cubicBezTo>
                <a:cubicBezTo>
                  <a:pt x="396" y="53"/>
                  <a:pt x="317" y="0"/>
                  <a:pt x="231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25"/>
          <p:cNvSpPr/>
          <p:nvPr/>
        </p:nvSpPr>
        <p:spPr>
          <a:xfrm>
            <a:off x="8048062" y="3316823"/>
            <a:ext cx="26959" cy="23874"/>
          </a:xfrm>
          <a:custGeom>
            <a:avLst/>
            <a:gdLst/>
            <a:ahLst/>
            <a:cxnLst/>
            <a:rect l="l" t="t" r="r" b="b"/>
            <a:pathLst>
              <a:path w="376" h="333" extrusionOk="0">
                <a:moveTo>
                  <a:pt x="189" y="0"/>
                </a:moveTo>
                <a:cubicBezTo>
                  <a:pt x="171" y="0"/>
                  <a:pt x="153" y="3"/>
                  <a:pt x="135" y="10"/>
                </a:cubicBezTo>
                <a:cubicBezTo>
                  <a:pt x="48" y="39"/>
                  <a:pt x="1" y="136"/>
                  <a:pt x="31" y="220"/>
                </a:cubicBezTo>
                <a:cubicBezTo>
                  <a:pt x="55" y="289"/>
                  <a:pt x="121" y="333"/>
                  <a:pt x="191" y="333"/>
                </a:cubicBezTo>
                <a:cubicBezTo>
                  <a:pt x="209" y="333"/>
                  <a:pt x="227" y="330"/>
                  <a:pt x="245" y="324"/>
                </a:cubicBezTo>
                <a:cubicBezTo>
                  <a:pt x="329" y="294"/>
                  <a:pt x="375" y="197"/>
                  <a:pt x="349" y="113"/>
                </a:cubicBezTo>
                <a:cubicBezTo>
                  <a:pt x="325" y="44"/>
                  <a:pt x="259" y="0"/>
                  <a:pt x="189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p25"/>
          <p:cNvSpPr/>
          <p:nvPr/>
        </p:nvSpPr>
        <p:spPr>
          <a:xfrm>
            <a:off x="8021963" y="3224913"/>
            <a:ext cx="28106" cy="25164"/>
          </a:xfrm>
          <a:custGeom>
            <a:avLst/>
            <a:gdLst/>
            <a:ahLst/>
            <a:cxnLst/>
            <a:rect l="l" t="t" r="r" b="b"/>
            <a:pathLst>
              <a:path w="392" h="351" extrusionOk="0">
                <a:moveTo>
                  <a:pt x="196" y="0"/>
                </a:moveTo>
                <a:cubicBezTo>
                  <a:pt x="176" y="0"/>
                  <a:pt x="157" y="3"/>
                  <a:pt x="137" y="11"/>
                </a:cubicBezTo>
                <a:cubicBezTo>
                  <a:pt x="47" y="40"/>
                  <a:pt x="0" y="141"/>
                  <a:pt x="31" y="231"/>
                </a:cubicBezTo>
                <a:cubicBezTo>
                  <a:pt x="54" y="303"/>
                  <a:pt x="124" y="350"/>
                  <a:pt x="197" y="350"/>
                </a:cubicBezTo>
                <a:cubicBezTo>
                  <a:pt x="215" y="350"/>
                  <a:pt x="233" y="347"/>
                  <a:pt x="251" y="341"/>
                </a:cubicBezTo>
                <a:cubicBezTo>
                  <a:pt x="341" y="308"/>
                  <a:pt x="392" y="208"/>
                  <a:pt x="361" y="117"/>
                </a:cubicBezTo>
                <a:cubicBezTo>
                  <a:pt x="335" y="47"/>
                  <a:pt x="268" y="0"/>
                  <a:pt x="196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9" name="Google Shape;739;p25"/>
          <p:cNvSpPr/>
          <p:nvPr/>
        </p:nvSpPr>
        <p:spPr>
          <a:xfrm>
            <a:off x="7996581" y="3131498"/>
            <a:ext cx="26888" cy="24160"/>
          </a:xfrm>
          <a:custGeom>
            <a:avLst/>
            <a:gdLst/>
            <a:ahLst/>
            <a:cxnLst/>
            <a:rect l="l" t="t" r="r" b="b"/>
            <a:pathLst>
              <a:path w="375" h="337" extrusionOk="0">
                <a:moveTo>
                  <a:pt x="184" y="0"/>
                </a:moveTo>
                <a:cubicBezTo>
                  <a:pt x="166" y="0"/>
                  <a:pt x="148" y="3"/>
                  <a:pt x="130" y="9"/>
                </a:cubicBezTo>
                <a:cubicBezTo>
                  <a:pt x="47" y="39"/>
                  <a:pt x="0" y="136"/>
                  <a:pt x="30" y="223"/>
                </a:cubicBezTo>
                <a:cubicBezTo>
                  <a:pt x="54" y="292"/>
                  <a:pt x="118" y="336"/>
                  <a:pt x="187" y="336"/>
                </a:cubicBezTo>
                <a:cubicBezTo>
                  <a:pt x="205" y="336"/>
                  <a:pt x="223" y="333"/>
                  <a:pt x="241" y="327"/>
                </a:cubicBezTo>
                <a:cubicBezTo>
                  <a:pt x="328" y="297"/>
                  <a:pt x="374" y="200"/>
                  <a:pt x="344" y="113"/>
                </a:cubicBezTo>
                <a:cubicBezTo>
                  <a:pt x="320" y="44"/>
                  <a:pt x="254" y="0"/>
                  <a:pt x="184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0" name="Google Shape;740;p25"/>
          <p:cNvSpPr/>
          <p:nvPr/>
        </p:nvSpPr>
        <p:spPr>
          <a:xfrm>
            <a:off x="7926028" y="3136588"/>
            <a:ext cx="85897" cy="50758"/>
          </a:xfrm>
          <a:custGeom>
            <a:avLst/>
            <a:gdLst/>
            <a:ahLst/>
            <a:cxnLst/>
            <a:rect l="l" t="t" r="r" b="b"/>
            <a:pathLst>
              <a:path w="1198" h="708" extrusionOk="0">
                <a:moveTo>
                  <a:pt x="1091" y="0"/>
                </a:moveTo>
                <a:cubicBezTo>
                  <a:pt x="1083" y="0"/>
                  <a:pt x="1076" y="1"/>
                  <a:pt x="1068" y="2"/>
                </a:cubicBezTo>
                <a:cubicBezTo>
                  <a:pt x="1007" y="11"/>
                  <a:pt x="950" y="25"/>
                  <a:pt x="893" y="31"/>
                </a:cubicBezTo>
                <a:cubicBezTo>
                  <a:pt x="840" y="39"/>
                  <a:pt x="787" y="45"/>
                  <a:pt x="733" y="48"/>
                </a:cubicBezTo>
                <a:cubicBezTo>
                  <a:pt x="706" y="48"/>
                  <a:pt x="679" y="48"/>
                  <a:pt x="656" y="45"/>
                </a:cubicBezTo>
                <a:cubicBezTo>
                  <a:pt x="626" y="45"/>
                  <a:pt x="599" y="48"/>
                  <a:pt x="572" y="48"/>
                </a:cubicBezTo>
                <a:cubicBezTo>
                  <a:pt x="509" y="51"/>
                  <a:pt x="446" y="62"/>
                  <a:pt x="382" y="79"/>
                </a:cubicBezTo>
                <a:cubicBezTo>
                  <a:pt x="368" y="82"/>
                  <a:pt x="358" y="85"/>
                  <a:pt x="348" y="88"/>
                </a:cubicBezTo>
                <a:cubicBezTo>
                  <a:pt x="302" y="105"/>
                  <a:pt x="254" y="129"/>
                  <a:pt x="211" y="156"/>
                </a:cubicBezTo>
                <a:cubicBezTo>
                  <a:pt x="177" y="172"/>
                  <a:pt x="151" y="196"/>
                  <a:pt x="121" y="216"/>
                </a:cubicBezTo>
                <a:cubicBezTo>
                  <a:pt x="91" y="242"/>
                  <a:pt x="57" y="276"/>
                  <a:pt x="41" y="312"/>
                </a:cubicBezTo>
                <a:cubicBezTo>
                  <a:pt x="17" y="349"/>
                  <a:pt x="4" y="389"/>
                  <a:pt x="1" y="433"/>
                </a:cubicBezTo>
                <a:cubicBezTo>
                  <a:pt x="1" y="473"/>
                  <a:pt x="10" y="510"/>
                  <a:pt x="27" y="547"/>
                </a:cubicBezTo>
                <a:cubicBezTo>
                  <a:pt x="44" y="587"/>
                  <a:pt x="74" y="617"/>
                  <a:pt x="108" y="641"/>
                </a:cubicBezTo>
                <a:cubicBezTo>
                  <a:pt x="174" y="690"/>
                  <a:pt x="262" y="707"/>
                  <a:pt x="345" y="707"/>
                </a:cubicBezTo>
                <a:cubicBezTo>
                  <a:pt x="395" y="707"/>
                  <a:pt x="446" y="707"/>
                  <a:pt x="499" y="704"/>
                </a:cubicBezTo>
                <a:cubicBezTo>
                  <a:pt x="509" y="704"/>
                  <a:pt x="523" y="701"/>
                  <a:pt x="532" y="701"/>
                </a:cubicBezTo>
                <a:cubicBezTo>
                  <a:pt x="566" y="698"/>
                  <a:pt x="599" y="694"/>
                  <a:pt x="629" y="690"/>
                </a:cubicBezTo>
                <a:cubicBezTo>
                  <a:pt x="656" y="690"/>
                  <a:pt x="686" y="687"/>
                  <a:pt x="713" y="681"/>
                </a:cubicBezTo>
                <a:cubicBezTo>
                  <a:pt x="743" y="670"/>
                  <a:pt x="770" y="657"/>
                  <a:pt x="800" y="641"/>
                </a:cubicBezTo>
                <a:cubicBezTo>
                  <a:pt x="847" y="607"/>
                  <a:pt x="877" y="553"/>
                  <a:pt x="860" y="493"/>
                </a:cubicBezTo>
                <a:cubicBezTo>
                  <a:pt x="853" y="460"/>
                  <a:pt x="830" y="430"/>
                  <a:pt x="800" y="413"/>
                </a:cubicBezTo>
                <a:cubicBezTo>
                  <a:pt x="779" y="399"/>
                  <a:pt x="758" y="395"/>
                  <a:pt x="736" y="395"/>
                </a:cubicBezTo>
                <a:cubicBezTo>
                  <a:pt x="727" y="395"/>
                  <a:pt x="717" y="395"/>
                  <a:pt x="706" y="397"/>
                </a:cubicBezTo>
                <a:cubicBezTo>
                  <a:pt x="679" y="400"/>
                  <a:pt x="653" y="400"/>
                  <a:pt x="626" y="403"/>
                </a:cubicBezTo>
                <a:cubicBezTo>
                  <a:pt x="606" y="406"/>
                  <a:pt x="586" y="409"/>
                  <a:pt x="563" y="413"/>
                </a:cubicBezTo>
                <a:cubicBezTo>
                  <a:pt x="523" y="420"/>
                  <a:pt x="486" y="426"/>
                  <a:pt x="446" y="433"/>
                </a:cubicBezTo>
                <a:cubicBezTo>
                  <a:pt x="419" y="435"/>
                  <a:pt x="393" y="436"/>
                  <a:pt x="367" y="436"/>
                </a:cubicBezTo>
                <a:cubicBezTo>
                  <a:pt x="342" y="436"/>
                  <a:pt x="317" y="435"/>
                  <a:pt x="291" y="433"/>
                </a:cubicBezTo>
                <a:cubicBezTo>
                  <a:pt x="302" y="417"/>
                  <a:pt x="318" y="403"/>
                  <a:pt x="332" y="389"/>
                </a:cubicBezTo>
                <a:cubicBezTo>
                  <a:pt x="365" y="366"/>
                  <a:pt x="402" y="349"/>
                  <a:pt x="442" y="332"/>
                </a:cubicBezTo>
                <a:cubicBezTo>
                  <a:pt x="492" y="316"/>
                  <a:pt x="543" y="299"/>
                  <a:pt x="592" y="289"/>
                </a:cubicBezTo>
                <a:cubicBezTo>
                  <a:pt x="646" y="276"/>
                  <a:pt x="699" y="272"/>
                  <a:pt x="753" y="263"/>
                </a:cubicBezTo>
                <a:cubicBezTo>
                  <a:pt x="807" y="249"/>
                  <a:pt x="864" y="236"/>
                  <a:pt x="920" y="229"/>
                </a:cubicBezTo>
                <a:cubicBezTo>
                  <a:pt x="987" y="219"/>
                  <a:pt x="1051" y="206"/>
                  <a:pt x="1114" y="196"/>
                </a:cubicBezTo>
                <a:cubicBezTo>
                  <a:pt x="1168" y="186"/>
                  <a:pt x="1198" y="125"/>
                  <a:pt x="1188" y="76"/>
                </a:cubicBezTo>
                <a:cubicBezTo>
                  <a:pt x="1181" y="48"/>
                  <a:pt x="1165" y="28"/>
                  <a:pt x="1141" y="15"/>
                </a:cubicBezTo>
                <a:cubicBezTo>
                  <a:pt x="1124" y="4"/>
                  <a:pt x="1108" y="0"/>
                  <a:pt x="1091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p25"/>
          <p:cNvSpPr/>
          <p:nvPr/>
        </p:nvSpPr>
        <p:spPr>
          <a:xfrm>
            <a:off x="7950478" y="3226992"/>
            <a:ext cx="89984" cy="54128"/>
          </a:xfrm>
          <a:custGeom>
            <a:avLst/>
            <a:gdLst/>
            <a:ahLst/>
            <a:cxnLst/>
            <a:rect l="l" t="t" r="r" b="b"/>
            <a:pathLst>
              <a:path w="1255" h="755" extrusionOk="0">
                <a:moveTo>
                  <a:pt x="1147" y="0"/>
                </a:moveTo>
                <a:cubicBezTo>
                  <a:pt x="1139" y="0"/>
                  <a:pt x="1130" y="1"/>
                  <a:pt x="1121" y="2"/>
                </a:cubicBezTo>
                <a:cubicBezTo>
                  <a:pt x="1017" y="15"/>
                  <a:pt x="914" y="31"/>
                  <a:pt x="810" y="45"/>
                </a:cubicBezTo>
                <a:cubicBezTo>
                  <a:pt x="760" y="51"/>
                  <a:pt x="707" y="59"/>
                  <a:pt x="656" y="65"/>
                </a:cubicBezTo>
                <a:cubicBezTo>
                  <a:pt x="606" y="72"/>
                  <a:pt x="552" y="79"/>
                  <a:pt x="503" y="85"/>
                </a:cubicBezTo>
                <a:cubicBezTo>
                  <a:pt x="449" y="95"/>
                  <a:pt x="395" y="112"/>
                  <a:pt x="345" y="129"/>
                </a:cubicBezTo>
                <a:lnTo>
                  <a:pt x="335" y="132"/>
                </a:lnTo>
                <a:cubicBezTo>
                  <a:pt x="282" y="149"/>
                  <a:pt x="228" y="172"/>
                  <a:pt x="182" y="202"/>
                </a:cubicBezTo>
                <a:cubicBezTo>
                  <a:pt x="125" y="239"/>
                  <a:pt x="68" y="289"/>
                  <a:pt x="34" y="352"/>
                </a:cubicBezTo>
                <a:cubicBezTo>
                  <a:pt x="14" y="386"/>
                  <a:pt x="11" y="416"/>
                  <a:pt x="4" y="453"/>
                </a:cubicBezTo>
                <a:cubicBezTo>
                  <a:pt x="1" y="470"/>
                  <a:pt x="1" y="483"/>
                  <a:pt x="1" y="500"/>
                </a:cubicBezTo>
                <a:cubicBezTo>
                  <a:pt x="4" y="540"/>
                  <a:pt x="14" y="576"/>
                  <a:pt x="31" y="613"/>
                </a:cubicBezTo>
                <a:cubicBezTo>
                  <a:pt x="48" y="647"/>
                  <a:pt x="74" y="677"/>
                  <a:pt x="105" y="697"/>
                </a:cubicBezTo>
                <a:cubicBezTo>
                  <a:pt x="137" y="721"/>
                  <a:pt x="178" y="737"/>
                  <a:pt x="218" y="744"/>
                </a:cubicBezTo>
                <a:cubicBezTo>
                  <a:pt x="245" y="751"/>
                  <a:pt x="271" y="755"/>
                  <a:pt x="297" y="755"/>
                </a:cubicBezTo>
                <a:cubicBezTo>
                  <a:pt x="305" y="755"/>
                  <a:pt x="314" y="755"/>
                  <a:pt x="322" y="754"/>
                </a:cubicBezTo>
                <a:cubicBezTo>
                  <a:pt x="378" y="751"/>
                  <a:pt x="432" y="744"/>
                  <a:pt x="486" y="737"/>
                </a:cubicBezTo>
                <a:cubicBezTo>
                  <a:pt x="515" y="734"/>
                  <a:pt x="546" y="731"/>
                  <a:pt x="576" y="727"/>
                </a:cubicBezTo>
                <a:cubicBezTo>
                  <a:pt x="593" y="727"/>
                  <a:pt x="609" y="724"/>
                  <a:pt x="629" y="724"/>
                </a:cubicBezTo>
                <a:cubicBezTo>
                  <a:pt x="653" y="721"/>
                  <a:pt x="676" y="717"/>
                  <a:pt x="703" y="710"/>
                </a:cubicBezTo>
                <a:cubicBezTo>
                  <a:pt x="750" y="701"/>
                  <a:pt x="784" y="653"/>
                  <a:pt x="787" y="607"/>
                </a:cubicBezTo>
                <a:cubicBezTo>
                  <a:pt x="787" y="550"/>
                  <a:pt x="736" y="493"/>
                  <a:pt x="676" y="493"/>
                </a:cubicBezTo>
                <a:cubicBezTo>
                  <a:pt x="643" y="493"/>
                  <a:pt x="609" y="500"/>
                  <a:pt x="576" y="507"/>
                </a:cubicBezTo>
                <a:cubicBezTo>
                  <a:pt x="536" y="510"/>
                  <a:pt x="495" y="510"/>
                  <a:pt x="452" y="510"/>
                </a:cubicBezTo>
                <a:cubicBezTo>
                  <a:pt x="409" y="510"/>
                  <a:pt x="362" y="510"/>
                  <a:pt x="318" y="503"/>
                </a:cubicBezTo>
                <a:cubicBezTo>
                  <a:pt x="298" y="500"/>
                  <a:pt x="278" y="493"/>
                  <a:pt x="258" y="486"/>
                </a:cubicBezTo>
                <a:lnTo>
                  <a:pt x="262" y="483"/>
                </a:lnTo>
                <a:cubicBezTo>
                  <a:pt x="271" y="473"/>
                  <a:pt x="282" y="463"/>
                  <a:pt x="292" y="456"/>
                </a:cubicBezTo>
                <a:cubicBezTo>
                  <a:pt x="349" y="416"/>
                  <a:pt x="412" y="386"/>
                  <a:pt x="472" y="360"/>
                </a:cubicBezTo>
                <a:cubicBezTo>
                  <a:pt x="579" y="320"/>
                  <a:pt x="686" y="286"/>
                  <a:pt x="796" y="263"/>
                </a:cubicBezTo>
                <a:cubicBezTo>
                  <a:pt x="920" y="239"/>
                  <a:pt x="1048" y="219"/>
                  <a:pt x="1171" y="202"/>
                </a:cubicBezTo>
                <a:cubicBezTo>
                  <a:pt x="1198" y="199"/>
                  <a:pt x="1221" y="175"/>
                  <a:pt x="1235" y="155"/>
                </a:cubicBezTo>
                <a:cubicBezTo>
                  <a:pt x="1248" y="132"/>
                  <a:pt x="1255" y="102"/>
                  <a:pt x="1248" y="79"/>
                </a:cubicBezTo>
                <a:cubicBezTo>
                  <a:pt x="1241" y="51"/>
                  <a:pt x="1225" y="28"/>
                  <a:pt x="1201" y="15"/>
                </a:cubicBezTo>
                <a:cubicBezTo>
                  <a:pt x="1183" y="3"/>
                  <a:pt x="1166" y="0"/>
                  <a:pt x="1147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25"/>
          <p:cNvSpPr/>
          <p:nvPr/>
        </p:nvSpPr>
        <p:spPr>
          <a:xfrm>
            <a:off x="7976433" y="3319834"/>
            <a:ext cx="92135" cy="53698"/>
          </a:xfrm>
          <a:custGeom>
            <a:avLst/>
            <a:gdLst/>
            <a:ahLst/>
            <a:cxnLst/>
            <a:rect l="l" t="t" r="r" b="b"/>
            <a:pathLst>
              <a:path w="1285" h="749" extrusionOk="0">
                <a:moveTo>
                  <a:pt x="1176" y="0"/>
                </a:moveTo>
                <a:cubicBezTo>
                  <a:pt x="1174" y="0"/>
                  <a:pt x="1172" y="0"/>
                  <a:pt x="1170" y="1"/>
                </a:cubicBezTo>
                <a:cubicBezTo>
                  <a:pt x="1100" y="8"/>
                  <a:pt x="1027" y="14"/>
                  <a:pt x="956" y="24"/>
                </a:cubicBezTo>
                <a:cubicBezTo>
                  <a:pt x="903" y="31"/>
                  <a:pt x="849" y="44"/>
                  <a:pt x="792" y="58"/>
                </a:cubicBezTo>
                <a:cubicBezTo>
                  <a:pt x="735" y="71"/>
                  <a:pt x="675" y="84"/>
                  <a:pt x="615" y="98"/>
                </a:cubicBezTo>
                <a:cubicBezTo>
                  <a:pt x="562" y="115"/>
                  <a:pt x="508" y="131"/>
                  <a:pt x="451" y="148"/>
                </a:cubicBezTo>
                <a:cubicBezTo>
                  <a:pt x="398" y="164"/>
                  <a:pt x="345" y="181"/>
                  <a:pt x="291" y="198"/>
                </a:cubicBezTo>
                <a:lnTo>
                  <a:pt x="281" y="201"/>
                </a:lnTo>
                <a:cubicBezTo>
                  <a:pt x="227" y="221"/>
                  <a:pt x="174" y="238"/>
                  <a:pt x="127" y="269"/>
                </a:cubicBezTo>
                <a:cubicBezTo>
                  <a:pt x="101" y="289"/>
                  <a:pt x="73" y="309"/>
                  <a:pt x="53" y="335"/>
                </a:cubicBezTo>
                <a:cubicBezTo>
                  <a:pt x="30" y="359"/>
                  <a:pt x="10" y="389"/>
                  <a:pt x="3" y="422"/>
                </a:cubicBezTo>
                <a:cubicBezTo>
                  <a:pt x="0" y="452"/>
                  <a:pt x="0" y="465"/>
                  <a:pt x="3" y="493"/>
                </a:cubicBezTo>
                <a:cubicBezTo>
                  <a:pt x="7" y="516"/>
                  <a:pt x="13" y="536"/>
                  <a:pt x="23" y="553"/>
                </a:cubicBezTo>
                <a:cubicBezTo>
                  <a:pt x="36" y="579"/>
                  <a:pt x="53" y="603"/>
                  <a:pt x="73" y="623"/>
                </a:cubicBezTo>
                <a:cubicBezTo>
                  <a:pt x="87" y="636"/>
                  <a:pt x="104" y="646"/>
                  <a:pt x="121" y="660"/>
                </a:cubicBezTo>
                <a:cubicBezTo>
                  <a:pt x="144" y="676"/>
                  <a:pt x="167" y="693"/>
                  <a:pt x="197" y="706"/>
                </a:cubicBezTo>
                <a:cubicBezTo>
                  <a:pt x="234" y="726"/>
                  <a:pt x="274" y="737"/>
                  <a:pt x="321" y="743"/>
                </a:cubicBezTo>
                <a:cubicBezTo>
                  <a:pt x="345" y="746"/>
                  <a:pt x="371" y="746"/>
                  <a:pt x="398" y="746"/>
                </a:cubicBezTo>
                <a:cubicBezTo>
                  <a:pt x="420" y="748"/>
                  <a:pt x="443" y="749"/>
                  <a:pt x="465" y="749"/>
                </a:cubicBezTo>
                <a:cubicBezTo>
                  <a:pt x="506" y="749"/>
                  <a:pt x="546" y="745"/>
                  <a:pt x="585" y="737"/>
                </a:cubicBezTo>
                <a:cubicBezTo>
                  <a:pt x="625" y="730"/>
                  <a:pt x="655" y="696"/>
                  <a:pt x="666" y="660"/>
                </a:cubicBezTo>
                <a:cubicBezTo>
                  <a:pt x="672" y="643"/>
                  <a:pt x="672" y="623"/>
                  <a:pt x="666" y="603"/>
                </a:cubicBezTo>
                <a:cubicBezTo>
                  <a:pt x="662" y="576"/>
                  <a:pt x="642" y="546"/>
                  <a:pt x="615" y="536"/>
                </a:cubicBezTo>
                <a:cubicBezTo>
                  <a:pt x="602" y="530"/>
                  <a:pt x="592" y="522"/>
                  <a:pt x="578" y="519"/>
                </a:cubicBezTo>
                <a:cubicBezTo>
                  <a:pt x="565" y="516"/>
                  <a:pt x="552" y="513"/>
                  <a:pt x="538" y="513"/>
                </a:cubicBezTo>
                <a:cubicBezTo>
                  <a:pt x="528" y="509"/>
                  <a:pt x="515" y="509"/>
                  <a:pt x="502" y="509"/>
                </a:cubicBezTo>
                <a:cubicBezTo>
                  <a:pt x="478" y="509"/>
                  <a:pt x="451" y="505"/>
                  <a:pt x="428" y="505"/>
                </a:cubicBezTo>
                <a:cubicBezTo>
                  <a:pt x="401" y="505"/>
                  <a:pt x="374" y="507"/>
                  <a:pt x="348" y="507"/>
                </a:cubicBezTo>
                <a:cubicBezTo>
                  <a:pt x="334" y="507"/>
                  <a:pt x="321" y="507"/>
                  <a:pt x="308" y="505"/>
                </a:cubicBezTo>
                <a:cubicBezTo>
                  <a:pt x="294" y="502"/>
                  <a:pt x="281" y="499"/>
                  <a:pt x="267" y="496"/>
                </a:cubicBezTo>
                <a:cubicBezTo>
                  <a:pt x="257" y="493"/>
                  <a:pt x="251" y="485"/>
                  <a:pt x="244" y="482"/>
                </a:cubicBezTo>
                <a:cubicBezTo>
                  <a:pt x="264" y="469"/>
                  <a:pt x="284" y="459"/>
                  <a:pt x="308" y="449"/>
                </a:cubicBezTo>
                <a:cubicBezTo>
                  <a:pt x="357" y="429"/>
                  <a:pt x="411" y="412"/>
                  <a:pt x="468" y="395"/>
                </a:cubicBezTo>
                <a:cubicBezTo>
                  <a:pt x="532" y="375"/>
                  <a:pt x="595" y="352"/>
                  <a:pt x="658" y="332"/>
                </a:cubicBezTo>
                <a:cubicBezTo>
                  <a:pt x="723" y="312"/>
                  <a:pt x="789" y="295"/>
                  <a:pt x="856" y="282"/>
                </a:cubicBezTo>
                <a:cubicBezTo>
                  <a:pt x="919" y="265"/>
                  <a:pt x="983" y="255"/>
                  <a:pt x="1047" y="245"/>
                </a:cubicBezTo>
                <a:cubicBezTo>
                  <a:pt x="1087" y="238"/>
                  <a:pt x="1127" y="235"/>
                  <a:pt x="1164" y="232"/>
                </a:cubicBezTo>
                <a:cubicBezTo>
                  <a:pt x="1197" y="232"/>
                  <a:pt x="1224" y="225"/>
                  <a:pt x="1248" y="198"/>
                </a:cubicBezTo>
                <a:cubicBezTo>
                  <a:pt x="1271" y="178"/>
                  <a:pt x="1284" y="148"/>
                  <a:pt x="1284" y="118"/>
                </a:cubicBezTo>
                <a:cubicBezTo>
                  <a:pt x="1284" y="88"/>
                  <a:pt x="1271" y="58"/>
                  <a:pt x="1251" y="34"/>
                </a:cubicBezTo>
                <a:cubicBezTo>
                  <a:pt x="1232" y="19"/>
                  <a:pt x="1202" y="0"/>
                  <a:pt x="1176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25"/>
          <p:cNvSpPr/>
          <p:nvPr/>
        </p:nvSpPr>
        <p:spPr>
          <a:xfrm>
            <a:off x="8008053" y="3418626"/>
            <a:ext cx="84678" cy="58788"/>
          </a:xfrm>
          <a:custGeom>
            <a:avLst/>
            <a:gdLst/>
            <a:ahLst/>
            <a:cxnLst/>
            <a:rect l="l" t="t" r="r" b="b"/>
            <a:pathLst>
              <a:path w="1181" h="820" extrusionOk="0">
                <a:moveTo>
                  <a:pt x="1052" y="1"/>
                </a:moveTo>
                <a:cubicBezTo>
                  <a:pt x="1043" y="1"/>
                  <a:pt x="1033" y="2"/>
                  <a:pt x="1024" y="4"/>
                </a:cubicBezTo>
                <a:cubicBezTo>
                  <a:pt x="950" y="18"/>
                  <a:pt x="876" y="34"/>
                  <a:pt x="807" y="47"/>
                </a:cubicBezTo>
                <a:cubicBezTo>
                  <a:pt x="746" y="61"/>
                  <a:pt x="686" y="71"/>
                  <a:pt x="626" y="87"/>
                </a:cubicBezTo>
                <a:cubicBezTo>
                  <a:pt x="595" y="95"/>
                  <a:pt x="569" y="101"/>
                  <a:pt x="538" y="111"/>
                </a:cubicBezTo>
                <a:cubicBezTo>
                  <a:pt x="452" y="141"/>
                  <a:pt x="371" y="181"/>
                  <a:pt x="298" y="231"/>
                </a:cubicBezTo>
                <a:cubicBezTo>
                  <a:pt x="197" y="299"/>
                  <a:pt x="111" y="382"/>
                  <a:pt x="44" y="482"/>
                </a:cubicBezTo>
                <a:cubicBezTo>
                  <a:pt x="4" y="543"/>
                  <a:pt x="1" y="623"/>
                  <a:pt x="37" y="686"/>
                </a:cubicBezTo>
                <a:cubicBezTo>
                  <a:pt x="70" y="746"/>
                  <a:pt x="137" y="777"/>
                  <a:pt x="201" y="797"/>
                </a:cubicBezTo>
                <a:cubicBezTo>
                  <a:pt x="234" y="807"/>
                  <a:pt x="271" y="810"/>
                  <a:pt x="305" y="813"/>
                </a:cubicBezTo>
                <a:cubicBezTo>
                  <a:pt x="323" y="817"/>
                  <a:pt x="338" y="819"/>
                  <a:pt x="354" y="819"/>
                </a:cubicBezTo>
                <a:cubicBezTo>
                  <a:pt x="365" y="819"/>
                  <a:pt x="376" y="818"/>
                  <a:pt x="388" y="817"/>
                </a:cubicBezTo>
                <a:cubicBezTo>
                  <a:pt x="425" y="813"/>
                  <a:pt x="465" y="813"/>
                  <a:pt x="506" y="810"/>
                </a:cubicBezTo>
                <a:cubicBezTo>
                  <a:pt x="535" y="807"/>
                  <a:pt x="566" y="800"/>
                  <a:pt x="595" y="797"/>
                </a:cubicBezTo>
                <a:cubicBezTo>
                  <a:pt x="609" y="797"/>
                  <a:pt x="626" y="790"/>
                  <a:pt x="643" y="790"/>
                </a:cubicBezTo>
                <a:cubicBezTo>
                  <a:pt x="663" y="783"/>
                  <a:pt x="683" y="773"/>
                  <a:pt x="699" y="757"/>
                </a:cubicBezTo>
                <a:cubicBezTo>
                  <a:pt x="723" y="733"/>
                  <a:pt x="736" y="700"/>
                  <a:pt x="736" y="666"/>
                </a:cubicBezTo>
                <a:cubicBezTo>
                  <a:pt x="739" y="596"/>
                  <a:pt x="683" y="539"/>
                  <a:pt x="612" y="536"/>
                </a:cubicBezTo>
                <a:cubicBezTo>
                  <a:pt x="589" y="536"/>
                  <a:pt x="563" y="543"/>
                  <a:pt x="535" y="546"/>
                </a:cubicBezTo>
                <a:cubicBezTo>
                  <a:pt x="518" y="549"/>
                  <a:pt x="502" y="552"/>
                  <a:pt x="482" y="556"/>
                </a:cubicBezTo>
                <a:cubicBezTo>
                  <a:pt x="455" y="559"/>
                  <a:pt x="425" y="559"/>
                  <a:pt x="398" y="563"/>
                </a:cubicBezTo>
                <a:lnTo>
                  <a:pt x="342" y="563"/>
                </a:lnTo>
                <a:cubicBezTo>
                  <a:pt x="331" y="563"/>
                  <a:pt x="322" y="559"/>
                  <a:pt x="311" y="559"/>
                </a:cubicBezTo>
                <a:cubicBezTo>
                  <a:pt x="298" y="556"/>
                  <a:pt x="285" y="552"/>
                  <a:pt x="274" y="549"/>
                </a:cubicBezTo>
                <a:lnTo>
                  <a:pt x="278" y="539"/>
                </a:lnTo>
                <a:cubicBezTo>
                  <a:pt x="302" y="512"/>
                  <a:pt x="328" y="489"/>
                  <a:pt x="355" y="469"/>
                </a:cubicBezTo>
                <a:cubicBezTo>
                  <a:pt x="418" y="422"/>
                  <a:pt x="489" y="392"/>
                  <a:pt x="559" y="359"/>
                </a:cubicBezTo>
                <a:cubicBezTo>
                  <a:pt x="629" y="331"/>
                  <a:pt x="699" y="311"/>
                  <a:pt x="773" y="295"/>
                </a:cubicBezTo>
                <a:cubicBezTo>
                  <a:pt x="873" y="271"/>
                  <a:pt x="977" y="251"/>
                  <a:pt x="1080" y="231"/>
                </a:cubicBezTo>
                <a:cubicBezTo>
                  <a:pt x="1144" y="218"/>
                  <a:pt x="1181" y="148"/>
                  <a:pt x="1165" y="91"/>
                </a:cubicBezTo>
                <a:cubicBezTo>
                  <a:pt x="1157" y="61"/>
                  <a:pt x="1137" y="34"/>
                  <a:pt x="1111" y="18"/>
                </a:cubicBezTo>
                <a:cubicBezTo>
                  <a:pt x="1093" y="6"/>
                  <a:pt x="1072" y="1"/>
                  <a:pt x="1052" y="1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25"/>
          <p:cNvSpPr/>
          <p:nvPr/>
        </p:nvSpPr>
        <p:spPr>
          <a:xfrm>
            <a:off x="8045695" y="3518422"/>
            <a:ext cx="81308" cy="61225"/>
          </a:xfrm>
          <a:custGeom>
            <a:avLst/>
            <a:gdLst/>
            <a:ahLst/>
            <a:cxnLst/>
            <a:rect l="l" t="t" r="r" b="b"/>
            <a:pathLst>
              <a:path w="1134" h="854" extrusionOk="0">
                <a:moveTo>
                  <a:pt x="258" y="642"/>
                </a:moveTo>
                <a:lnTo>
                  <a:pt x="261" y="649"/>
                </a:lnTo>
                <a:lnTo>
                  <a:pt x="258" y="645"/>
                </a:lnTo>
                <a:lnTo>
                  <a:pt x="258" y="642"/>
                </a:lnTo>
                <a:close/>
                <a:moveTo>
                  <a:pt x="999" y="0"/>
                </a:moveTo>
                <a:cubicBezTo>
                  <a:pt x="990" y="0"/>
                  <a:pt x="982" y="1"/>
                  <a:pt x="973" y="3"/>
                </a:cubicBezTo>
                <a:cubicBezTo>
                  <a:pt x="916" y="17"/>
                  <a:pt x="856" y="30"/>
                  <a:pt x="800" y="43"/>
                </a:cubicBezTo>
                <a:cubicBezTo>
                  <a:pt x="760" y="54"/>
                  <a:pt x="716" y="67"/>
                  <a:pt x="676" y="80"/>
                </a:cubicBezTo>
                <a:cubicBezTo>
                  <a:pt x="660" y="87"/>
                  <a:pt x="643" y="94"/>
                  <a:pt x="629" y="97"/>
                </a:cubicBezTo>
                <a:cubicBezTo>
                  <a:pt x="515" y="140"/>
                  <a:pt x="402" y="177"/>
                  <a:pt x="298" y="234"/>
                </a:cubicBezTo>
                <a:cubicBezTo>
                  <a:pt x="248" y="264"/>
                  <a:pt x="201" y="298"/>
                  <a:pt x="158" y="338"/>
                </a:cubicBezTo>
                <a:cubicBezTo>
                  <a:pt x="134" y="364"/>
                  <a:pt x="111" y="391"/>
                  <a:pt x="90" y="421"/>
                </a:cubicBezTo>
                <a:cubicBezTo>
                  <a:pt x="67" y="455"/>
                  <a:pt x="47" y="492"/>
                  <a:pt x="30" y="529"/>
                </a:cubicBezTo>
                <a:cubicBezTo>
                  <a:pt x="13" y="572"/>
                  <a:pt x="1" y="622"/>
                  <a:pt x="1" y="669"/>
                </a:cubicBezTo>
                <a:cubicBezTo>
                  <a:pt x="4" y="716"/>
                  <a:pt x="21" y="756"/>
                  <a:pt x="58" y="790"/>
                </a:cubicBezTo>
                <a:cubicBezTo>
                  <a:pt x="94" y="830"/>
                  <a:pt x="144" y="843"/>
                  <a:pt x="194" y="850"/>
                </a:cubicBezTo>
                <a:cubicBezTo>
                  <a:pt x="212" y="852"/>
                  <a:pt x="231" y="854"/>
                  <a:pt x="249" y="854"/>
                </a:cubicBezTo>
                <a:cubicBezTo>
                  <a:pt x="298" y="854"/>
                  <a:pt x="345" y="845"/>
                  <a:pt x="391" y="833"/>
                </a:cubicBezTo>
                <a:cubicBezTo>
                  <a:pt x="428" y="826"/>
                  <a:pt x="462" y="813"/>
                  <a:pt x="495" y="799"/>
                </a:cubicBezTo>
                <a:cubicBezTo>
                  <a:pt x="512" y="790"/>
                  <a:pt x="529" y="776"/>
                  <a:pt x="539" y="756"/>
                </a:cubicBezTo>
                <a:cubicBezTo>
                  <a:pt x="555" y="729"/>
                  <a:pt x="559" y="696"/>
                  <a:pt x="552" y="665"/>
                </a:cubicBezTo>
                <a:cubicBezTo>
                  <a:pt x="539" y="615"/>
                  <a:pt x="492" y="575"/>
                  <a:pt x="439" y="575"/>
                </a:cubicBezTo>
                <a:cubicBezTo>
                  <a:pt x="388" y="578"/>
                  <a:pt x="342" y="585"/>
                  <a:pt x="291" y="592"/>
                </a:cubicBezTo>
                <a:lnTo>
                  <a:pt x="271" y="592"/>
                </a:lnTo>
                <a:cubicBezTo>
                  <a:pt x="282" y="572"/>
                  <a:pt x="291" y="552"/>
                  <a:pt x="305" y="532"/>
                </a:cubicBezTo>
                <a:cubicBezTo>
                  <a:pt x="325" y="515"/>
                  <a:pt x="342" y="495"/>
                  <a:pt x="365" y="478"/>
                </a:cubicBezTo>
                <a:cubicBezTo>
                  <a:pt x="412" y="444"/>
                  <a:pt x="465" y="421"/>
                  <a:pt x="522" y="398"/>
                </a:cubicBezTo>
                <a:cubicBezTo>
                  <a:pt x="555" y="384"/>
                  <a:pt x="592" y="371"/>
                  <a:pt x="626" y="358"/>
                </a:cubicBezTo>
                <a:cubicBezTo>
                  <a:pt x="669" y="344"/>
                  <a:pt x="713" y="324"/>
                  <a:pt x="756" y="311"/>
                </a:cubicBezTo>
                <a:cubicBezTo>
                  <a:pt x="847" y="281"/>
                  <a:pt x="941" y="261"/>
                  <a:pt x="1034" y="237"/>
                </a:cubicBezTo>
                <a:cubicBezTo>
                  <a:pt x="1097" y="224"/>
                  <a:pt x="1134" y="154"/>
                  <a:pt x="1121" y="90"/>
                </a:cubicBezTo>
                <a:cubicBezTo>
                  <a:pt x="1107" y="36"/>
                  <a:pt x="1054" y="0"/>
                  <a:pt x="999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25"/>
          <p:cNvSpPr/>
          <p:nvPr/>
        </p:nvSpPr>
        <p:spPr>
          <a:xfrm>
            <a:off x="8076168" y="3625387"/>
            <a:ext cx="75070" cy="54056"/>
          </a:xfrm>
          <a:custGeom>
            <a:avLst/>
            <a:gdLst/>
            <a:ahLst/>
            <a:cxnLst/>
            <a:rect l="l" t="t" r="r" b="b"/>
            <a:pathLst>
              <a:path w="1047" h="754" extrusionOk="0">
                <a:moveTo>
                  <a:pt x="926" y="0"/>
                </a:moveTo>
                <a:cubicBezTo>
                  <a:pt x="917" y="0"/>
                  <a:pt x="908" y="1"/>
                  <a:pt x="900" y="3"/>
                </a:cubicBezTo>
                <a:cubicBezTo>
                  <a:pt x="780" y="30"/>
                  <a:pt x="656" y="60"/>
                  <a:pt x="536" y="80"/>
                </a:cubicBezTo>
                <a:cubicBezTo>
                  <a:pt x="482" y="90"/>
                  <a:pt x="431" y="100"/>
                  <a:pt x="381" y="116"/>
                </a:cubicBezTo>
                <a:lnTo>
                  <a:pt x="371" y="120"/>
                </a:lnTo>
                <a:cubicBezTo>
                  <a:pt x="318" y="136"/>
                  <a:pt x="267" y="160"/>
                  <a:pt x="221" y="190"/>
                </a:cubicBezTo>
                <a:cubicBezTo>
                  <a:pt x="194" y="210"/>
                  <a:pt x="170" y="230"/>
                  <a:pt x="147" y="250"/>
                </a:cubicBezTo>
                <a:cubicBezTo>
                  <a:pt x="127" y="270"/>
                  <a:pt x="104" y="294"/>
                  <a:pt x="84" y="314"/>
                </a:cubicBezTo>
                <a:cubicBezTo>
                  <a:pt x="50" y="354"/>
                  <a:pt x="20" y="401"/>
                  <a:pt x="10" y="454"/>
                </a:cubicBezTo>
                <a:cubicBezTo>
                  <a:pt x="3" y="508"/>
                  <a:pt x="0" y="558"/>
                  <a:pt x="14" y="612"/>
                </a:cubicBezTo>
                <a:cubicBezTo>
                  <a:pt x="23" y="645"/>
                  <a:pt x="44" y="678"/>
                  <a:pt x="70" y="702"/>
                </a:cubicBezTo>
                <a:cubicBezTo>
                  <a:pt x="94" y="718"/>
                  <a:pt x="107" y="732"/>
                  <a:pt x="137" y="738"/>
                </a:cubicBezTo>
                <a:cubicBezTo>
                  <a:pt x="158" y="746"/>
                  <a:pt x="178" y="752"/>
                  <a:pt x="198" y="752"/>
                </a:cubicBezTo>
                <a:cubicBezTo>
                  <a:pt x="207" y="753"/>
                  <a:pt x="217" y="753"/>
                  <a:pt x="226" y="753"/>
                </a:cubicBezTo>
                <a:cubicBezTo>
                  <a:pt x="248" y="753"/>
                  <a:pt x="270" y="751"/>
                  <a:pt x="291" y="749"/>
                </a:cubicBezTo>
                <a:cubicBezTo>
                  <a:pt x="358" y="746"/>
                  <a:pt x="425" y="732"/>
                  <a:pt x="488" y="718"/>
                </a:cubicBezTo>
                <a:cubicBezTo>
                  <a:pt x="508" y="715"/>
                  <a:pt x="525" y="712"/>
                  <a:pt x="545" y="705"/>
                </a:cubicBezTo>
                <a:cubicBezTo>
                  <a:pt x="565" y="698"/>
                  <a:pt x="585" y="689"/>
                  <a:pt x="599" y="672"/>
                </a:cubicBezTo>
                <a:cubicBezTo>
                  <a:pt x="622" y="652"/>
                  <a:pt x="636" y="622"/>
                  <a:pt x="636" y="588"/>
                </a:cubicBezTo>
                <a:cubicBezTo>
                  <a:pt x="636" y="558"/>
                  <a:pt x="625" y="525"/>
                  <a:pt x="602" y="502"/>
                </a:cubicBezTo>
                <a:cubicBezTo>
                  <a:pt x="584" y="483"/>
                  <a:pt x="553" y="464"/>
                  <a:pt x="525" y="464"/>
                </a:cubicBezTo>
                <a:cubicBezTo>
                  <a:pt x="523" y="464"/>
                  <a:pt x="521" y="464"/>
                  <a:pt x="519" y="465"/>
                </a:cubicBezTo>
                <a:cubicBezTo>
                  <a:pt x="475" y="471"/>
                  <a:pt x="435" y="478"/>
                  <a:pt x="395" y="482"/>
                </a:cubicBezTo>
                <a:cubicBezTo>
                  <a:pt x="365" y="485"/>
                  <a:pt x="331" y="485"/>
                  <a:pt x="301" y="488"/>
                </a:cubicBezTo>
                <a:lnTo>
                  <a:pt x="255" y="488"/>
                </a:lnTo>
                <a:cubicBezTo>
                  <a:pt x="264" y="478"/>
                  <a:pt x="275" y="471"/>
                  <a:pt x="284" y="461"/>
                </a:cubicBezTo>
                <a:cubicBezTo>
                  <a:pt x="318" y="441"/>
                  <a:pt x="348" y="417"/>
                  <a:pt x="381" y="401"/>
                </a:cubicBezTo>
                <a:cubicBezTo>
                  <a:pt x="422" y="381"/>
                  <a:pt x="459" y="361"/>
                  <a:pt x="499" y="344"/>
                </a:cubicBezTo>
                <a:cubicBezTo>
                  <a:pt x="528" y="334"/>
                  <a:pt x="559" y="324"/>
                  <a:pt x="585" y="314"/>
                </a:cubicBezTo>
                <a:cubicBezTo>
                  <a:pt x="622" y="304"/>
                  <a:pt x="659" y="290"/>
                  <a:pt x="699" y="281"/>
                </a:cubicBezTo>
                <a:cubicBezTo>
                  <a:pt x="783" y="257"/>
                  <a:pt x="869" y="237"/>
                  <a:pt x="953" y="217"/>
                </a:cubicBezTo>
                <a:cubicBezTo>
                  <a:pt x="1013" y="204"/>
                  <a:pt x="1047" y="140"/>
                  <a:pt x="1033" y="83"/>
                </a:cubicBezTo>
                <a:cubicBezTo>
                  <a:pt x="1020" y="32"/>
                  <a:pt x="974" y="0"/>
                  <a:pt x="926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25"/>
          <p:cNvSpPr/>
          <p:nvPr/>
        </p:nvSpPr>
        <p:spPr>
          <a:xfrm>
            <a:off x="8143279" y="3048693"/>
            <a:ext cx="21653" cy="19357"/>
          </a:xfrm>
          <a:custGeom>
            <a:avLst/>
            <a:gdLst/>
            <a:ahLst/>
            <a:cxnLst/>
            <a:rect l="l" t="t" r="r" b="b"/>
            <a:pathLst>
              <a:path w="302" h="270" extrusionOk="0">
                <a:moveTo>
                  <a:pt x="154" y="0"/>
                </a:moveTo>
                <a:cubicBezTo>
                  <a:pt x="137" y="0"/>
                  <a:pt x="119" y="4"/>
                  <a:pt x="101" y="10"/>
                </a:cubicBezTo>
                <a:cubicBezTo>
                  <a:pt x="34" y="33"/>
                  <a:pt x="1" y="118"/>
                  <a:pt x="27" y="184"/>
                </a:cubicBezTo>
                <a:cubicBezTo>
                  <a:pt x="41" y="218"/>
                  <a:pt x="68" y="244"/>
                  <a:pt x="97" y="258"/>
                </a:cubicBezTo>
                <a:cubicBezTo>
                  <a:pt x="114" y="266"/>
                  <a:pt x="132" y="269"/>
                  <a:pt x="149" y="269"/>
                </a:cubicBezTo>
                <a:cubicBezTo>
                  <a:pt x="167" y="269"/>
                  <a:pt x="185" y="266"/>
                  <a:pt x="202" y="261"/>
                </a:cubicBezTo>
                <a:cubicBezTo>
                  <a:pt x="271" y="234"/>
                  <a:pt x="302" y="151"/>
                  <a:pt x="278" y="84"/>
                </a:cubicBezTo>
                <a:cubicBezTo>
                  <a:pt x="265" y="53"/>
                  <a:pt x="238" y="27"/>
                  <a:pt x="208" y="10"/>
                </a:cubicBezTo>
                <a:cubicBezTo>
                  <a:pt x="190" y="4"/>
                  <a:pt x="172" y="0"/>
                  <a:pt x="154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p25"/>
          <p:cNvSpPr/>
          <p:nvPr/>
        </p:nvSpPr>
        <p:spPr>
          <a:xfrm>
            <a:off x="8271837" y="2997433"/>
            <a:ext cx="22872" cy="20361"/>
          </a:xfrm>
          <a:custGeom>
            <a:avLst/>
            <a:gdLst/>
            <a:ahLst/>
            <a:cxnLst/>
            <a:rect l="l" t="t" r="r" b="b"/>
            <a:pathLst>
              <a:path w="319" h="284" extrusionOk="0">
                <a:moveTo>
                  <a:pt x="159" y="0"/>
                </a:moveTo>
                <a:cubicBezTo>
                  <a:pt x="142" y="0"/>
                  <a:pt x="124" y="3"/>
                  <a:pt x="107" y="10"/>
                </a:cubicBezTo>
                <a:cubicBezTo>
                  <a:pt x="34" y="36"/>
                  <a:pt x="0" y="123"/>
                  <a:pt x="27" y="194"/>
                </a:cubicBezTo>
                <a:cubicBezTo>
                  <a:pt x="40" y="227"/>
                  <a:pt x="67" y="257"/>
                  <a:pt x="101" y="271"/>
                </a:cubicBezTo>
                <a:cubicBezTo>
                  <a:pt x="120" y="279"/>
                  <a:pt x="140" y="283"/>
                  <a:pt x="159" y="283"/>
                </a:cubicBezTo>
                <a:cubicBezTo>
                  <a:pt x="176" y="283"/>
                  <a:pt x="193" y="280"/>
                  <a:pt x="211" y="274"/>
                </a:cubicBezTo>
                <a:cubicBezTo>
                  <a:pt x="284" y="247"/>
                  <a:pt x="318" y="157"/>
                  <a:pt x="291" y="90"/>
                </a:cubicBezTo>
                <a:cubicBezTo>
                  <a:pt x="278" y="53"/>
                  <a:pt x="251" y="26"/>
                  <a:pt x="218" y="13"/>
                </a:cubicBezTo>
                <a:cubicBezTo>
                  <a:pt x="198" y="4"/>
                  <a:pt x="179" y="0"/>
                  <a:pt x="159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25"/>
          <p:cNvSpPr/>
          <p:nvPr/>
        </p:nvSpPr>
        <p:spPr>
          <a:xfrm>
            <a:off x="8184292" y="3014065"/>
            <a:ext cx="45673" cy="28247"/>
          </a:xfrm>
          <a:custGeom>
            <a:avLst/>
            <a:gdLst/>
            <a:ahLst/>
            <a:cxnLst/>
            <a:rect l="l" t="t" r="r" b="b"/>
            <a:pathLst>
              <a:path w="637" h="394" extrusionOk="0">
                <a:moveTo>
                  <a:pt x="546" y="0"/>
                </a:moveTo>
                <a:cubicBezTo>
                  <a:pt x="536" y="0"/>
                  <a:pt x="526" y="2"/>
                  <a:pt x="516" y="5"/>
                </a:cubicBezTo>
                <a:cubicBezTo>
                  <a:pt x="488" y="11"/>
                  <a:pt x="468" y="35"/>
                  <a:pt x="462" y="68"/>
                </a:cubicBezTo>
                <a:lnTo>
                  <a:pt x="459" y="89"/>
                </a:lnTo>
                <a:cubicBezTo>
                  <a:pt x="452" y="105"/>
                  <a:pt x="442" y="122"/>
                  <a:pt x="432" y="139"/>
                </a:cubicBezTo>
                <a:cubicBezTo>
                  <a:pt x="422" y="155"/>
                  <a:pt x="408" y="172"/>
                  <a:pt x="399" y="186"/>
                </a:cubicBezTo>
                <a:cubicBezTo>
                  <a:pt x="385" y="195"/>
                  <a:pt x="372" y="202"/>
                  <a:pt x="362" y="212"/>
                </a:cubicBezTo>
                <a:cubicBezTo>
                  <a:pt x="352" y="215"/>
                  <a:pt x="345" y="219"/>
                  <a:pt x="335" y="223"/>
                </a:cubicBezTo>
                <a:cubicBezTo>
                  <a:pt x="325" y="223"/>
                  <a:pt x="318" y="226"/>
                  <a:pt x="308" y="226"/>
                </a:cubicBezTo>
                <a:cubicBezTo>
                  <a:pt x="285" y="223"/>
                  <a:pt x="258" y="219"/>
                  <a:pt x="235" y="212"/>
                </a:cubicBezTo>
                <a:cubicBezTo>
                  <a:pt x="201" y="199"/>
                  <a:pt x="171" y="189"/>
                  <a:pt x="138" y="175"/>
                </a:cubicBezTo>
                <a:cubicBezTo>
                  <a:pt x="126" y="171"/>
                  <a:pt x="114" y="169"/>
                  <a:pt x="102" y="169"/>
                </a:cubicBezTo>
                <a:cubicBezTo>
                  <a:pt x="67" y="169"/>
                  <a:pt x="35" y="186"/>
                  <a:pt x="20" y="219"/>
                </a:cubicBezTo>
                <a:cubicBezTo>
                  <a:pt x="0" y="263"/>
                  <a:pt x="20" y="320"/>
                  <a:pt x="64" y="340"/>
                </a:cubicBezTo>
                <a:cubicBezTo>
                  <a:pt x="114" y="356"/>
                  <a:pt x="161" y="376"/>
                  <a:pt x="212" y="386"/>
                </a:cubicBezTo>
                <a:cubicBezTo>
                  <a:pt x="233" y="391"/>
                  <a:pt x="257" y="394"/>
                  <a:pt x="279" y="394"/>
                </a:cubicBezTo>
                <a:cubicBezTo>
                  <a:pt x="287" y="394"/>
                  <a:pt x="294" y="394"/>
                  <a:pt x="301" y="393"/>
                </a:cubicBezTo>
                <a:cubicBezTo>
                  <a:pt x="355" y="393"/>
                  <a:pt x="402" y="376"/>
                  <a:pt x="445" y="346"/>
                </a:cubicBezTo>
                <a:cubicBezTo>
                  <a:pt x="462" y="336"/>
                  <a:pt x="476" y="326"/>
                  <a:pt x="492" y="309"/>
                </a:cubicBezTo>
                <a:cubicBezTo>
                  <a:pt x="519" y="286"/>
                  <a:pt x="539" y="255"/>
                  <a:pt x="556" y="223"/>
                </a:cubicBezTo>
                <a:cubicBezTo>
                  <a:pt x="565" y="206"/>
                  <a:pt x="576" y="186"/>
                  <a:pt x="582" y="169"/>
                </a:cubicBezTo>
                <a:cubicBezTo>
                  <a:pt x="593" y="149"/>
                  <a:pt x="606" y="132"/>
                  <a:pt x="616" y="112"/>
                </a:cubicBezTo>
                <a:cubicBezTo>
                  <a:pt x="636" y="72"/>
                  <a:pt x="613" y="22"/>
                  <a:pt x="576" y="5"/>
                </a:cubicBezTo>
                <a:cubicBezTo>
                  <a:pt x="566" y="2"/>
                  <a:pt x="556" y="0"/>
                  <a:pt x="546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25"/>
          <p:cNvSpPr/>
          <p:nvPr/>
        </p:nvSpPr>
        <p:spPr>
          <a:xfrm>
            <a:off x="7947108" y="2876774"/>
            <a:ext cx="730982" cy="858446"/>
          </a:xfrm>
          <a:custGeom>
            <a:avLst/>
            <a:gdLst/>
            <a:ahLst/>
            <a:cxnLst/>
            <a:rect l="l" t="t" r="r" b="b"/>
            <a:pathLst>
              <a:path w="10195" h="11974" extrusionOk="0">
                <a:moveTo>
                  <a:pt x="6820" y="221"/>
                </a:moveTo>
                <a:cubicBezTo>
                  <a:pt x="6820" y="238"/>
                  <a:pt x="6823" y="258"/>
                  <a:pt x="6826" y="278"/>
                </a:cubicBezTo>
                <a:cubicBezTo>
                  <a:pt x="6837" y="344"/>
                  <a:pt x="6854" y="409"/>
                  <a:pt x="6874" y="472"/>
                </a:cubicBezTo>
                <a:cubicBezTo>
                  <a:pt x="6911" y="576"/>
                  <a:pt x="6961" y="673"/>
                  <a:pt x="7011" y="770"/>
                </a:cubicBezTo>
                <a:cubicBezTo>
                  <a:pt x="7031" y="816"/>
                  <a:pt x="7047" y="866"/>
                  <a:pt x="7071" y="917"/>
                </a:cubicBezTo>
                <a:cubicBezTo>
                  <a:pt x="7091" y="970"/>
                  <a:pt x="7115" y="1023"/>
                  <a:pt x="7138" y="1074"/>
                </a:cubicBezTo>
                <a:cubicBezTo>
                  <a:pt x="7164" y="1131"/>
                  <a:pt x="7192" y="1184"/>
                  <a:pt x="7218" y="1238"/>
                </a:cubicBezTo>
                <a:cubicBezTo>
                  <a:pt x="7241" y="1292"/>
                  <a:pt x="7268" y="1348"/>
                  <a:pt x="7292" y="1402"/>
                </a:cubicBezTo>
                <a:cubicBezTo>
                  <a:pt x="7319" y="1459"/>
                  <a:pt x="7345" y="1515"/>
                  <a:pt x="7368" y="1572"/>
                </a:cubicBezTo>
                <a:cubicBezTo>
                  <a:pt x="7392" y="1625"/>
                  <a:pt x="7416" y="1682"/>
                  <a:pt x="7436" y="1736"/>
                </a:cubicBezTo>
                <a:cubicBezTo>
                  <a:pt x="7482" y="1853"/>
                  <a:pt x="7519" y="1970"/>
                  <a:pt x="7566" y="2087"/>
                </a:cubicBezTo>
                <a:cubicBezTo>
                  <a:pt x="7649" y="2311"/>
                  <a:pt x="7754" y="2532"/>
                  <a:pt x="7850" y="2752"/>
                </a:cubicBezTo>
                <a:cubicBezTo>
                  <a:pt x="7904" y="2873"/>
                  <a:pt x="7957" y="2997"/>
                  <a:pt x="8007" y="3118"/>
                </a:cubicBezTo>
                <a:cubicBezTo>
                  <a:pt x="8030" y="3174"/>
                  <a:pt x="8051" y="3234"/>
                  <a:pt x="8071" y="3291"/>
                </a:cubicBezTo>
                <a:cubicBezTo>
                  <a:pt x="8091" y="3348"/>
                  <a:pt x="8108" y="3405"/>
                  <a:pt x="8128" y="3462"/>
                </a:cubicBezTo>
                <a:cubicBezTo>
                  <a:pt x="8208" y="3692"/>
                  <a:pt x="8288" y="3923"/>
                  <a:pt x="8372" y="4154"/>
                </a:cubicBezTo>
                <a:cubicBezTo>
                  <a:pt x="8462" y="4402"/>
                  <a:pt x="8559" y="4646"/>
                  <a:pt x="8653" y="4893"/>
                </a:cubicBezTo>
                <a:cubicBezTo>
                  <a:pt x="8673" y="4950"/>
                  <a:pt x="8693" y="5014"/>
                  <a:pt x="8717" y="5070"/>
                </a:cubicBezTo>
                <a:lnTo>
                  <a:pt x="8777" y="5251"/>
                </a:lnTo>
                <a:cubicBezTo>
                  <a:pt x="8817" y="5365"/>
                  <a:pt x="8857" y="5478"/>
                  <a:pt x="8897" y="5592"/>
                </a:cubicBezTo>
                <a:cubicBezTo>
                  <a:pt x="8981" y="5830"/>
                  <a:pt x="9064" y="6071"/>
                  <a:pt x="9148" y="6311"/>
                </a:cubicBezTo>
                <a:cubicBezTo>
                  <a:pt x="9228" y="6542"/>
                  <a:pt x="9308" y="6773"/>
                  <a:pt x="9389" y="7000"/>
                </a:cubicBezTo>
                <a:cubicBezTo>
                  <a:pt x="9472" y="7241"/>
                  <a:pt x="9560" y="7482"/>
                  <a:pt x="9636" y="7726"/>
                </a:cubicBezTo>
                <a:cubicBezTo>
                  <a:pt x="9676" y="7857"/>
                  <a:pt x="9716" y="7983"/>
                  <a:pt x="9750" y="8114"/>
                </a:cubicBezTo>
                <a:cubicBezTo>
                  <a:pt x="9767" y="8181"/>
                  <a:pt x="9787" y="8244"/>
                  <a:pt x="9804" y="8308"/>
                </a:cubicBezTo>
                <a:cubicBezTo>
                  <a:pt x="9816" y="8358"/>
                  <a:pt x="9830" y="8408"/>
                  <a:pt x="9840" y="8459"/>
                </a:cubicBezTo>
                <a:cubicBezTo>
                  <a:pt x="9861" y="8576"/>
                  <a:pt x="9881" y="8692"/>
                  <a:pt x="9897" y="8806"/>
                </a:cubicBezTo>
                <a:cubicBezTo>
                  <a:pt x="9904" y="8873"/>
                  <a:pt x="9917" y="8937"/>
                  <a:pt x="9921" y="9004"/>
                </a:cubicBezTo>
                <a:cubicBezTo>
                  <a:pt x="9924" y="9057"/>
                  <a:pt x="9924" y="9114"/>
                  <a:pt x="9921" y="9171"/>
                </a:cubicBezTo>
                <a:cubicBezTo>
                  <a:pt x="9921" y="9187"/>
                  <a:pt x="9921" y="9201"/>
                  <a:pt x="9917" y="9218"/>
                </a:cubicBezTo>
                <a:lnTo>
                  <a:pt x="9921" y="9204"/>
                </a:lnTo>
                <a:lnTo>
                  <a:pt x="9921" y="9204"/>
                </a:lnTo>
                <a:cubicBezTo>
                  <a:pt x="9917" y="9227"/>
                  <a:pt x="9914" y="9254"/>
                  <a:pt x="9907" y="9278"/>
                </a:cubicBezTo>
                <a:lnTo>
                  <a:pt x="9907" y="9284"/>
                </a:lnTo>
                <a:lnTo>
                  <a:pt x="9904" y="9288"/>
                </a:lnTo>
                <a:cubicBezTo>
                  <a:pt x="9884" y="9305"/>
                  <a:pt x="9861" y="9314"/>
                  <a:pt x="9836" y="9328"/>
                </a:cubicBezTo>
                <a:cubicBezTo>
                  <a:pt x="9816" y="9341"/>
                  <a:pt x="9796" y="9354"/>
                  <a:pt x="9776" y="9365"/>
                </a:cubicBezTo>
                <a:cubicBezTo>
                  <a:pt x="9720" y="9391"/>
                  <a:pt x="9660" y="9422"/>
                  <a:pt x="9603" y="9451"/>
                </a:cubicBezTo>
                <a:cubicBezTo>
                  <a:pt x="9560" y="9475"/>
                  <a:pt x="9512" y="9495"/>
                  <a:pt x="9469" y="9515"/>
                </a:cubicBezTo>
                <a:cubicBezTo>
                  <a:pt x="9409" y="9542"/>
                  <a:pt x="9352" y="9569"/>
                  <a:pt x="9291" y="9592"/>
                </a:cubicBezTo>
                <a:cubicBezTo>
                  <a:pt x="9234" y="9615"/>
                  <a:pt x="9178" y="9639"/>
                  <a:pt x="9121" y="9663"/>
                </a:cubicBezTo>
                <a:cubicBezTo>
                  <a:pt x="9064" y="9686"/>
                  <a:pt x="9007" y="9716"/>
                  <a:pt x="8950" y="9740"/>
                </a:cubicBezTo>
                <a:cubicBezTo>
                  <a:pt x="8893" y="9766"/>
                  <a:pt x="8837" y="9786"/>
                  <a:pt x="8780" y="9809"/>
                </a:cubicBezTo>
                <a:cubicBezTo>
                  <a:pt x="8723" y="9833"/>
                  <a:pt x="8669" y="9856"/>
                  <a:pt x="8612" y="9880"/>
                </a:cubicBezTo>
                <a:cubicBezTo>
                  <a:pt x="8499" y="9930"/>
                  <a:pt x="8379" y="9973"/>
                  <a:pt x="8262" y="10021"/>
                </a:cubicBezTo>
                <a:cubicBezTo>
                  <a:pt x="8148" y="10064"/>
                  <a:pt x="8034" y="10110"/>
                  <a:pt x="7921" y="10161"/>
                </a:cubicBezTo>
                <a:cubicBezTo>
                  <a:pt x="7814" y="10208"/>
                  <a:pt x="7703" y="10251"/>
                  <a:pt x="7596" y="10294"/>
                </a:cubicBezTo>
                <a:cubicBezTo>
                  <a:pt x="7539" y="10318"/>
                  <a:pt x="7482" y="10345"/>
                  <a:pt x="7425" y="10365"/>
                </a:cubicBezTo>
                <a:cubicBezTo>
                  <a:pt x="7365" y="10388"/>
                  <a:pt x="7305" y="10411"/>
                  <a:pt x="7245" y="10435"/>
                </a:cubicBezTo>
                <a:cubicBezTo>
                  <a:pt x="7124" y="10478"/>
                  <a:pt x="7007" y="10525"/>
                  <a:pt x="6891" y="10575"/>
                </a:cubicBezTo>
                <a:cubicBezTo>
                  <a:pt x="6783" y="10619"/>
                  <a:pt x="6670" y="10655"/>
                  <a:pt x="6559" y="10696"/>
                </a:cubicBezTo>
                <a:cubicBezTo>
                  <a:pt x="6439" y="10736"/>
                  <a:pt x="6322" y="10779"/>
                  <a:pt x="6201" y="10816"/>
                </a:cubicBezTo>
                <a:cubicBezTo>
                  <a:pt x="5964" y="10896"/>
                  <a:pt x="5727" y="10973"/>
                  <a:pt x="5489" y="11047"/>
                </a:cubicBezTo>
                <a:cubicBezTo>
                  <a:pt x="5366" y="11087"/>
                  <a:pt x="5245" y="11124"/>
                  <a:pt x="5121" y="11157"/>
                </a:cubicBezTo>
                <a:cubicBezTo>
                  <a:pt x="5065" y="11174"/>
                  <a:pt x="5008" y="11191"/>
                  <a:pt x="4951" y="11204"/>
                </a:cubicBezTo>
                <a:cubicBezTo>
                  <a:pt x="4890" y="11221"/>
                  <a:pt x="4833" y="11241"/>
                  <a:pt x="4776" y="11261"/>
                </a:cubicBezTo>
                <a:cubicBezTo>
                  <a:pt x="4536" y="11334"/>
                  <a:pt x="4292" y="11415"/>
                  <a:pt x="4044" y="11472"/>
                </a:cubicBezTo>
                <a:cubicBezTo>
                  <a:pt x="3904" y="11501"/>
                  <a:pt x="3767" y="11535"/>
                  <a:pt x="3629" y="11569"/>
                </a:cubicBezTo>
                <a:cubicBezTo>
                  <a:pt x="3499" y="11599"/>
                  <a:pt x="3372" y="11626"/>
                  <a:pt x="3245" y="11652"/>
                </a:cubicBezTo>
                <a:cubicBezTo>
                  <a:pt x="3202" y="11662"/>
                  <a:pt x="3162" y="11669"/>
                  <a:pt x="3121" y="11672"/>
                </a:cubicBezTo>
                <a:cubicBezTo>
                  <a:pt x="3071" y="11679"/>
                  <a:pt x="3021" y="11686"/>
                  <a:pt x="2967" y="11686"/>
                </a:cubicBezTo>
                <a:lnTo>
                  <a:pt x="2950" y="11682"/>
                </a:lnTo>
                <a:cubicBezTo>
                  <a:pt x="2944" y="11676"/>
                  <a:pt x="2938" y="11666"/>
                  <a:pt x="2934" y="11656"/>
                </a:cubicBezTo>
                <a:cubicBezTo>
                  <a:pt x="2910" y="11612"/>
                  <a:pt x="2893" y="11562"/>
                  <a:pt x="2881" y="11515"/>
                </a:cubicBezTo>
                <a:cubicBezTo>
                  <a:pt x="2861" y="11461"/>
                  <a:pt x="2844" y="11408"/>
                  <a:pt x="2824" y="11351"/>
                </a:cubicBezTo>
                <a:cubicBezTo>
                  <a:pt x="2783" y="11234"/>
                  <a:pt x="2743" y="11117"/>
                  <a:pt x="2703" y="11000"/>
                </a:cubicBezTo>
                <a:cubicBezTo>
                  <a:pt x="2626" y="10769"/>
                  <a:pt x="2546" y="10538"/>
                  <a:pt x="2466" y="10308"/>
                </a:cubicBezTo>
                <a:cubicBezTo>
                  <a:pt x="2382" y="10073"/>
                  <a:pt x="2302" y="9840"/>
                  <a:pt x="2222" y="9606"/>
                </a:cubicBezTo>
                <a:cubicBezTo>
                  <a:pt x="2175" y="9472"/>
                  <a:pt x="2135" y="9341"/>
                  <a:pt x="2091" y="9207"/>
                </a:cubicBezTo>
                <a:cubicBezTo>
                  <a:pt x="2051" y="9084"/>
                  <a:pt x="2015" y="8957"/>
                  <a:pt x="1974" y="8833"/>
                </a:cubicBezTo>
                <a:cubicBezTo>
                  <a:pt x="1901" y="8592"/>
                  <a:pt x="1830" y="8348"/>
                  <a:pt x="1760" y="8107"/>
                </a:cubicBezTo>
                <a:cubicBezTo>
                  <a:pt x="1689" y="7869"/>
                  <a:pt x="1609" y="7633"/>
                  <a:pt x="1536" y="7392"/>
                </a:cubicBezTo>
                <a:cubicBezTo>
                  <a:pt x="1456" y="7151"/>
                  <a:pt x="1392" y="6906"/>
                  <a:pt x="1325" y="6659"/>
                </a:cubicBezTo>
                <a:cubicBezTo>
                  <a:pt x="1265" y="6421"/>
                  <a:pt x="1198" y="6184"/>
                  <a:pt x="1128" y="5950"/>
                </a:cubicBezTo>
                <a:cubicBezTo>
                  <a:pt x="1095" y="5827"/>
                  <a:pt x="1058" y="5699"/>
                  <a:pt x="1027" y="5575"/>
                </a:cubicBezTo>
                <a:cubicBezTo>
                  <a:pt x="998" y="5455"/>
                  <a:pt x="964" y="5338"/>
                  <a:pt x="931" y="5221"/>
                </a:cubicBezTo>
                <a:cubicBezTo>
                  <a:pt x="867" y="4977"/>
                  <a:pt x="803" y="4733"/>
                  <a:pt x="743" y="4485"/>
                </a:cubicBezTo>
                <a:cubicBezTo>
                  <a:pt x="713" y="4362"/>
                  <a:pt x="686" y="4237"/>
                  <a:pt x="660" y="4117"/>
                </a:cubicBezTo>
                <a:cubicBezTo>
                  <a:pt x="633" y="4001"/>
                  <a:pt x="610" y="3887"/>
                  <a:pt x="583" y="3769"/>
                </a:cubicBezTo>
                <a:cubicBezTo>
                  <a:pt x="556" y="3649"/>
                  <a:pt x="530" y="3529"/>
                  <a:pt x="496" y="3408"/>
                </a:cubicBezTo>
                <a:cubicBezTo>
                  <a:pt x="462" y="3288"/>
                  <a:pt x="432" y="3164"/>
                  <a:pt x="399" y="3044"/>
                </a:cubicBezTo>
                <a:cubicBezTo>
                  <a:pt x="375" y="2963"/>
                  <a:pt x="355" y="2883"/>
                  <a:pt x="335" y="2803"/>
                </a:cubicBezTo>
                <a:cubicBezTo>
                  <a:pt x="329" y="2760"/>
                  <a:pt x="322" y="2712"/>
                  <a:pt x="322" y="2669"/>
                </a:cubicBezTo>
                <a:lnTo>
                  <a:pt x="325" y="2659"/>
                </a:lnTo>
                <a:lnTo>
                  <a:pt x="342" y="2639"/>
                </a:lnTo>
                <a:cubicBezTo>
                  <a:pt x="405" y="2589"/>
                  <a:pt x="479" y="2552"/>
                  <a:pt x="550" y="2516"/>
                </a:cubicBezTo>
                <a:cubicBezTo>
                  <a:pt x="646" y="2468"/>
                  <a:pt x="746" y="2428"/>
                  <a:pt x="847" y="2385"/>
                </a:cubicBezTo>
                <a:cubicBezTo>
                  <a:pt x="964" y="2335"/>
                  <a:pt x="1078" y="2281"/>
                  <a:pt x="1192" y="2227"/>
                </a:cubicBezTo>
                <a:cubicBezTo>
                  <a:pt x="1416" y="2117"/>
                  <a:pt x="1649" y="2027"/>
                  <a:pt x="1880" y="1934"/>
                </a:cubicBezTo>
                <a:cubicBezTo>
                  <a:pt x="1994" y="1890"/>
                  <a:pt x="2104" y="1843"/>
                  <a:pt x="2215" y="1803"/>
                </a:cubicBezTo>
                <a:cubicBezTo>
                  <a:pt x="2332" y="1763"/>
                  <a:pt x="2446" y="1723"/>
                  <a:pt x="2560" y="1682"/>
                </a:cubicBezTo>
                <a:cubicBezTo>
                  <a:pt x="2790" y="1599"/>
                  <a:pt x="3024" y="1519"/>
                  <a:pt x="3255" y="1438"/>
                </a:cubicBezTo>
                <a:cubicBezTo>
                  <a:pt x="3372" y="1398"/>
                  <a:pt x="3486" y="1358"/>
                  <a:pt x="3603" y="1324"/>
                </a:cubicBezTo>
                <a:cubicBezTo>
                  <a:pt x="3660" y="1304"/>
                  <a:pt x="3716" y="1288"/>
                  <a:pt x="3776" y="1271"/>
                </a:cubicBezTo>
                <a:cubicBezTo>
                  <a:pt x="3830" y="1255"/>
                  <a:pt x="3884" y="1238"/>
                  <a:pt x="3937" y="1221"/>
                </a:cubicBezTo>
                <a:lnTo>
                  <a:pt x="3947" y="1218"/>
                </a:lnTo>
                <a:cubicBezTo>
                  <a:pt x="4182" y="1131"/>
                  <a:pt x="4418" y="1047"/>
                  <a:pt x="4653" y="963"/>
                </a:cubicBezTo>
                <a:cubicBezTo>
                  <a:pt x="4884" y="877"/>
                  <a:pt x="5118" y="790"/>
                  <a:pt x="5352" y="706"/>
                </a:cubicBezTo>
                <a:cubicBezTo>
                  <a:pt x="5579" y="619"/>
                  <a:pt x="5810" y="539"/>
                  <a:pt x="6044" y="455"/>
                </a:cubicBezTo>
                <a:cubicBezTo>
                  <a:pt x="6195" y="401"/>
                  <a:pt x="6345" y="348"/>
                  <a:pt x="6493" y="295"/>
                </a:cubicBezTo>
                <a:cubicBezTo>
                  <a:pt x="6519" y="295"/>
                  <a:pt x="6546" y="288"/>
                  <a:pt x="6576" y="281"/>
                </a:cubicBezTo>
                <a:cubicBezTo>
                  <a:pt x="6606" y="275"/>
                  <a:pt x="6636" y="268"/>
                  <a:pt x="6666" y="261"/>
                </a:cubicBezTo>
                <a:cubicBezTo>
                  <a:pt x="6717" y="244"/>
                  <a:pt x="6770" y="231"/>
                  <a:pt x="6820" y="221"/>
                </a:cubicBezTo>
                <a:close/>
                <a:moveTo>
                  <a:pt x="6870" y="1"/>
                </a:moveTo>
                <a:cubicBezTo>
                  <a:pt x="6861" y="1"/>
                  <a:pt x="6852" y="2"/>
                  <a:pt x="6843" y="3"/>
                </a:cubicBezTo>
                <a:cubicBezTo>
                  <a:pt x="6817" y="7"/>
                  <a:pt x="6794" y="14"/>
                  <a:pt x="6770" y="23"/>
                </a:cubicBezTo>
                <a:cubicBezTo>
                  <a:pt x="6753" y="11"/>
                  <a:pt x="6733" y="3"/>
                  <a:pt x="6712" y="3"/>
                </a:cubicBezTo>
                <a:cubicBezTo>
                  <a:pt x="6701" y="3"/>
                  <a:pt x="6689" y="6"/>
                  <a:pt x="6676" y="10"/>
                </a:cubicBezTo>
                <a:cubicBezTo>
                  <a:pt x="6201" y="191"/>
                  <a:pt x="5720" y="355"/>
                  <a:pt x="5238" y="512"/>
                </a:cubicBezTo>
                <a:cubicBezTo>
                  <a:pt x="5008" y="589"/>
                  <a:pt x="4780" y="662"/>
                  <a:pt x="4549" y="739"/>
                </a:cubicBezTo>
                <a:cubicBezTo>
                  <a:pt x="4432" y="779"/>
                  <a:pt x="4312" y="816"/>
                  <a:pt x="4195" y="857"/>
                </a:cubicBezTo>
                <a:cubicBezTo>
                  <a:pt x="4138" y="877"/>
                  <a:pt x="4081" y="897"/>
                  <a:pt x="4024" y="913"/>
                </a:cubicBezTo>
                <a:cubicBezTo>
                  <a:pt x="3967" y="934"/>
                  <a:pt x="3907" y="954"/>
                  <a:pt x="3850" y="974"/>
                </a:cubicBezTo>
                <a:cubicBezTo>
                  <a:pt x="3730" y="1007"/>
                  <a:pt x="3609" y="1040"/>
                  <a:pt x="3492" y="1074"/>
                </a:cubicBezTo>
                <a:cubicBezTo>
                  <a:pt x="3369" y="1107"/>
                  <a:pt x="3248" y="1147"/>
                  <a:pt x="3131" y="1187"/>
                </a:cubicBezTo>
                <a:cubicBezTo>
                  <a:pt x="2904" y="1261"/>
                  <a:pt x="2677" y="1338"/>
                  <a:pt x="2452" y="1415"/>
                </a:cubicBezTo>
                <a:cubicBezTo>
                  <a:pt x="2365" y="1445"/>
                  <a:pt x="2279" y="1475"/>
                  <a:pt x="2191" y="1505"/>
                </a:cubicBezTo>
                <a:cubicBezTo>
                  <a:pt x="2165" y="1512"/>
                  <a:pt x="2138" y="1522"/>
                  <a:pt x="2108" y="1532"/>
                </a:cubicBezTo>
                <a:cubicBezTo>
                  <a:pt x="1990" y="1576"/>
                  <a:pt x="1874" y="1625"/>
                  <a:pt x="1754" y="1673"/>
                </a:cubicBezTo>
                <a:cubicBezTo>
                  <a:pt x="1640" y="1716"/>
                  <a:pt x="1522" y="1760"/>
                  <a:pt x="1409" y="1809"/>
                </a:cubicBezTo>
                <a:cubicBezTo>
                  <a:pt x="1292" y="1860"/>
                  <a:pt x="1172" y="1914"/>
                  <a:pt x="1055" y="1970"/>
                </a:cubicBezTo>
                <a:cubicBezTo>
                  <a:pt x="951" y="2020"/>
                  <a:pt x="847" y="2070"/>
                  <a:pt x="740" y="2114"/>
                </a:cubicBezTo>
                <a:cubicBezTo>
                  <a:pt x="630" y="2161"/>
                  <a:pt x="516" y="2204"/>
                  <a:pt x="409" y="2258"/>
                </a:cubicBezTo>
                <a:cubicBezTo>
                  <a:pt x="349" y="2288"/>
                  <a:pt x="289" y="2318"/>
                  <a:pt x="232" y="2351"/>
                </a:cubicBezTo>
                <a:cubicBezTo>
                  <a:pt x="209" y="2361"/>
                  <a:pt x="184" y="2375"/>
                  <a:pt x="164" y="2391"/>
                </a:cubicBezTo>
                <a:cubicBezTo>
                  <a:pt x="144" y="2405"/>
                  <a:pt x="128" y="2422"/>
                  <a:pt x="108" y="2439"/>
                </a:cubicBezTo>
                <a:cubicBezTo>
                  <a:pt x="91" y="2455"/>
                  <a:pt x="78" y="2468"/>
                  <a:pt x="68" y="2485"/>
                </a:cubicBezTo>
                <a:cubicBezTo>
                  <a:pt x="54" y="2502"/>
                  <a:pt x="44" y="2519"/>
                  <a:pt x="34" y="2536"/>
                </a:cubicBezTo>
                <a:cubicBezTo>
                  <a:pt x="28" y="2556"/>
                  <a:pt x="21" y="2576"/>
                  <a:pt x="14" y="2592"/>
                </a:cubicBezTo>
                <a:cubicBezTo>
                  <a:pt x="1" y="2676"/>
                  <a:pt x="4" y="2756"/>
                  <a:pt x="21" y="2837"/>
                </a:cubicBezTo>
                <a:cubicBezTo>
                  <a:pt x="31" y="2900"/>
                  <a:pt x="44" y="2963"/>
                  <a:pt x="64" y="3027"/>
                </a:cubicBezTo>
                <a:cubicBezTo>
                  <a:pt x="104" y="3181"/>
                  <a:pt x="144" y="3331"/>
                  <a:pt x="184" y="3485"/>
                </a:cubicBezTo>
                <a:cubicBezTo>
                  <a:pt x="205" y="3559"/>
                  <a:pt x="225" y="3632"/>
                  <a:pt x="241" y="3706"/>
                </a:cubicBezTo>
                <a:cubicBezTo>
                  <a:pt x="258" y="3789"/>
                  <a:pt x="275" y="3870"/>
                  <a:pt x="292" y="3953"/>
                </a:cubicBezTo>
                <a:lnTo>
                  <a:pt x="289" y="3936"/>
                </a:lnTo>
                <a:lnTo>
                  <a:pt x="289" y="3936"/>
                </a:lnTo>
                <a:cubicBezTo>
                  <a:pt x="339" y="4184"/>
                  <a:pt x="399" y="4428"/>
                  <a:pt x="456" y="4672"/>
                </a:cubicBezTo>
                <a:cubicBezTo>
                  <a:pt x="485" y="4796"/>
                  <a:pt x="519" y="4916"/>
                  <a:pt x="553" y="5040"/>
                </a:cubicBezTo>
                <a:cubicBezTo>
                  <a:pt x="579" y="5157"/>
                  <a:pt x="613" y="5274"/>
                  <a:pt x="646" y="5392"/>
                </a:cubicBezTo>
                <a:cubicBezTo>
                  <a:pt x="680" y="5512"/>
                  <a:pt x="713" y="5632"/>
                  <a:pt x="743" y="5753"/>
                </a:cubicBezTo>
                <a:cubicBezTo>
                  <a:pt x="774" y="5870"/>
                  <a:pt x="807" y="5987"/>
                  <a:pt x="840" y="6104"/>
                </a:cubicBezTo>
                <a:cubicBezTo>
                  <a:pt x="911" y="6348"/>
                  <a:pt x="977" y="6592"/>
                  <a:pt x="1044" y="6836"/>
                </a:cubicBezTo>
                <a:cubicBezTo>
                  <a:pt x="1112" y="7084"/>
                  <a:pt x="1181" y="7332"/>
                  <a:pt x="1258" y="7576"/>
                </a:cubicBezTo>
                <a:cubicBezTo>
                  <a:pt x="1302" y="7702"/>
                  <a:pt x="1342" y="7833"/>
                  <a:pt x="1385" y="7960"/>
                </a:cubicBezTo>
                <a:cubicBezTo>
                  <a:pt x="1422" y="8077"/>
                  <a:pt x="1459" y="8198"/>
                  <a:pt x="1493" y="8318"/>
                </a:cubicBezTo>
                <a:cubicBezTo>
                  <a:pt x="1566" y="8562"/>
                  <a:pt x="1640" y="8806"/>
                  <a:pt x="1714" y="9050"/>
                </a:cubicBezTo>
                <a:cubicBezTo>
                  <a:pt x="1787" y="9288"/>
                  <a:pt x="1864" y="9522"/>
                  <a:pt x="1944" y="9756"/>
                </a:cubicBezTo>
                <a:cubicBezTo>
                  <a:pt x="2108" y="10231"/>
                  <a:pt x="2271" y="10706"/>
                  <a:pt x="2439" y="11180"/>
                </a:cubicBezTo>
                <a:cubicBezTo>
                  <a:pt x="2479" y="11294"/>
                  <a:pt x="2516" y="11408"/>
                  <a:pt x="2556" y="11522"/>
                </a:cubicBezTo>
                <a:cubicBezTo>
                  <a:pt x="2576" y="11578"/>
                  <a:pt x="2596" y="11635"/>
                  <a:pt x="2620" y="11689"/>
                </a:cubicBezTo>
                <a:cubicBezTo>
                  <a:pt x="2633" y="11726"/>
                  <a:pt x="2649" y="11759"/>
                  <a:pt x="2669" y="11790"/>
                </a:cubicBezTo>
                <a:cubicBezTo>
                  <a:pt x="2680" y="11813"/>
                  <a:pt x="2693" y="11830"/>
                  <a:pt x="2706" y="11850"/>
                </a:cubicBezTo>
                <a:cubicBezTo>
                  <a:pt x="2740" y="11893"/>
                  <a:pt x="2783" y="11933"/>
                  <a:pt x="2837" y="11950"/>
                </a:cubicBezTo>
                <a:cubicBezTo>
                  <a:pt x="2857" y="11957"/>
                  <a:pt x="2877" y="11963"/>
                  <a:pt x="2897" y="11967"/>
                </a:cubicBezTo>
                <a:cubicBezTo>
                  <a:pt x="2921" y="11970"/>
                  <a:pt x="2944" y="11973"/>
                  <a:pt x="2964" y="11973"/>
                </a:cubicBezTo>
                <a:lnTo>
                  <a:pt x="3041" y="11973"/>
                </a:lnTo>
                <a:cubicBezTo>
                  <a:pt x="3074" y="11970"/>
                  <a:pt x="3108" y="11967"/>
                  <a:pt x="3138" y="11963"/>
                </a:cubicBezTo>
                <a:cubicBezTo>
                  <a:pt x="3198" y="11957"/>
                  <a:pt x="3259" y="11950"/>
                  <a:pt x="3315" y="11936"/>
                </a:cubicBezTo>
                <a:cubicBezTo>
                  <a:pt x="3446" y="11913"/>
                  <a:pt x="3576" y="11883"/>
                  <a:pt x="3707" y="11856"/>
                </a:cubicBezTo>
                <a:cubicBezTo>
                  <a:pt x="3833" y="11827"/>
                  <a:pt x="3957" y="11796"/>
                  <a:pt x="4085" y="11766"/>
                </a:cubicBezTo>
                <a:cubicBezTo>
                  <a:pt x="4145" y="11753"/>
                  <a:pt x="4205" y="11736"/>
                  <a:pt x="4265" y="11722"/>
                </a:cubicBezTo>
                <a:cubicBezTo>
                  <a:pt x="4325" y="11706"/>
                  <a:pt x="4386" y="11686"/>
                  <a:pt x="4446" y="11669"/>
                </a:cubicBezTo>
                <a:cubicBezTo>
                  <a:pt x="4559" y="11635"/>
                  <a:pt x="4673" y="11595"/>
                  <a:pt x="4787" y="11555"/>
                </a:cubicBezTo>
                <a:cubicBezTo>
                  <a:pt x="4847" y="11535"/>
                  <a:pt x="4911" y="11512"/>
                  <a:pt x="4971" y="11492"/>
                </a:cubicBezTo>
                <a:cubicBezTo>
                  <a:pt x="5034" y="11469"/>
                  <a:pt x="5098" y="11448"/>
                  <a:pt x="5161" y="11428"/>
                </a:cubicBezTo>
                <a:cubicBezTo>
                  <a:pt x="5275" y="11391"/>
                  <a:pt x="5386" y="11358"/>
                  <a:pt x="5496" y="11321"/>
                </a:cubicBezTo>
                <a:cubicBezTo>
                  <a:pt x="5616" y="11281"/>
                  <a:pt x="5733" y="11245"/>
                  <a:pt x="5854" y="11200"/>
                </a:cubicBezTo>
                <a:cubicBezTo>
                  <a:pt x="6094" y="11117"/>
                  <a:pt x="6335" y="11030"/>
                  <a:pt x="6576" y="10947"/>
                </a:cubicBezTo>
                <a:lnTo>
                  <a:pt x="6666" y="10916"/>
                </a:lnTo>
                <a:cubicBezTo>
                  <a:pt x="6753" y="10887"/>
                  <a:pt x="6840" y="10856"/>
                  <a:pt x="6924" y="10823"/>
                </a:cubicBezTo>
                <a:cubicBezTo>
                  <a:pt x="7041" y="10776"/>
                  <a:pt x="7158" y="10726"/>
                  <a:pt x="7278" y="10683"/>
                </a:cubicBezTo>
                <a:cubicBezTo>
                  <a:pt x="7392" y="10639"/>
                  <a:pt x="7506" y="10595"/>
                  <a:pt x="7620" y="10549"/>
                </a:cubicBezTo>
                <a:cubicBezTo>
                  <a:pt x="7676" y="10525"/>
                  <a:pt x="7733" y="10502"/>
                  <a:pt x="7790" y="10478"/>
                </a:cubicBezTo>
                <a:cubicBezTo>
                  <a:pt x="7840" y="10458"/>
                  <a:pt x="7894" y="10438"/>
                  <a:pt x="7944" y="10418"/>
                </a:cubicBezTo>
                <a:cubicBezTo>
                  <a:pt x="8058" y="10368"/>
                  <a:pt x="8171" y="10322"/>
                  <a:pt x="8288" y="10274"/>
                </a:cubicBezTo>
                <a:cubicBezTo>
                  <a:pt x="8405" y="10231"/>
                  <a:pt x="8519" y="10187"/>
                  <a:pt x="8632" y="10141"/>
                </a:cubicBezTo>
                <a:cubicBezTo>
                  <a:pt x="8689" y="10117"/>
                  <a:pt x="8746" y="10094"/>
                  <a:pt x="8803" y="10067"/>
                </a:cubicBezTo>
                <a:cubicBezTo>
                  <a:pt x="8860" y="10044"/>
                  <a:pt x="8917" y="10024"/>
                  <a:pt x="8974" y="10000"/>
                </a:cubicBezTo>
                <a:cubicBezTo>
                  <a:pt x="9031" y="9976"/>
                  <a:pt x="9088" y="9953"/>
                  <a:pt x="9145" y="9927"/>
                </a:cubicBezTo>
                <a:cubicBezTo>
                  <a:pt x="9202" y="9903"/>
                  <a:pt x="9262" y="9880"/>
                  <a:pt x="9319" y="9856"/>
                </a:cubicBezTo>
                <a:cubicBezTo>
                  <a:pt x="9399" y="9826"/>
                  <a:pt x="9479" y="9789"/>
                  <a:pt x="9563" y="9756"/>
                </a:cubicBezTo>
                <a:cubicBezTo>
                  <a:pt x="9600" y="9740"/>
                  <a:pt x="9640" y="9723"/>
                  <a:pt x="9680" y="9703"/>
                </a:cubicBezTo>
                <a:lnTo>
                  <a:pt x="9800" y="9642"/>
                </a:lnTo>
                <a:cubicBezTo>
                  <a:pt x="9853" y="9615"/>
                  <a:pt x="9904" y="9595"/>
                  <a:pt x="9954" y="9565"/>
                </a:cubicBezTo>
                <a:cubicBezTo>
                  <a:pt x="9977" y="9552"/>
                  <a:pt x="10001" y="9539"/>
                  <a:pt x="10021" y="9525"/>
                </a:cubicBezTo>
                <a:cubicBezTo>
                  <a:pt x="10034" y="9519"/>
                  <a:pt x="10048" y="9508"/>
                  <a:pt x="10057" y="9499"/>
                </a:cubicBezTo>
                <a:cubicBezTo>
                  <a:pt x="10077" y="9482"/>
                  <a:pt x="10101" y="9465"/>
                  <a:pt x="10114" y="9445"/>
                </a:cubicBezTo>
                <a:cubicBezTo>
                  <a:pt x="10128" y="9428"/>
                  <a:pt x="10137" y="9408"/>
                  <a:pt x="10151" y="9391"/>
                </a:cubicBezTo>
                <a:cubicBezTo>
                  <a:pt x="10158" y="9378"/>
                  <a:pt x="10165" y="9351"/>
                  <a:pt x="10168" y="9338"/>
                </a:cubicBezTo>
                <a:lnTo>
                  <a:pt x="10174" y="9321"/>
                </a:lnTo>
                <a:cubicBezTo>
                  <a:pt x="10182" y="9298"/>
                  <a:pt x="10182" y="9268"/>
                  <a:pt x="10185" y="9241"/>
                </a:cubicBezTo>
                <a:cubicBezTo>
                  <a:pt x="10191" y="9178"/>
                  <a:pt x="10194" y="9114"/>
                  <a:pt x="10191" y="9047"/>
                </a:cubicBezTo>
                <a:cubicBezTo>
                  <a:pt x="10188" y="8990"/>
                  <a:pt x="10188" y="8933"/>
                  <a:pt x="10182" y="8877"/>
                </a:cubicBezTo>
                <a:cubicBezTo>
                  <a:pt x="10171" y="8820"/>
                  <a:pt x="10165" y="8763"/>
                  <a:pt x="10154" y="8703"/>
                </a:cubicBezTo>
                <a:cubicBezTo>
                  <a:pt x="10141" y="8589"/>
                  <a:pt x="10125" y="8475"/>
                  <a:pt x="10101" y="8365"/>
                </a:cubicBezTo>
                <a:cubicBezTo>
                  <a:pt x="10077" y="8238"/>
                  <a:pt x="10044" y="8114"/>
                  <a:pt x="10014" y="7990"/>
                </a:cubicBezTo>
                <a:cubicBezTo>
                  <a:pt x="9981" y="7866"/>
                  <a:pt x="9947" y="7743"/>
                  <a:pt x="9907" y="7622"/>
                </a:cubicBezTo>
                <a:cubicBezTo>
                  <a:pt x="9830" y="7375"/>
                  <a:pt x="9750" y="7131"/>
                  <a:pt x="9670" y="6886"/>
                </a:cubicBezTo>
                <a:cubicBezTo>
                  <a:pt x="9509" y="6405"/>
                  <a:pt x="9342" y="5927"/>
                  <a:pt x="9178" y="5445"/>
                </a:cubicBezTo>
                <a:cubicBezTo>
                  <a:pt x="9138" y="5331"/>
                  <a:pt x="9101" y="5221"/>
                  <a:pt x="9061" y="5107"/>
                </a:cubicBezTo>
                <a:cubicBezTo>
                  <a:pt x="9021" y="4990"/>
                  <a:pt x="8984" y="4876"/>
                  <a:pt x="8941" y="4763"/>
                </a:cubicBezTo>
                <a:cubicBezTo>
                  <a:pt x="8847" y="4518"/>
                  <a:pt x="8753" y="4271"/>
                  <a:pt x="8663" y="4024"/>
                </a:cubicBezTo>
                <a:cubicBezTo>
                  <a:pt x="8579" y="3796"/>
                  <a:pt x="8502" y="3569"/>
                  <a:pt x="8422" y="3342"/>
                </a:cubicBezTo>
                <a:cubicBezTo>
                  <a:pt x="8379" y="3218"/>
                  <a:pt x="8339" y="3094"/>
                  <a:pt x="8288" y="2973"/>
                </a:cubicBezTo>
                <a:cubicBezTo>
                  <a:pt x="8242" y="2863"/>
                  <a:pt x="8195" y="2752"/>
                  <a:pt x="8148" y="2642"/>
                </a:cubicBezTo>
                <a:cubicBezTo>
                  <a:pt x="8044" y="2411"/>
                  <a:pt x="7937" y="2181"/>
                  <a:pt x="7847" y="1947"/>
                </a:cubicBezTo>
                <a:cubicBezTo>
                  <a:pt x="7827" y="1894"/>
                  <a:pt x="7807" y="1837"/>
                  <a:pt x="7790" y="1783"/>
                </a:cubicBezTo>
                <a:cubicBezTo>
                  <a:pt x="7766" y="1723"/>
                  <a:pt x="7743" y="1659"/>
                  <a:pt x="7720" y="1599"/>
                </a:cubicBezTo>
                <a:cubicBezTo>
                  <a:pt x="7700" y="1545"/>
                  <a:pt x="7676" y="1492"/>
                  <a:pt x="7653" y="1435"/>
                </a:cubicBezTo>
                <a:cubicBezTo>
                  <a:pt x="7633" y="1385"/>
                  <a:pt x="7606" y="1335"/>
                  <a:pt x="7586" y="1284"/>
                </a:cubicBezTo>
                <a:cubicBezTo>
                  <a:pt x="7536" y="1167"/>
                  <a:pt x="7479" y="1057"/>
                  <a:pt x="7428" y="943"/>
                </a:cubicBezTo>
                <a:cubicBezTo>
                  <a:pt x="7405" y="893"/>
                  <a:pt x="7385" y="840"/>
                  <a:pt x="7365" y="786"/>
                </a:cubicBezTo>
                <a:cubicBezTo>
                  <a:pt x="7345" y="736"/>
                  <a:pt x="7328" y="682"/>
                  <a:pt x="7305" y="633"/>
                </a:cubicBezTo>
                <a:cubicBezTo>
                  <a:pt x="7282" y="585"/>
                  <a:pt x="7258" y="539"/>
                  <a:pt x="7238" y="489"/>
                </a:cubicBezTo>
                <a:cubicBezTo>
                  <a:pt x="7218" y="442"/>
                  <a:pt x="7201" y="395"/>
                  <a:pt x="7181" y="348"/>
                </a:cubicBezTo>
                <a:cubicBezTo>
                  <a:pt x="7158" y="288"/>
                  <a:pt x="7131" y="228"/>
                  <a:pt x="7101" y="171"/>
                </a:cubicBezTo>
                <a:cubicBezTo>
                  <a:pt x="7091" y="154"/>
                  <a:pt x="7081" y="141"/>
                  <a:pt x="7071" y="124"/>
                </a:cubicBezTo>
                <a:cubicBezTo>
                  <a:pt x="7054" y="100"/>
                  <a:pt x="7038" y="77"/>
                  <a:pt x="7018" y="57"/>
                </a:cubicBezTo>
                <a:cubicBezTo>
                  <a:pt x="7001" y="43"/>
                  <a:pt x="6971" y="31"/>
                  <a:pt x="6951" y="20"/>
                </a:cubicBezTo>
                <a:cubicBezTo>
                  <a:pt x="6926" y="8"/>
                  <a:pt x="6897" y="1"/>
                  <a:pt x="6870" y="1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0" name="Google Shape;750;p25"/>
          <p:cNvGrpSpPr/>
          <p:nvPr/>
        </p:nvGrpSpPr>
        <p:grpSpPr>
          <a:xfrm>
            <a:off x="266939" y="158056"/>
            <a:ext cx="8483831" cy="4568906"/>
            <a:chOff x="266939" y="158056"/>
            <a:chExt cx="8483831" cy="4568906"/>
          </a:xfrm>
        </p:grpSpPr>
        <p:sp>
          <p:nvSpPr>
            <p:cNvPr id="751" name="Google Shape;751;p25"/>
            <p:cNvSpPr/>
            <p:nvPr/>
          </p:nvSpPr>
          <p:spPr>
            <a:xfrm>
              <a:off x="8009702" y="2885449"/>
              <a:ext cx="662365" cy="826686"/>
            </a:xfrm>
            <a:custGeom>
              <a:avLst/>
              <a:gdLst/>
              <a:ahLst/>
              <a:cxnLst/>
              <a:rect l="l" t="t" r="r" b="b"/>
              <a:pathLst>
                <a:path w="9238" h="11531" extrusionOk="0">
                  <a:moveTo>
                    <a:pt x="5839" y="0"/>
                  </a:moveTo>
                  <a:cubicBezTo>
                    <a:pt x="5827" y="0"/>
                    <a:pt x="5815" y="1"/>
                    <a:pt x="5803" y="3"/>
                  </a:cubicBezTo>
                  <a:cubicBezTo>
                    <a:pt x="5780" y="7"/>
                    <a:pt x="5753" y="16"/>
                    <a:pt x="5730" y="23"/>
                  </a:cubicBezTo>
                  <a:lnTo>
                    <a:pt x="5723" y="27"/>
                  </a:lnTo>
                  <a:cubicBezTo>
                    <a:pt x="5717" y="30"/>
                    <a:pt x="5706" y="30"/>
                    <a:pt x="5700" y="33"/>
                  </a:cubicBezTo>
                  <a:cubicBezTo>
                    <a:pt x="5689" y="36"/>
                    <a:pt x="5680" y="40"/>
                    <a:pt x="5666" y="43"/>
                  </a:cubicBezTo>
                  <a:cubicBezTo>
                    <a:pt x="5649" y="50"/>
                    <a:pt x="5632" y="56"/>
                    <a:pt x="5612" y="63"/>
                  </a:cubicBezTo>
                  <a:lnTo>
                    <a:pt x="5596" y="70"/>
                  </a:lnTo>
                  <a:cubicBezTo>
                    <a:pt x="5583" y="73"/>
                    <a:pt x="5572" y="77"/>
                    <a:pt x="5563" y="80"/>
                  </a:cubicBezTo>
                  <a:cubicBezTo>
                    <a:pt x="5502" y="103"/>
                    <a:pt x="5442" y="123"/>
                    <a:pt x="5396" y="137"/>
                  </a:cubicBezTo>
                  <a:cubicBezTo>
                    <a:pt x="5285" y="170"/>
                    <a:pt x="5171" y="211"/>
                    <a:pt x="5061" y="243"/>
                  </a:cubicBezTo>
                  <a:cubicBezTo>
                    <a:pt x="4981" y="271"/>
                    <a:pt x="4897" y="300"/>
                    <a:pt x="4814" y="328"/>
                  </a:cubicBezTo>
                  <a:cubicBezTo>
                    <a:pt x="4723" y="351"/>
                    <a:pt x="4636" y="374"/>
                    <a:pt x="4546" y="394"/>
                  </a:cubicBezTo>
                  <a:cubicBezTo>
                    <a:pt x="4473" y="411"/>
                    <a:pt x="4396" y="431"/>
                    <a:pt x="4318" y="451"/>
                  </a:cubicBezTo>
                  <a:cubicBezTo>
                    <a:pt x="4144" y="501"/>
                    <a:pt x="3951" y="555"/>
                    <a:pt x="3760" y="615"/>
                  </a:cubicBezTo>
                  <a:lnTo>
                    <a:pt x="3757" y="615"/>
                  </a:lnTo>
                  <a:lnTo>
                    <a:pt x="3753" y="618"/>
                  </a:lnTo>
                  <a:lnTo>
                    <a:pt x="3750" y="618"/>
                  </a:lnTo>
                  <a:lnTo>
                    <a:pt x="3740" y="622"/>
                  </a:lnTo>
                  <a:lnTo>
                    <a:pt x="3730" y="625"/>
                  </a:lnTo>
                  <a:lnTo>
                    <a:pt x="3726" y="625"/>
                  </a:lnTo>
                  <a:lnTo>
                    <a:pt x="3720" y="629"/>
                  </a:lnTo>
                  <a:lnTo>
                    <a:pt x="3713" y="629"/>
                  </a:lnTo>
                  <a:lnTo>
                    <a:pt x="3710" y="632"/>
                  </a:lnTo>
                  <a:lnTo>
                    <a:pt x="3703" y="632"/>
                  </a:lnTo>
                  <a:lnTo>
                    <a:pt x="3693" y="635"/>
                  </a:lnTo>
                  <a:lnTo>
                    <a:pt x="3683" y="638"/>
                  </a:lnTo>
                  <a:lnTo>
                    <a:pt x="3653" y="649"/>
                  </a:lnTo>
                  <a:lnTo>
                    <a:pt x="3650" y="649"/>
                  </a:lnTo>
                  <a:lnTo>
                    <a:pt x="3636" y="652"/>
                  </a:lnTo>
                  <a:lnTo>
                    <a:pt x="3630" y="655"/>
                  </a:lnTo>
                  <a:lnTo>
                    <a:pt x="3619" y="658"/>
                  </a:lnTo>
                  <a:lnTo>
                    <a:pt x="3596" y="665"/>
                  </a:lnTo>
                  <a:lnTo>
                    <a:pt x="3593" y="665"/>
                  </a:lnTo>
                  <a:lnTo>
                    <a:pt x="3590" y="669"/>
                  </a:lnTo>
                  <a:cubicBezTo>
                    <a:pt x="3545" y="682"/>
                    <a:pt x="3502" y="695"/>
                    <a:pt x="3459" y="709"/>
                  </a:cubicBezTo>
                  <a:lnTo>
                    <a:pt x="3405" y="725"/>
                  </a:lnTo>
                  <a:cubicBezTo>
                    <a:pt x="3379" y="736"/>
                    <a:pt x="3352" y="742"/>
                    <a:pt x="3325" y="752"/>
                  </a:cubicBezTo>
                  <a:cubicBezTo>
                    <a:pt x="3235" y="785"/>
                    <a:pt x="3144" y="819"/>
                    <a:pt x="3078" y="845"/>
                  </a:cubicBezTo>
                  <a:cubicBezTo>
                    <a:pt x="2991" y="882"/>
                    <a:pt x="2903" y="916"/>
                    <a:pt x="2820" y="950"/>
                  </a:cubicBezTo>
                  <a:cubicBezTo>
                    <a:pt x="2670" y="1006"/>
                    <a:pt x="2512" y="1066"/>
                    <a:pt x="2362" y="1130"/>
                  </a:cubicBezTo>
                  <a:cubicBezTo>
                    <a:pt x="2125" y="1231"/>
                    <a:pt x="1894" y="1341"/>
                    <a:pt x="1670" y="1447"/>
                  </a:cubicBezTo>
                  <a:lnTo>
                    <a:pt x="1616" y="1472"/>
                  </a:lnTo>
                  <a:cubicBezTo>
                    <a:pt x="1526" y="1515"/>
                    <a:pt x="1435" y="1558"/>
                    <a:pt x="1345" y="1605"/>
                  </a:cubicBezTo>
                  <a:cubicBezTo>
                    <a:pt x="1305" y="1625"/>
                    <a:pt x="1265" y="1645"/>
                    <a:pt x="1225" y="1668"/>
                  </a:cubicBezTo>
                  <a:cubicBezTo>
                    <a:pt x="1174" y="1695"/>
                    <a:pt x="1117" y="1725"/>
                    <a:pt x="1064" y="1752"/>
                  </a:cubicBezTo>
                  <a:cubicBezTo>
                    <a:pt x="1034" y="1722"/>
                    <a:pt x="1024" y="1716"/>
                    <a:pt x="991" y="1699"/>
                  </a:cubicBezTo>
                  <a:cubicBezTo>
                    <a:pt x="968" y="1690"/>
                    <a:pt x="948" y="1687"/>
                    <a:pt x="928" y="1687"/>
                  </a:cubicBezTo>
                  <a:cubicBezTo>
                    <a:pt x="918" y="1687"/>
                    <a:pt x="908" y="1687"/>
                    <a:pt x="897" y="1688"/>
                  </a:cubicBezTo>
                  <a:lnTo>
                    <a:pt x="893" y="1688"/>
                  </a:lnTo>
                  <a:cubicBezTo>
                    <a:pt x="877" y="1688"/>
                    <a:pt x="861" y="1692"/>
                    <a:pt x="841" y="1699"/>
                  </a:cubicBezTo>
                  <a:cubicBezTo>
                    <a:pt x="830" y="1702"/>
                    <a:pt x="824" y="1705"/>
                    <a:pt x="813" y="1708"/>
                  </a:cubicBezTo>
                  <a:cubicBezTo>
                    <a:pt x="796" y="1719"/>
                    <a:pt x="780" y="1728"/>
                    <a:pt x="763" y="1736"/>
                  </a:cubicBezTo>
                  <a:cubicBezTo>
                    <a:pt x="753" y="1742"/>
                    <a:pt x="743" y="1748"/>
                    <a:pt x="733" y="1756"/>
                  </a:cubicBezTo>
                  <a:cubicBezTo>
                    <a:pt x="680" y="1782"/>
                    <a:pt x="623" y="1809"/>
                    <a:pt x="572" y="1836"/>
                  </a:cubicBezTo>
                  <a:lnTo>
                    <a:pt x="560" y="1839"/>
                  </a:lnTo>
                  <a:cubicBezTo>
                    <a:pt x="509" y="1866"/>
                    <a:pt x="455" y="1886"/>
                    <a:pt x="405" y="1909"/>
                  </a:cubicBezTo>
                  <a:lnTo>
                    <a:pt x="389" y="1916"/>
                  </a:lnTo>
                  <a:cubicBezTo>
                    <a:pt x="365" y="1926"/>
                    <a:pt x="339" y="1939"/>
                    <a:pt x="312" y="1949"/>
                  </a:cubicBezTo>
                  <a:cubicBezTo>
                    <a:pt x="299" y="1956"/>
                    <a:pt x="285" y="1963"/>
                    <a:pt x="271" y="1966"/>
                  </a:cubicBezTo>
                  <a:lnTo>
                    <a:pt x="262" y="1969"/>
                  </a:lnTo>
                  <a:lnTo>
                    <a:pt x="251" y="1976"/>
                  </a:lnTo>
                  <a:cubicBezTo>
                    <a:pt x="231" y="1983"/>
                    <a:pt x="211" y="1993"/>
                    <a:pt x="194" y="2006"/>
                  </a:cubicBezTo>
                  <a:cubicBezTo>
                    <a:pt x="168" y="2023"/>
                    <a:pt x="151" y="2043"/>
                    <a:pt x="134" y="2074"/>
                  </a:cubicBezTo>
                  <a:cubicBezTo>
                    <a:pt x="51" y="2103"/>
                    <a:pt x="1" y="2194"/>
                    <a:pt x="18" y="2274"/>
                  </a:cubicBezTo>
                  <a:cubicBezTo>
                    <a:pt x="41" y="2378"/>
                    <a:pt x="64" y="2481"/>
                    <a:pt x="91" y="2578"/>
                  </a:cubicBezTo>
                  <a:cubicBezTo>
                    <a:pt x="114" y="2668"/>
                    <a:pt x="145" y="2756"/>
                    <a:pt x="174" y="2839"/>
                  </a:cubicBezTo>
                  <a:cubicBezTo>
                    <a:pt x="185" y="2869"/>
                    <a:pt x="198" y="2899"/>
                    <a:pt x="208" y="2929"/>
                  </a:cubicBezTo>
                  <a:cubicBezTo>
                    <a:pt x="239" y="3020"/>
                    <a:pt x="271" y="3110"/>
                    <a:pt x="302" y="3197"/>
                  </a:cubicBezTo>
                  <a:cubicBezTo>
                    <a:pt x="342" y="3301"/>
                    <a:pt x="382" y="3408"/>
                    <a:pt x="415" y="3514"/>
                  </a:cubicBezTo>
                  <a:cubicBezTo>
                    <a:pt x="426" y="3551"/>
                    <a:pt x="435" y="3585"/>
                    <a:pt x="449" y="3622"/>
                  </a:cubicBezTo>
                  <a:cubicBezTo>
                    <a:pt x="459" y="3665"/>
                    <a:pt x="472" y="3709"/>
                    <a:pt x="486" y="3752"/>
                  </a:cubicBezTo>
                  <a:cubicBezTo>
                    <a:pt x="515" y="3855"/>
                    <a:pt x="546" y="3963"/>
                    <a:pt x="572" y="4063"/>
                  </a:cubicBezTo>
                  <a:cubicBezTo>
                    <a:pt x="603" y="4184"/>
                    <a:pt x="636" y="4307"/>
                    <a:pt x="673" y="4428"/>
                  </a:cubicBezTo>
                  <a:cubicBezTo>
                    <a:pt x="693" y="4494"/>
                    <a:pt x="720" y="4575"/>
                    <a:pt x="747" y="4652"/>
                  </a:cubicBezTo>
                  <a:lnTo>
                    <a:pt x="760" y="4692"/>
                  </a:lnTo>
                  <a:cubicBezTo>
                    <a:pt x="776" y="4732"/>
                    <a:pt x="790" y="4772"/>
                    <a:pt x="807" y="4815"/>
                  </a:cubicBezTo>
                  <a:cubicBezTo>
                    <a:pt x="816" y="4852"/>
                    <a:pt x="830" y="4889"/>
                    <a:pt x="844" y="4929"/>
                  </a:cubicBezTo>
                  <a:cubicBezTo>
                    <a:pt x="867" y="4999"/>
                    <a:pt x="890" y="5073"/>
                    <a:pt x="917" y="5144"/>
                  </a:cubicBezTo>
                  <a:cubicBezTo>
                    <a:pt x="974" y="5294"/>
                    <a:pt x="1017" y="5421"/>
                    <a:pt x="1057" y="5545"/>
                  </a:cubicBezTo>
                  <a:lnTo>
                    <a:pt x="1064" y="5568"/>
                  </a:lnTo>
                  <a:cubicBezTo>
                    <a:pt x="1077" y="5618"/>
                    <a:pt x="1094" y="5669"/>
                    <a:pt x="1111" y="5718"/>
                  </a:cubicBezTo>
                  <a:cubicBezTo>
                    <a:pt x="1117" y="5742"/>
                    <a:pt x="1128" y="5769"/>
                    <a:pt x="1134" y="5792"/>
                  </a:cubicBezTo>
                  <a:cubicBezTo>
                    <a:pt x="1142" y="5809"/>
                    <a:pt x="1148" y="5829"/>
                    <a:pt x="1151" y="5846"/>
                  </a:cubicBezTo>
                  <a:cubicBezTo>
                    <a:pt x="1162" y="5869"/>
                    <a:pt x="1168" y="5893"/>
                    <a:pt x="1174" y="5916"/>
                  </a:cubicBezTo>
                  <a:lnTo>
                    <a:pt x="1188" y="5959"/>
                  </a:lnTo>
                  <a:lnTo>
                    <a:pt x="1198" y="5999"/>
                  </a:lnTo>
                  <a:cubicBezTo>
                    <a:pt x="1208" y="6027"/>
                    <a:pt x="1218" y="6053"/>
                    <a:pt x="1225" y="6080"/>
                  </a:cubicBezTo>
                  <a:cubicBezTo>
                    <a:pt x="1231" y="6100"/>
                    <a:pt x="1238" y="6120"/>
                    <a:pt x="1245" y="6140"/>
                  </a:cubicBezTo>
                  <a:cubicBezTo>
                    <a:pt x="1278" y="6251"/>
                    <a:pt x="1322" y="6381"/>
                    <a:pt x="1369" y="6504"/>
                  </a:cubicBezTo>
                  <a:cubicBezTo>
                    <a:pt x="1406" y="6601"/>
                    <a:pt x="1435" y="6695"/>
                    <a:pt x="1469" y="6805"/>
                  </a:cubicBezTo>
                  <a:lnTo>
                    <a:pt x="1475" y="6825"/>
                  </a:lnTo>
                  <a:cubicBezTo>
                    <a:pt x="1492" y="6886"/>
                    <a:pt x="1512" y="6950"/>
                    <a:pt x="1532" y="7013"/>
                  </a:cubicBezTo>
                  <a:cubicBezTo>
                    <a:pt x="1539" y="7040"/>
                    <a:pt x="1549" y="7066"/>
                    <a:pt x="1559" y="7090"/>
                  </a:cubicBezTo>
                  <a:cubicBezTo>
                    <a:pt x="1566" y="7113"/>
                    <a:pt x="1576" y="7134"/>
                    <a:pt x="1583" y="7157"/>
                  </a:cubicBezTo>
                  <a:cubicBezTo>
                    <a:pt x="1599" y="7207"/>
                    <a:pt x="1619" y="7260"/>
                    <a:pt x="1636" y="7311"/>
                  </a:cubicBezTo>
                  <a:cubicBezTo>
                    <a:pt x="1653" y="7357"/>
                    <a:pt x="1670" y="7404"/>
                    <a:pt x="1687" y="7455"/>
                  </a:cubicBezTo>
                  <a:lnTo>
                    <a:pt x="1707" y="7524"/>
                  </a:lnTo>
                  <a:cubicBezTo>
                    <a:pt x="1733" y="7608"/>
                    <a:pt x="1756" y="7699"/>
                    <a:pt x="1784" y="7785"/>
                  </a:cubicBezTo>
                  <a:lnTo>
                    <a:pt x="1787" y="7793"/>
                  </a:lnTo>
                  <a:cubicBezTo>
                    <a:pt x="1793" y="7819"/>
                    <a:pt x="1804" y="7846"/>
                    <a:pt x="1810" y="7873"/>
                  </a:cubicBezTo>
                  <a:lnTo>
                    <a:pt x="1810" y="7866"/>
                  </a:lnTo>
                  <a:cubicBezTo>
                    <a:pt x="1820" y="7906"/>
                    <a:pt x="1833" y="7949"/>
                    <a:pt x="1847" y="7989"/>
                  </a:cubicBezTo>
                  <a:cubicBezTo>
                    <a:pt x="1894" y="8150"/>
                    <a:pt x="1937" y="8290"/>
                    <a:pt x="1980" y="8421"/>
                  </a:cubicBezTo>
                  <a:cubicBezTo>
                    <a:pt x="1991" y="8458"/>
                    <a:pt x="2004" y="8495"/>
                    <a:pt x="2014" y="8531"/>
                  </a:cubicBezTo>
                  <a:cubicBezTo>
                    <a:pt x="2034" y="8588"/>
                    <a:pt x="2054" y="8645"/>
                    <a:pt x="2071" y="8705"/>
                  </a:cubicBezTo>
                  <a:cubicBezTo>
                    <a:pt x="2085" y="8749"/>
                    <a:pt x="2097" y="8796"/>
                    <a:pt x="2108" y="8839"/>
                  </a:cubicBezTo>
                  <a:cubicBezTo>
                    <a:pt x="2125" y="8899"/>
                    <a:pt x="2141" y="8960"/>
                    <a:pt x="2158" y="9020"/>
                  </a:cubicBezTo>
                  <a:cubicBezTo>
                    <a:pt x="2191" y="9127"/>
                    <a:pt x="2221" y="9237"/>
                    <a:pt x="2252" y="9358"/>
                  </a:cubicBezTo>
                  <a:cubicBezTo>
                    <a:pt x="2289" y="9505"/>
                    <a:pt x="2321" y="9659"/>
                    <a:pt x="2352" y="9802"/>
                  </a:cubicBezTo>
                  <a:lnTo>
                    <a:pt x="2412" y="10073"/>
                  </a:lnTo>
                  <a:cubicBezTo>
                    <a:pt x="2439" y="10190"/>
                    <a:pt x="2466" y="10307"/>
                    <a:pt x="2486" y="10401"/>
                  </a:cubicBezTo>
                  <a:cubicBezTo>
                    <a:pt x="2502" y="10491"/>
                    <a:pt x="2526" y="10582"/>
                    <a:pt x="2549" y="10668"/>
                  </a:cubicBezTo>
                  <a:cubicBezTo>
                    <a:pt x="2556" y="10695"/>
                    <a:pt x="2562" y="10725"/>
                    <a:pt x="2569" y="10752"/>
                  </a:cubicBezTo>
                  <a:cubicBezTo>
                    <a:pt x="2593" y="10846"/>
                    <a:pt x="2610" y="10946"/>
                    <a:pt x="2626" y="11039"/>
                  </a:cubicBezTo>
                  <a:lnTo>
                    <a:pt x="2626" y="11050"/>
                  </a:lnTo>
                  <a:lnTo>
                    <a:pt x="2630" y="11070"/>
                  </a:lnTo>
                  <a:cubicBezTo>
                    <a:pt x="2633" y="11087"/>
                    <a:pt x="2633" y="11107"/>
                    <a:pt x="2639" y="11124"/>
                  </a:cubicBezTo>
                  <a:cubicBezTo>
                    <a:pt x="2642" y="11130"/>
                    <a:pt x="2642" y="11140"/>
                    <a:pt x="2647" y="11147"/>
                  </a:cubicBezTo>
                  <a:cubicBezTo>
                    <a:pt x="2656" y="11180"/>
                    <a:pt x="2663" y="11204"/>
                    <a:pt x="2676" y="11234"/>
                  </a:cubicBezTo>
                  <a:cubicBezTo>
                    <a:pt x="2683" y="11247"/>
                    <a:pt x="2690" y="11260"/>
                    <a:pt x="2696" y="11270"/>
                  </a:cubicBezTo>
                  <a:cubicBezTo>
                    <a:pt x="2703" y="11294"/>
                    <a:pt x="2713" y="11317"/>
                    <a:pt x="2727" y="11340"/>
                  </a:cubicBezTo>
                  <a:lnTo>
                    <a:pt x="2733" y="11351"/>
                  </a:lnTo>
                  <a:cubicBezTo>
                    <a:pt x="2760" y="11394"/>
                    <a:pt x="2793" y="11448"/>
                    <a:pt x="2837" y="11474"/>
                  </a:cubicBezTo>
                  <a:lnTo>
                    <a:pt x="2847" y="11478"/>
                  </a:lnTo>
                  <a:cubicBezTo>
                    <a:pt x="2883" y="11505"/>
                    <a:pt x="2927" y="11521"/>
                    <a:pt x="2971" y="11525"/>
                  </a:cubicBezTo>
                  <a:cubicBezTo>
                    <a:pt x="2984" y="11529"/>
                    <a:pt x="2997" y="11530"/>
                    <a:pt x="3011" y="11530"/>
                  </a:cubicBezTo>
                  <a:cubicBezTo>
                    <a:pt x="3032" y="11530"/>
                    <a:pt x="3054" y="11527"/>
                    <a:pt x="3074" y="11525"/>
                  </a:cubicBezTo>
                  <a:cubicBezTo>
                    <a:pt x="3118" y="11521"/>
                    <a:pt x="3158" y="11508"/>
                    <a:pt x="3195" y="11494"/>
                  </a:cubicBezTo>
                  <a:lnTo>
                    <a:pt x="3212" y="11488"/>
                  </a:lnTo>
                  <a:lnTo>
                    <a:pt x="3228" y="11481"/>
                  </a:lnTo>
                  <a:lnTo>
                    <a:pt x="3249" y="11474"/>
                  </a:lnTo>
                  <a:cubicBezTo>
                    <a:pt x="3261" y="11471"/>
                    <a:pt x="3272" y="11468"/>
                    <a:pt x="3285" y="11465"/>
                  </a:cubicBezTo>
                  <a:cubicBezTo>
                    <a:pt x="3322" y="11454"/>
                    <a:pt x="3355" y="11445"/>
                    <a:pt x="3392" y="11434"/>
                  </a:cubicBezTo>
                  <a:cubicBezTo>
                    <a:pt x="3479" y="11411"/>
                    <a:pt x="3570" y="11388"/>
                    <a:pt x="3659" y="11357"/>
                  </a:cubicBezTo>
                  <a:lnTo>
                    <a:pt x="3666" y="11354"/>
                  </a:lnTo>
                  <a:cubicBezTo>
                    <a:pt x="3740" y="11327"/>
                    <a:pt x="3814" y="11300"/>
                    <a:pt x="3883" y="11274"/>
                  </a:cubicBezTo>
                  <a:cubicBezTo>
                    <a:pt x="3927" y="11257"/>
                    <a:pt x="3971" y="11240"/>
                    <a:pt x="4017" y="11224"/>
                  </a:cubicBezTo>
                  <a:lnTo>
                    <a:pt x="4161" y="11173"/>
                  </a:lnTo>
                  <a:cubicBezTo>
                    <a:pt x="4345" y="11107"/>
                    <a:pt x="4533" y="11036"/>
                    <a:pt x="4720" y="10966"/>
                  </a:cubicBezTo>
                  <a:cubicBezTo>
                    <a:pt x="4867" y="10909"/>
                    <a:pt x="5021" y="10852"/>
                    <a:pt x="5164" y="10799"/>
                  </a:cubicBezTo>
                  <a:cubicBezTo>
                    <a:pt x="5248" y="10769"/>
                    <a:pt x="5331" y="10738"/>
                    <a:pt x="5416" y="10709"/>
                  </a:cubicBezTo>
                  <a:cubicBezTo>
                    <a:pt x="5539" y="10662"/>
                    <a:pt x="5663" y="10611"/>
                    <a:pt x="5777" y="10565"/>
                  </a:cubicBezTo>
                  <a:cubicBezTo>
                    <a:pt x="5820" y="10545"/>
                    <a:pt x="5864" y="10528"/>
                    <a:pt x="5907" y="10508"/>
                  </a:cubicBezTo>
                  <a:cubicBezTo>
                    <a:pt x="5967" y="10481"/>
                    <a:pt x="6031" y="10451"/>
                    <a:pt x="6094" y="10428"/>
                  </a:cubicBezTo>
                  <a:cubicBezTo>
                    <a:pt x="6174" y="10394"/>
                    <a:pt x="6254" y="10364"/>
                    <a:pt x="6332" y="10334"/>
                  </a:cubicBezTo>
                  <a:cubicBezTo>
                    <a:pt x="6375" y="10317"/>
                    <a:pt x="6419" y="10301"/>
                    <a:pt x="6462" y="10284"/>
                  </a:cubicBezTo>
                  <a:cubicBezTo>
                    <a:pt x="6519" y="10264"/>
                    <a:pt x="6576" y="10241"/>
                    <a:pt x="6629" y="10217"/>
                  </a:cubicBezTo>
                  <a:cubicBezTo>
                    <a:pt x="6683" y="10193"/>
                    <a:pt x="6740" y="10170"/>
                    <a:pt x="6793" y="10150"/>
                  </a:cubicBezTo>
                  <a:cubicBezTo>
                    <a:pt x="6910" y="10103"/>
                    <a:pt x="7034" y="10060"/>
                    <a:pt x="7151" y="10020"/>
                  </a:cubicBezTo>
                  <a:cubicBezTo>
                    <a:pt x="7225" y="9993"/>
                    <a:pt x="7302" y="9963"/>
                    <a:pt x="7375" y="9932"/>
                  </a:cubicBezTo>
                  <a:cubicBezTo>
                    <a:pt x="7412" y="9920"/>
                    <a:pt x="7452" y="9903"/>
                    <a:pt x="7492" y="9886"/>
                  </a:cubicBezTo>
                  <a:cubicBezTo>
                    <a:pt x="7546" y="9866"/>
                    <a:pt x="7596" y="9849"/>
                    <a:pt x="7646" y="9829"/>
                  </a:cubicBezTo>
                  <a:cubicBezTo>
                    <a:pt x="7710" y="9809"/>
                    <a:pt x="7776" y="9782"/>
                    <a:pt x="7840" y="9759"/>
                  </a:cubicBezTo>
                  <a:cubicBezTo>
                    <a:pt x="7880" y="9742"/>
                    <a:pt x="7917" y="9725"/>
                    <a:pt x="7957" y="9708"/>
                  </a:cubicBezTo>
                  <a:lnTo>
                    <a:pt x="8007" y="9688"/>
                  </a:lnTo>
                  <a:cubicBezTo>
                    <a:pt x="8037" y="9675"/>
                    <a:pt x="8068" y="9665"/>
                    <a:pt x="8097" y="9651"/>
                  </a:cubicBezTo>
                  <a:cubicBezTo>
                    <a:pt x="8121" y="9642"/>
                    <a:pt x="8145" y="9635"/>
                    <a:pt x="8168" y="9625"/>
                  </a:cubicBezTo>
                  <a:cubicBezTo>
                    <a:pt x="8218" y="9605"/>
                    <a:pt x="8268" y="9582"/>
                    <a:pt x="8315" y="9562"/>
                  </a:cubicBezTo>
                  <a:cubicBezTo>
                    <a:pt x="8375" y="9534"/>
                    <a:pt x="8435" y="9508"/>
                    <a:pt x="8499" y="9485"/>
                  </a:cubicBezTo>
                  <a:cubicBezTo>
                    <a:pt x="8529" y="9471"/>
                    <a:pt x="8559" y="9461"/>
                    <a:pt x="8589" y="9451"/>
                  </a:cubicBezTo>
                  <a:cubicBezTo>
                    <a:pt x="8613" y="9441"/>
                    <a:pt x="8639" y="9431"/>
                    <a:pt x="8666" y="9421"/>
                  </a:cubicBezTo>
                  <a:cubicBezTo>
                    <a:pt x="8723" y="9401"/>
                    <a:pt x="8780" y="9371"/>
                    <a:pt x="8827" y="9347"/>
                  </a:cubicBezTo>
                  <a:cubicBezTo>
                    <a:pt x="8874" y="9327"/>
                    <a:pt x="8910" y="9301"/>
                    <a:pt x="8940" y="9273"/>
                  </a:cubicBezTo>
                  <a:cubicBezTo>
                    <a:pt x="8960" y="9257"/>
                    <a:pt x="8977" y="9237"/>
                    <a:pt x="8991" y="9220"/>
                  </a:cubicBezTo>
                  <a:lnTo>
                    <a:pt x="9004" y="9207"/>
                  </a:lnTo>
                  <a:cubicBezTo>
                    <a:pt x="9011" y="9200"/>
                    <a:pt x="9017" y="9190"/>
                    <a:pt x="9024" y="9180"/>
                  </a:cubicBezTo>
                  <a:cubicBezTo>
                    <a:pt x="9034" y="9163"/>
                    <a:pt x="9044" y="9143"/>
                    <a:pt x="9054" y="9123"/>
                  </a:cubicBezTo>
                  <a:cubicBezTo>
                    <a:pt x="9061" y="9110"/>
                    <a:pt x="9064" y="9097"/>
                    <a:pt x="9064" y="9080"/>
                  </a:cubicBezTo>
                  <a:lnTo>
                    <a:pt x="9068" y="9070"/>
                  </a:lnTo>
                  <a:cubicBezTo>
                    <a:pt x="9081" y="9063"/>
                    <a:pt x="9091" y="9053"/>
                    <a:pt x="9101" y="9046"/>
                  </a:cubicBezTo>
                  <a:cubicBezTo>
                    <a:pt x="9161" y="8997"/>
                    <a:pt x="9184" y="8926"/>
                    <a:pt x="9201" y="8872"/>
                  </a:cubicBezTo>
                  <a:cubicBezTo>
                    <a:pt x="9211" y="8829"/>
                    <a:pt x="9221" y="8782"/>
                    <a:pt x="9228" y="8739"/>
                  </a:cubicBezTo>
                  <a:cubicBezTo>
                    <a:pt x="9238" y="8662"/>
                    <a:pt x="9228" y="8582"/>
                    <a:pt x="9218" y="8515"/>
                  </a:cubicBezTo>
                  <a:cubicBezTo>
                    <a:pt x="9215" y="8498"/>
                    <a:pt x="9211" y="8484"/>
                    <a:pt x="9208" y="8468"/>
                  </a:cubicBezTo>
                  <a:cubicBezTo>
                    <a:pt x="9201" y="8431"/>
                    <a:pt x="9195" y="8391"/>
                    <a:pt x="9188" y="8350"/>
                  </a:cubicBezTo>
                  <a:cubicBezTo>
                    <a:pt x="9171" y="8277"/>
                    <a:pt x="9151" y="8203"/>
                    <a:pt x="9121" y="8130"/>
                  </a:cubicBezTo>
                  <a:cubicBezTo>
                    <a:pt x="9068" y="7980"/>
                    <a:pt x="9000" y="7836"/>
                    <a:pt x="8934" y="7692"/>
                  </a:cubicBezTo>
                  <a:cubicBezTo>
                    <a:pt x="8897" y="7615"/>
                    <a:pt x="8857" y="7532"/>
                    <a:pt x="8823" y="7451"/>
                  </a:cubicBezTo>
                  <a:cubicBezTo>
                    <a:pt x="8780" y="7357"/>
                    <a:pt x="8743" y="7257"/>
                    <a:pt x="8707" y="7163"/>
                  </a:cubicBezTo>
                  <a:lnTo>
                    <a:pt x="8687" y="7117"/>
                  </a:lnTo>
                  <a:cubicBezTo>
                    <a:pt x="8633" y="6979"/>
                    <a:pt x="8582" y="6856"/>
                    <a:pt x="8532" y="6739"/>
                  </a:cubicBezTo>
                  <a:cubicBezTo>
                    <a:pt x="8489" y="6635"/>
                    <a:pt x="8439" y="6532"/>
                    <a:pt x="8389" y="6421"/>
                  </a:cubicBezTo>
                  <a:lnTo>
                    <a:pt x="8365" y="6368"/>
                  </a:lnTo>
                  <a:lnTo>
                    <a:pt x="8345" y="6311"/>
                  </a:lnTo>
                  <a:cubicBezTo>
                    <a:pt x="8332" y="6274"/>
                    <a:pt x="8321" y="6234"/>
                    <a:pt x="8312" y="6194"/>
                  </a:cubicBezTo>
                  <a:cubicBezTo>
                    <a:pt x="8301" y="6157"/>
                    <a:pt x="8292" y="6117"/>
                    <a:pt x="8285" y="6080"/>
                  </a:cubicBezTo>
                  <a:cubicBezTo>
                    <a:pt x="8278" y="6053"/>
                    <a:pt x="8272" y="6027"/>
                    <a:pt x="8265" y="5999"/>
                  </a:cubicBezTo>
                  <a:cubicBezTo>
                    <a:pt x="8248" y="5926"/>
                    <a:pt x="8225" y="5846"/>
                    <a:pt x="8195" y="5752"/>
                  </a:cubicBezTo>
                  <a:cubicBezTo>
                    <a:pt x="8188" y="5729"/>
                    <a:pt x="8178" y="5702"/>
                    <a:pt x="8171" y="5675"/>
                  </a:cubicBezTo>
                  <a:cubicBezTo>
                    <a:pt x="8165" y="5649"/>
                    <a:pt x="8154" y="5621"/>
                    <a:pt x="8148" y="5595"/>
                  </a:cubicBezTo>
                  <a:cubicBezTo>
                    <a:pt x="8128" y="5518"/>
                    <a:pt x="8105" y="5438"/>
                    <a:pt x="8074" y="5364"/>
                  </a:cubicBezTo>
                  <a:cubicBezTo>
                    <a:pt x="8024" y="5240"/>
                    <a:pt x="7974" y="5120"/>
                    <a:pt x="7904" y="5019"/>
                  </a:cubicBezTo>
                  <a:cubicBezTo>
                    <a:pt x="7887" y="4976"/>
                    <a:pt x="7873" y="4929"/>
                    <a:pt x="7857" y="4886"/>
                  </a:cubicBezTo>
                  <a:cubicBezTo>
                    <a:pt x="7847" y="4863"/>
                    <a:pt x="7837" y="4836"/>
                    <a:pt x="7827" y="4812"/>
                  </a:cubicBezTo>
                  <a:cubicBezTo>
                    <a:pt x="7804" y="4746"/>
                    <a:pt x="7776" y="4675"/>
                    <a:pt x="7753" y="4608"/>
                  </a:cubicBezTo>
                  <a:cubicBezTo>
                    <a:pt x="7730" y="4522"/>
                    <a:pt x="7699" y="4428"/>
                    <a:pt x="7666" y="4321"/>
                  </a:cubicBezTo>
                  <a:lnTo>
                    <a:pt x="7663" y="4307"/>
                  </a:lnTo>
                  <a:cubicBezTo>
                    <a:pt x="7643" y="4241"/>
                    <a:pt x="7623" y="4173"/>
                    <a:pt x="7603" y="4103"/>
                  </a:cubicBezTo>
                  <a:lnTo>
                    <a:pt x="7599" y="4083"/>
                  </a:lnTo>
                  <a:cubicBezTo>
                    <a:pt x="7579" y="4006"/>
                    <a:pt x="7556" y="3926"/>
                    <a:pt x="7532" y="3849"/>
                  </a:cubicBezTo>
                  <a:cubicBezTo>
                    <a:pt x="7495" y="3725"/>
                    <a:pt x="7458" y="3602"/>
                    <a:pt x="7418" y="3485"/>
                  </a:cubicBezTo>
                  <a:cubicBezTo>
                    <a:pt x="7395" y="3408"/>
                    <a:pt x="7372" y="3327"/>
                    <a:pt x="7349" y="3250"/>
                  </a:cubicBezTo>
                  <a:lnTo>
                    <a:pt x="7349" y="3250"/>
                  </a:lnTo>
                  <a:lnTo>
                    <a:pt x="7352" y="3274"/>
                  </a:lnTo>
                  <a:cubicBezTo>
                    <a:pt x="7315" y="3150"/>
                    <a:pt x="7275" y="3030"/>
                    <a:pt x="7231" y="2912"/>
                  </a:cubicBezTo>
                  <a:cubicBezTo>
                    <a:pt x="7208" y="2846"/>
                    <a:pt x="7178" y="2779"/>
                    <a:pt x="7151" y="2716"/>
                  </a:cubicBezTo>
                  <a:cubicBezTo>
                    <a:pt x="7134" y="2668"/>
                    <a:pt x="7114" y="2622"/>
                    <a:pt x="7094" y="2575"/>
                  </a:cubicBezTo>
                  <a:cubicBezTo>
                    <a:pt x="7081" y="2541"/>
                    <a:pt x="7068" y="2505"/>
                    <a:pt x="7054" y="2468"/>
                  </a:cubicBezTo>
                  <a:cubicBezTo>
                    <a:pt x="7021" y="2384"/>
                    <a:pt x="6987" y="2301"/>
                    <a:pt x="6954" y="2217"/>
                  </a:cubicBezTo>
                  <a:lnTo>
                    <a:pt x="6893" y="2077"/>
                  </a:lnTo>
                  <a:cubicBezTo>
                    <a:pt x="6870" y="2017"/>
                    <a:pt x="6844" y="1956"/>
                    <a:pt x="6816" y="1893"/>
                  </a:cubicBezTo>
                  <a:cubicBezTo>
                    <a:pt x="6790" y="1829"/>
                    <a:pt x="6763" y="1759"/>
                    <a:pt x="6740" y="1682"/>
                  </a:cubicBezTo>
                  <a:cubicBezTo>
                    <a:pt x="6733" y="1665"/>
                    <a:pt x="6726" y="1645"/>
                    <a:pt x="6723" y="1628"/>
                  </a:cubicBezTo>
                  <a:cubicBezTo>
                    <a:pt x="6706" y="1582"/>
                    <a:pt x="6693" y="1535"/>
                    <a:pt x="6676" y="1492"/>
                  </a:cubicBezTo>
                  <a:cubicBezTo>
                    <a:pt x="6653" y="1431"/>
                    <a:pt x="6626" y="1371"/>
                    <a:pt x="6603" y="1314"/>
                  </a:cubicBezTo>
                  <a:cubicBezTo>
                    <a:pt x="6572" y="1244"/>
                    <a:pt x="6539" y="1174"/>
                    <a:pt x="6515" y="1103"/>
                  </a:cubicBezTo>
                  <a:lnTo>
                    <a:pt x="6512" y="1090"/>
                  </a:lnTo>
                  <a:cubicBezTo>
                    <a:pt x="6486" y="1010"/>
                    <a:pt x="6462" y="926"/>
                    <a:pt x="6432" y="845"/>
                  </a:cubicBezTo>
                  <a:cubicBezTo>
                    <a:pt x="6412" y="782"/>
                    <a:pt x="6385" y="722"/>
                    <a:pt x="6362" y="665"/>
                  </a:cubicBezTo>
                  <a:cubicBezTo>
                    <a:pt x="6348" y="638"/>
                    <a:pt x="6339" y="612"/>
                    <a:pt x="6328" y="585"/>
                  </a:cubicBezTo>
                  <a:lnTo>
                    <a:pt x="6315" y="555"/>
                  </a:lnTo>
                  <a:cubicBezTo>
                    <a:pt x="6305" y="528"/>
                    <a:pt x="6291" y="498"/>
                    <a:pt x="6279" y="471"/>
                  </a:cubicBezTo>
                  <a:cubicBezTo>
                    <a:pt x="6254" y="414"/>
                    <a:pt x="6222" y="357"/>
                    <a:pt x="6181" y="297"/>
                  </a:cubicBezTo>
                  <a:cubicBezTo>
                    <a:pt x="6148" y="243"/>
                    <a:pt x="6111" y="187"/>
                    <a:pt x="6071" y="127"/>
                  </a:cubicBezTo>
                  <a:cubicBezTo>
                    <a:pt x="6051" y="100"/>
                    <a:pt x="6027" y="70"/>
                    <a:pt x="5990" y="47"/>
                  </a:cubicBezTo>
                  <a:cubicBezTo>
                    <a:pt x="5957" y="23"/>
                    <a:pt x="5917" y="7"/>
                    <a:pt x="5873" y="3"/>
                  </a:cubicBezTo>
                  <a:cubicBezTo>
                    <a:pt x="5863" y="1"/>
                    <a:pt x="5852" y="0"/>
                    <a:pt x="58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2" name="Google Shape;752;p25"/>
            <p:cNvGrpSpPr/>
            <p:nvPr/>
          </p:nvGrpSpPr>
          <p:grpSpPr>
            <a:xfrm rot="7448239">
              <a:off x="400112" y="2911099"/>
              <a:ext cx="339477" cy="501753"/>
              <a:chOff x="2013050" y="3113925"/>
              <a:chExt cx="415410" cy="714951"/>
            </a:xfrm>
          </p:grpSpPr>
          <p:sp>
            <p:nvSpPr>
              <p:cNvPr id="753" name="Google Shape;753;p25"/>
              <p:cNvSpPr/>
              <p:nvPr/>
            </p:nvSpPr>
            <p:spPr>
              <a:xfrm>
                <a:off x="2118764" y="3136461"/>
                <a:ext cx="302830" cy="506426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5236" extrusionOk="0">
                    <a:moveTo>
                      <a:pt x="2865" y="1"/>
                    </a:moveTo>
                    <a:cubicBezTo>
                      <a:pt x="2852" y="1"/>
                      <a:pt x="2839" y="2"/>
                      <a:pt x="2824" y="4"/>
                    </a:cubicBezTo>
                    <a:cubicBezTo>
                      <a:pt x="2750" y="8"/>
                      <a:pt x="2683" y="55"/>
                      <a:pt x="2626" y="101"/>
                    </a:cubicBezTo>
                    <a:cubicBezTo>
                      <a:pt x="2566" y="152"/>
                      <a:pt x="2509" y="209"/>
                      <a:pt x="2456" y="269"/>
                    </a:cubicBezTo>
                    <a:cubicBezTo>
                      <a:pt x="2416" y="312"/>
                      <a:pt x="2376" y="362"/>
                      <a:pt x="2336" y="413"/>
                    </a:cubicBezTo>
                    <a:cubicBezTo>
                      <a:pt x="2299" y="459"/>
                      <a:pt x="2262" y="506"/>
                      <a:pt x="2225" y="556"/>
                    </a:cubicBezTo>
                    <a:cubicBezTo>
                      <a:pt x="2192" y="603"/>
                      <a:pt x="2158" y="657"/>
                      <a:pt x="2124" y="706"/>
                    </a:cubicBezTo>
                    <a:cubicBezTo>
                      <a:pt x="2092" y="760"/>
                      <a:pt x="2058" y="811"/>
                      <a:pt x="2027" y="864"/>
                    </a:cubicBezTo>
                    <a:cubicBezTo>
                      <a:pt x="1971" y="958"/>
                      <a:pt x="1924" y="1055"/>
                      <a:pt x="1874" y="1152"/>
                    </a:cubicBezTo>
                    <a:cubicBezTo>
                      <a:pt x="1831" y="1228"/>
                      <a:pt x="1783" y="1305"/>
                      <a:pt x="1740" y="1385"/>
                    </a:cubicBezTo>
                    <a:cubicBezTo>
                      <a:pt x="1683" y="1486"/>
                      <a:pt x="1633" y="1593"/>
                      <a:pt x="1583" y="1697"/>
                    </a:cubicBezTo>
                    <a:cubicBezTo>
                      <a:pt x="1539" y="1780"/>
                      <a:pt x="1493" y="1861"/>
                      <a:pt x="1449" y="1947"/>
                    </a:cubicBezTo>
                    <a:cubicBezTo>
                      <a:pt x="1416" y="2018"/>
                      <a:pt x="1379" y="2088"/>
                      <a:pt x="1342" y="2162"/>
                    </a:cubicBezTo>
                    <a:cubicBezTo>
                      <a:pt x="1282" y="2265"/>
                      <a:pt x="1221" y="2369"/>
                      <a:pt x="1158" y="2472"/>
                    </a:cubicBezTo>
                    <a:cubicBezTo>
                      <a:pt x="1091" y="2583"/>
                      <a:pt x="1031" y="2693"/>
                      <a:pt x="964" y="2801"/>
                    </a:cubicBezTo>
                    <a:cubicBezTo>
                      <a:pt x="897" y="2907"/>
                      <a:pt x="823" y="3011"/>
                      <a:pt x="753" y="3118"/>
                    </a:cubicBezTo>
                    <a:cubicBezTo>
                      <a:pt x="710" y="3185"/>
                      <a:pt x="670" y="3255"/>
                      <a:pt x="633" y="3325"/>
                    </a:cubicBezTo>
                    <a:cubicBezTo>
                      <a:pt x="607" y="3375"/>
                      <a:pt x="587" y="3429"/>
                      <a:pt x="562" y="3476"/>
                    </a:cubicBezTo>
                    <a:cubicBezTo>
                      <a:pt x="522" y="3553"/>
                      <a:pt x="486" y="3633"/>
                      <a:pt x="456" y="3713"/>
                    </a:cubicBezTo>
                    <a:cubicBezTo>
                      <a:pt x="432" y="3784"/>
                      <a:pt x="426" y="3864"/>
                      <a:pt x="432" y="3941"/>
                    </a:cubicBezTo>
                    <a:cubicBezTo>
                      <a:pt x="432" y="3968"/>
                      <a:pt x="439" y="3997"/>
                      <a:pt x="439" y="4025"/>
                    </a:cubicBezTo>
                    <a:cubicBezTo>
                      <a:pt x="439" y="4062"/>
                      <a:pt x="436" y="4094"/>
                      <a:pt x="432" y="4128"/>
                    </a:cubicBezTo>
                    <a:cubicBezTo>
                      <a:pt x="419" y="4171"/>
                      <a:pt x="402" y="4212"/>
                      <a:pt x="379" y="4249"/>
                    </a:cubicBezTo>
                    <a:cubicBezTo>
                      <a:pt x="375" y="4258"/>
                      <a:pt x="372" y="4265"/>
                      <a:pt x="366" y="4275"/>
                    </a:cubicBezTo>
                    <a:cubicBezTo>
                      <a:pt x="332" y="4338"/>
                      <a:pt x="298" y="4403"/>
                      <a:pt x="261" y="4466"/>
                    </a:cubicBezTo>
                    <a:lnTo>
                      <a:pt x="272" y="4452"/>
                    </a:lnTo>
                    <a:lnTo>
                      <a:pt x="272" y="4452"/>
                    </a:lnTo>
                    <a:cubicBezTo>
                      <a:pt x="232" y="4519"/>
                      <a:pt x="192" y="4586"/>
                      <a:pt x="145" y="4647"/>
                    </a:cubicBezTo>
                    <a:cubicBezTo>
                      <a:pt x="135" y="4664"/>
                      <a:pt x="121" y="4676"/>
                      <a:pt x="111" y="4693"/>
                    </a:cubicBezTo>
                    <a:cubicBezTo>
                      <a:pt x="88" y="4720"/>
                      <a:pt x="74" y="4753"/>
                      <a:pt x="58" y="4784"/>
                    </a:cubicBezTo>
                    <a:cubicBezTo>
                      <a:pt x="51" y="4800"/>
                      <a:pt x="45" y="4814"/>
                      <a:pt x="41" y="4830"/>
                    </a:cubicBezTo>
                    <a:cubicBezTo>
                      <a:pt x="31" y="4840"/>
                      <a:pt x="25" y="4854"/>
                      <a:pt x="21" y="4871"/>
                    </a:cubicBezTo>
                    <a:cubicBezTo>
                      <a:pt x="1" y="4914"/>
                      <a:pt x="5" y="4968"/>
                      <a:pt x="25" y="5014"/>
                    </a:cubicBezTo>
                    <a:cubicBezTo>
                      <a:pt x="45" y="5058"/>
                      <a:pt x="78" y="5088"/>
                      <a:pt x="121" y="5111"/>
                    </a:cubicBezTo>
                    <a:cubicBezTo>
                      <a:pt x="135" y="5121"/>
                      <a:pt x="148" y="5131"/>
                      <a:pt x="165" y="5141"/>
                    </a:cubicBezTo>
                    <a:lnTo>
                      <a:pt x="188" y="5152"/>
                    </a:lnTo>
                    <a:cubicBezTo>
                      <a:pt x="205" y="5161"/>
                      <a:pt x="225" y="5165"/>
                      <a:pt x="245" y="5168"/>
                    </a:cubicBezTo>
                    <a:cubicBezTo>
                      <a:pt x="275" y="5181"/>
                      <a:pt x="306" y="5195"/>
                      <a:pt x="335" y="5205"/>
                    </a:cubicBezTo>
                    <a:cubicBezTo>
                      <a:pt x="383" y="5224"/>
                      <a:pt x="433" y="5235"/>
                      <a:pt x="483" y="5235"/>
                    </a:cubicBezTo>
                    <a:cubicBezTo>
                      <a:pt x="528" y="5235"/>
                      <a:pt x="573" y="5226"/>
                      <a:pt x="616" y="5205"/>
                    </a:cubicBezTo>
                    <a:cubicBezTo>
                      <a:pt x="676" y="5178"/>
                      <a:pt x="723" y="5125"/>
                      <a:pt x="763" y="5074"/>
                    </a:cubicBezTo>
                    <a:cubicBezTo>
                      <a:pt x="834" y="4977"/>
                      <a:pt x="891" y="4871"/>
                      <a:pt x="957" y="4773"/>
                    </a:cubicBezTo>
                    <a:cubicBezTo>
                      <a:pt x="1101" y="4559"/>
                      <a:pt x="1205" y="4318"/>
                      <a:pt x="1309" y="4085"/>
                    </a:cubicBezTo>
                    <a:cubicBezTo>
                      <a:pt x="1352" y="3988"/>
                      <a:pt x="1402" y="3891"/>
                      <a:pt x="1449" y="3793"/>
                    </a:cubicBezTo>
                    <a:cubicBezTo>
                      <a:pt x="1496" y="3696"/>
                      <a:pt x="1539" y="3596"/>
                      <a:pt x="1590" y="3496"/>
                    </a:cubicBezTo>
                    <a:cubicBezTo>
                      <a:pt x="1640" y="3395"/>
                      <a:pt x="1693" y="3295"/>
                      <a:pt x="1743" y="3195"/>
                    </a:cubicBezTo>
                    <a:cubicBezTo>
                      <a:pt x="1791" y="3098"/>
                      <a:pt x="1840" y="3001"/>
                      <a:pt x="1891" y="2904"/>
                    </a:cubicBezTo>
                    <a:cubicBezTo>
                      <a:pt x="1931" y="2827"/>
                      <a:pt x="1971" y="2753"/>
                      <a:pt x="2011" y="2677"/>
                    </a:cubicBezTo>
                    <a:lnTo>
                      <a:pt x="2018" y="2663"/>
                    </a:lnTo>
                    <a:cubicBezTo>
                      <a:pt x="2078" y="2557"/>
                      <a:pt x="2138" y="2446"/>
                      <a:pt x="2201" y="2339"/>
                    </a:cubicBezTo>
                    <a:cubicBezTo>
                      <a:pt x="2232" y="2285"/>
                      <a:pt x="2265" y="2231"/>
                      <a:pt x="2299" y="2178"/>
                    </a:cubicBezTo>
                    <a:cubicBezTo>
                      <a:pt x="2336" y="2115"/>
                      <a:pt x="2368" y="2051"/>
                      <a:pt x="2402" y="1987"/>
                    </a:cubicBezTo>
                    <a:cubicBezTo>
                      <a:pt x="2462" y="1887"/>
                      <a:pt x="2526" y="1794"/>
                      <a:pt x="2583" y="1690"/>
                    </a:cubicBezTo>
                    <a:cubicBezTo>
                      <a:pt x="2653" y="1563"/>
                      <a:pt x="2720" y="1433"/>
                      <a:pt x="2767" y="1292"/>
                    </a:cubicBezTo>
                    <a:cubicBezTo>
                      <a:pt x="2787" y="1235"/>
                      <a:pt x="2807" y="1178"/>
                      <a:pt x="2820" y="1121"/>
                    </a:cubicBezTo>
                    <a:cubicBezTo>
                      <a:pt x="2830" y="1095"/>
                      <a:pt x="2834" y="1068"/>
                      <a:pt x="2844" y="1044"/>
                    </a:cubicBezTo>
                    <a:cubicBezTo>
                      <a:pt x="2854" y="1015"/>
                      <a:pt x="2864" y="987"/>
                      <a:pt x="2874" y="961"/>
                    </a:cubicBezTo>
                    <a:cubicBezTo>
                      <a:pt x="2901" y="904"/>
                      <a:pt x="2921" y="847"/>
                      <a:pt x="2947" y="791"/>
                    </a:cubicBezTo>
                    <a:cubicBezTo>
                      <a:pt x="2967" y="737"/>
                      <a:pt x="2995" y="683"/>
                      <a:pt x="3018" y="630"/>
                    </a:cubicBezTo>
                    <a:cubicBezTo>
                      <a:pt x="3035" y="586"/>
                      <a:pt x="3055" y="539"/>
                      <a:pt x="3071" y="493"/>
                    </a:cubicBezTo>
                    <a:cubicBezTo>
                      <a:pt x="3078" y="473"/>
                      <a:pt x="3088" y="450"/>
                      <a:pt x="3095" y="429"/>
                    </a:cubicBezTo>
                    <a:cubicBezTo>
                      <a:pt x="3101" y="416"/>
                      <a:pt x="3104" y="402"/>
                      <a:pt x="3108" y="389"/>
                    </a:cubicBezTo>
                    <a:cubicBezTo>
                      <a:pt x="3115" y="365"/>
                      <a:pt x="3125" y="336"/>
                      <a:pt x="3125" y="309"/>
                    </a:cubicBezTo>
                    <a:cubicBezTo>
                      <a:pt x="3131" y="255"/>
                      <a:pt x="3121" y="218"/>
                      <a:pt x="3104" y="172"/>
                    </a:cubicBezTo>
                    <a:cubicBezTo>
                      <a:pt x="3088" y="121"/>
                      <a:pt x="3051" y="84"/>
                      <a:pt x="3015" y="51"/>
                    </a:cubicBezTo>
                    <a:cubicBezTo>
                      <a:pt x="3004" y="44"/>
                      <a:pt x="2967" y="24"/>
                      <a:pt x="2947" y="14"/>
                    </a:cubicBezTo>
                    <a:cubicBezTo>
                      <a:pt x="2916" y="5"/>
                      <a:pt x="2892" y="1"/>
                      <a:pt x="2865" y="1"/>
                    </a:cubicBezTo>
                    <a:close/>
                  </a:path>
                </a:pathLst>
              </a:custGeom>
              <a:solidFill>
                <a:srgbClr val="ACEE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25"/>
              <p:cNvSpPr/>
              <p:nvPr/>
            </p:nvSpPr>
            <p:spPr>
              <a:xfrm>
                <a:off x="2025333" y="3624604"/>
                <a:ext cx="142469" cy="184832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1911" extrusionOk="0">
                    <a:moveTo>
                      <a:pt x="920" y="0"/>
                    </a:moveTo>
                    <a:cubicBezTo>
                      <a:pt x="882" y="0"/>
                      <a:pt x="846" y="8"/>
                      <a:pt x="813" y="21"/>
                    </a:cubicBezTo>
                    <a:cubicBezTo>
                      <a:pt x="780" y="31"/>
                      <a:pt x="750" y="51"/>
                      <a:pt x="723" y="71"/>
                    </a:cubicBezTo>
                    <a:cubicBezTo>
                      <a:pt x="690" y="94"/>
                      <a:pt x="662" y="125"/>
                      <a:pt x="636" y="154"/>
                    </a:cubicBezTo>
                    <a:cubicBezTo>
                      <a:pt x="609" y="182"/>
                      <a:pt x="593" y="214"/>
                      <a:pt x="572" y="245"/>
                    </a:cubicBezTo>
                    <a:cubicBezTo>
                      <a:pt x="549" y="282"/>
                      <a:pt x="525" y="319"/>
                      <a:pt x="505" y="359"/>
                    </a:cubicBezTo>
                    <a:cubicBezTo>
                      <a:pt x="455" y="452"/>
                      <a:pt x="412" y="549"/>
                      <a:pt x="365" y="643"/>
                    </a:cubicBezTo>
                    <a:cubicBezTo>
                      <a:pt x="312" y="740"/>
                      <a:pt x="255" y="841"/>
                      <a:pt x="208" y="941"/>
                    </a:cubicBezTo>
                    <a:cubicBezTo>
                      <a:pt x="184" y="991"/>
                      <a:pt x="168" y="1041"/>
                      <a:pt x="151" y="1091"/>
                    </a:cubicBezTo>
                    <a:cubicBezTo>
                      <a:pt x="134" y="1145"/>
                      <a:pt x="114" y="1198"/>
                      <a:pt x="94" y="1252"/>
                    </a:cubicBezTo>
                    <a:cubicBezTo>
                      <a:pt x="51" y="1355"/>
                      <a:pt x="3" y="1466"/>
                      <a:pt x="0" y="1583"/>
                    </a:cubicBezTo>
                    <a:cubicBezTo>
                      <a:pt x="0" y="1636"/>
                      <a:pt x="7" y="1690"/>
                      <a:pt x="31" y="1736"/>
                    </a:cubicBezTo>
                    <a:cubicBezTo>
                      <a:pt x="48" y="1767"/>
                      <a:pt x="64" y="1790"/>
                      <a:pt x="88" y="1817"/>
                    </a:cubicBezTo>
                    <a:cubicBezTo>
                      <a:pt x="111" y="1844"/>
                      <a:pt x="137" y="1867"/>
                      <a:pt x="168" y="1884"/>
                    </a:cubicBezTo>
                    <a:cubicBezTo>
                      <a:pt x="194" y="1900"/>
                      <a:pt x="224" y="1911"/>
                      <a:pt x="258" y="1911"/>
                    </a:cubicBezTo>
                    <a:cubicBezTo>
                      <a:pt x="262" y="1911"/>
                      <a:pt x="266" y="1911"/>
                      <a:pt x="270" y="1911"/>
                    </a:cubicBezTo>
                    <a:cubicBezTo>
                      <a:pt x="310" y="1911"/>
                      <a:pt x="348" y="1898"/>
                      <a:pt x="378" y="1877"/>
                    </a:cubicBezTo>
                    <a:cubicBezTo>
                      <a:pt x="384" y="1877"/>
                      <a:pt x="389" y="1878"/>
                      <a:pt x="394" y="1878"/>
                    </a:cubicBezTo>
                    <a:cubicBezTo>
                      <a:pt x="418" y="1878"/>
                      <a:pt x="440" y="1872"/>
                      <a:pt x="462" y="1864"/>
                    </a:cubicBezTo>
                    <a:cubicBezTo>
                      <a:pt x="475" y="1854"/>
                      <a:pt x="489" y="1847"/>
                      <a:pt x="502" y="1837"/>
                    </a:cubicBezTo>
                    <a:cubicBezTo>
                      <a:pt x="529" y="1817"/>
                      <a:pt x="549" y="1790"/>
                      <a:pt x="559" y="1756"/>
                    </a:cubicBezTo>
                    <a:cubicBezTo>
                      <a:pt x="622" y="1643"/>
                      <a:pt x="686" y="1529"/>
                      <a:pt x="756" y="1423"/>
                    </a:cubicBezTo>
                    <a:cubicBezTo>
                      <a:pt x="793" y="1366"/>
                      <a:pt x="830" y="1312"/>
                      <a:pt x="870" y="1258"/>
                    </a:cubicBezTo>
                    <a:cubicBezTo>
                      <a:pt x="910" y="1208"/>
                      <a:pt x="951" y="1158"/>
                      <a:pt x="994" y="1108"/>
                    </a:cubicBezTo>
                    <a:cubicBezTo>
                      <a:pt x="1071" y="1014"/>
                      <a:pt x="1151" y="917"/>
                      <a:pt x="1227" y="816"/>
                    </a:cubicBezTo>
                    <a:cubicBezTo>
                      <a:pt x="1264" y="770"/>
                      <a:pt x="1301" y="723"/>
                      <a:pt x="1338" y="676"/>
                    </a:cubicBezTo>
                    <a:cubicBezTo>
                      <a:pt x="1352" y="653"/>
                      <a:pt x="1365" y="633"/>
                      <a:pt x="1378" y="609"/>
                    </a:cubicBezTo>
                    <a:cubicBezTo>
                      <a:pt x="1398" y="580"/>
                      <a:pt x="1412" y="549"/>
                      <a:pt x="1428" y="520"/>
                    </a:cubicBezTo>
                    <a:cubicBezTo>
                      <a:pt x="1445" y="486"/>
                      <a:pt x="1452" y="459"/>
                      <a:pt x="1459" y="422"/>
                    </a:cubicBezTo>
                    <a:cubicBezTo>
                      <a:pt x="1472" y="349"/>
                      <a:pt x="1442" y="268"/>
                      <a:pt x="1395" y="211"/>
                    </a:cubicBezTo>
                    <a:cubicBezTo>
                      <a:pt x="1352" y="162"/>
                      <a:pt x="1305" y="138"/>
                      <a:pt x="1244" y="105"/>
                    </a:cubicBezTo>
                    <a:cubicBezTo>
                      <a:pt x="1207" y="84"/>
                      <a:pt x="1171" y="68"/>
                      <a:pt x="1134" y="54"/>
                    </a:cubicBezTo>
                    <a:cubicBezTo>
                      <a:pt x="1084" y="34"/>
                      <a:pt x="1034" y="21"/>
                      <a:pt x="980" y="7"/>
                    </a:cubicBezTo>
                    <a:cubicBezTo>
                      <a:pt x="960" y="3"/>
                      <a:pt x="940" y="0"/>
                      <a:pt x="920" y="0"/>
                    </a:cubicBezTo>
                    <a:close/>
                  </a:path>
                </a:pathLst>
              </a:custGeom>
              <a:solidFill>
                <a:srgbClr val="FB67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25"/>
              <p:cNvSpPr/>
              <p:nvPr/>
            </p:nvSpPr>
            <p:spPr>
              <a:xfrm>
                <a:off x="2100678" y="3519083"/>
                <a:ext cx="69638" cy="100008"/>
              </a:xfrm>
              <a:custGeom>
                <a:avLst/>
                <a:gdLst/>
                <a:ahLst/>
                <a:cxnLst/>
                <a:rect l="l" t="t" r="r" b="b"/>
                <a:pathLst>
                  <a:path w="720" h="1034" extrusionOk="0">
                    <a:moveTo>
                      <a:pt x="613" y="1"/>
                    </a:moveTo>
                    <a:cubicBezTo>
                      <a:pt x="584" y="1"/>
                      <a:pt x="563" y="13"/>
                      <a:pt x="539" y="28"/>
                    </a:cubicBezTo>
                    <a:lnTo>
                      <a:pt x="519" y="49"/>
                    </a:lnTo>
                    <a:cubicBezTo>
                      <a:pt x="505" y="55"/>
                      <a:pt x="496" y="65"/>
                      <a:pt x="485" y="75"/>
                    </a:cubicBezTo>
                    <a:cubicBezTo>
                      <a:pt x="439" y="126"/>
                      <a:pt x="395" y="175"/>
                      <a:pt x="355" y="229"/>
                    </a:cubicBezTo>
                    <a:cubicBezTo>
                      <a:pt x="318" y="276"/>
                      <a:pt x="285" y="322"/>
                      <a:pt x="252" y="370"/>
                    </a:cubicBezTo>
                    <a:cubicBezTo>
                      <a:pt x="218" y="423"/>
                      <a:pt x="192" y="483"/>
                      <a:pt x="164" y="540"/>
                    </a:cubicBezTo>
                    <a:cubicBezTo>
                      <a:pt x="111" y="643"/>
                      <a:pt x="64" y="744"/>
                      <a:pt x="24" y="851"/>
                    </a:cubicBezTo>
                    <a:cubicBezTo>
                      <a:pt x="1" y="915"/>
                      <a:pt x="27" y="984"/>
                      <a:pt x="84" y="1018"/>
                    </a:cubicBezTo>
                    <a:lnTo>
                      <a:pt x="104" y="1025"/>
                    </a:lnTo>
                    <a:cubicBezTo>
                      <a:pt x="119" y="1031"/>
                      <a:pt x="135" y="1034"/>
                      <a:pt x="151" y="1034"/>
                    </a:cubicBezTo>
                    <a:cubicBezTo>
                      <a:pt x="204" y="1034"/>
                      <a:pt x="254" y="1000"/>
                      <a:pt x="275" y="948"/>
                    </a:cubicBezTo>
                    <a:cubicBezTo>
                      <a:pt x="308" y="868"/>
                      <a:pt x="342" y="788"/>
                      <a:pt x="382" y="711"/>
                    </a:cubicBezTo>
                    <a:cubicBezTo>
                      <a:pt x="432" y="617"/>
                      <a:pt x="489" y="527"/>
                      <a:pt x="549" y="436"/>
                    </a:cubicBezTo>
                    <a:lnTo>
                      <a:pt x="639" y="286"/>
                    </a:lnTo>
                    <a:cubicBezTo>
                      <a:pt x="660" y="256"/>
                      <a:pt x="676" y="226"/>
                      <a:pt x="689" y="192"/>
                    </a:cubicBezTo>
                    <a:cubicBezTo>
                      <a:pt x="703" y="158"/>
                      <a:pt x="720" y="129"/>
                      <a:pt x="713" y="92"/>
                    </a:cubicBezTo>
                    <a:cubicBezTo>
                      <a:pt x="706" y="45"/>
                      <a:pt x="669" y="8"/>
                      <a:pt x="623" y="1"/>
                    </a:cubicBezTo>
                    <a:cubicBezTo>
                      <a:pt x="619" y="1"/>
                      <a:pt x="616" y="1"/>
                      <a:pt x="613" y="1"/>
                    </a:cubicBezTo>
                    <a:close/>
                  </a:path>
                </a:pathLst>
              </a:custGeom>
              <a:solidFill>
                <a:srgbClr val="FB67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25"/>
              <p:cNvSpPr/>
              <p:nvPr/>
            </p:nvSpPr>
            <p:spPr>
              <a:xfrm>
                <a:off x="2018853" y="3521694"/>
                <a:ext cx="147014" cy="281552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2911" extrusionOk="0">
                    <a:moveTo>
                      <a:pt x="1390" y="1"/>
                    </a:moveTo>
                    <a:cubicBezTo>
                      <a:pt x="1365" y="1"/>
                      <a:pt x="1345" y="10"/>
                      <a:pt x="1325" y="22"/>
                    </a:cubicBezTo>
                    <a:cubicBezTo>
                      <a:pt x="1308" y="31"/>
                      <a:pt x="1294" y="38"/>
                      <a:pt x="1278" y="48"/>
                    </a:cubicBezTo>
                    <a:cubicBezTo>
                      <a:pt x="1258" y="62"/>
                      <a:pt x="1245" y="82"/>
                      <a:pt x="1228" y="99"/>
                    </a:cubicBezTo>
                    <a:cubicBezTo>
                      <a:pt x="1214" y="119"/>
                      <a:pt x="1201" y="139"/>
                      <a:pt x="1188" y="159"/>
                    </a:cubicBezTo>
                    <a:cubicBezTo>
                      <a:pt x="1161" y="205"/>
                      <a:pt x="1134" y="249"/>
                      <a:pt x="1107" y="292"/>
                    </a:cubicBezTo>
                    <a:cubicBezTo>
                      <a:pt x="1084" y="335"/>
                      <a:pt x="1061" y="375"/>
                      <a:pt x="1034" y="420"/>
                    </a:cubicBezTo>
                    <a:cubicBezTo>
                      <a:pt x="1007" y="466"/>
                      <a:pt x="977" y="513"/>
                      <a:pt x="950" y="560"/>
                    </a:cubicBezTo>
                    <a:cubicBezTo>
                      <a:pt x="897" y="653"/>
                      <a:pt x="830" y="741"/>
                      <a:pt x="786" y="841"/>
                    </a:cubicBezTo>
                    <a:cubicBezTo>
                      <a:pt x="766" y="888"/>
                      <a:pt x="746" y="934"/>
                      <a:pt x="737" y="982"/>
                    </a:cubicBezTo>
                    <a:cubicBezTo>
                      <a:pt x="726" y="1018"/>
                      <a:pt x="720" y="1048"/>
                      <a:pt x="720" y="1085"/>
                    </a:cubicBezTo>
                    <a:cubicBezTo>
                      <a:pt x="717" y="1112"/>
                      <a:pt x="717" y="1142"/>
                      <a:pt x="723" y="1172"/>
                    </a:cubicBezTo>
                    <a:lnTo>
                      <a:pt x="726" y="1185"/>
                    </a:lnTo>
                    <a:cubicBezTo>
                      <a:pt x="723" y="1195"/>
                      <a:pt x="717" y="1209"/>
                      <a:pt x="713" y="1218"/>
                    </a:cubicBezTo>
                    <a:cubicBezTo>
                      <a:pt x="696" y="1246"/>
                      <a:pt x="680" y="1272"/>
                      <a:pt x="663" y="1299"/>
                    </a:cubicBezTo>
                    <a:cubicBezTo>
                      <a:pt x="639" y="1335"/>
                      <a:pt x="619" y="1372"/>
                      <a:pt x="596" y="1409"/>
                    </a:cubicBezTo>
                    <a:cubicBezTo>
                      <a:pt x="556" y="1479"/>
                      <a:pt x="522" y="1553"/>
                      <a:pt x="485" y="1627"/>
                    </a:cubicBezTo>
                    <a:cubicBezTo>
                      <a:pt x="442" y="1707"/>
                      <a:pt x="395" y="1787"/>
                      <a:pt x="362" y="1874"/>
                    </a:cubicBezTo>
                    <a:cubicBezTo>
                      <a:pt x="328" y="1951"/>
                      <a:pt x="291" y="2028"/>
                      <a:pt x="261" y="2105"/>
                    </a:cubicBezTo>
                    <a:cubicBezTo>
                      <a:pt x="225" y="2192"/>
                      <a:pt x="191" y="2279"/>
                      <a:pt x="155" y="2366"/>
                    </a:cubicBezTo>
                    <a:cubicBezTo>
                      <a:pt x="111" y="2479"/>
                      <a:pt x="67" y="2593"/>
                      <a:pt x="27" y="2707"/>
                    </a:cubicBezTo>
                    <a:cubicBezTo>
                      <a:pt x="1" y="2777"/>
                      <a:pt x="30" y="2857"/>
                      <a:pt x="94" y="2891"/>
                    </a:cubicBezTo>
                    <a:lnTo>
                      <a:pt x="115" y="2901"/>
                    </a:lnTo>
                    <a:cubicBezTo>
                      <a:pt x="131" y="2907"/>
                      <a:pt x="149" y="2911"/>
                      <a:pt x="166" y="2911"/>
                    </a:cubicBezTo>
                    <a:cubicBezTo>
                      <a:pt x="228" y="2911"/>
                      <a:pt x="287" y="2871"/>
                      <a:pt x="308" y="2811"/>
                    </a:cubicBezTo>
                    <a:cubicBezTo>
                      <a:pt x="342" y="2723"/>
                      <a:pt x="371" y="2640"/>
                      <a:pt x="405" y="2553"/>
                    </a:cubicBezTo>
                    <a:cubicBezTo>
                      <a:pt x="439" y="2479"/>
                      <a:pt x="469" y="2402"/>
                      <a:pt x="502" y="2329"/>
                    </a:cubicBezTo>
                    <a:cubicBezTo>
                      <a:pt x="556" y="2209"/>
                      <a:pt x="612" y="2092"/>
                      <a:pt x="672" y="1974"/>
                    </a:cubicBezTo>
                    <a:cubicBezTo>
                      <a:pt x="700" y="1921"/>
                      <a:pt x="733" y="1871"/>
                      <a:pt x="760" y="1817"/>
                    </a:cubicBezTo>
                    <a:cubicBezTo>
                      <a:pt x="793" y="1760"/>
                      <a:pt x="823" y="1700"/>
                      <a:pt x="853" y="1640"/>
                    </a:cubicBezTo>
                    <a:cubicBezTo>
                      <a:pt x="863" y="1620"/>
                      <a:pt x="873" y="1604"/>
                      <a:pt x="887" y="1584"/>
                    </a:cubicBezTo>
                    <a:cubicBezTo>
                      <a:pt x="900" y="1559"/>
                      <a:pt x="913" y="1536"/>
                      <a:pt x="924" y="1513"/>
                    </a:cubicBezTo>
                    <a:lnTo>
                      <a:pt x="924" y="1519"/>
                    </a:lnTo>
                    <a:cubicBezTo>
                      <a:pt x="954" y="1458"/>
                      <a:pt x="990" y="1399"/>
                      <a:pt x="1022" y="1340"/>
                    </a:cubicBezTo>
                    <a:lnTo>
                      <a:pt x="1022" y="1340"/>
                    </a:lnTo>
                    <a:cubicBezTo>
                      <a:pt x="1045" y="1301"/>
                      <a:pt x="1067" y="1261"/>
                      <a:pt x="1074" y="1212"/>
                    </a:cubicBezTo>
                    <a:cubicBezTo>
                      <a:pt x="1078" y="1172"/>
                      <a:pt x="1071" y="1138"/>
                      <a:pt x="1058" y="1102"/>
                    </a:cubicBezTo>
                    <a:lnTo>
                      <a:pt x="1054" y="1091"/>
                    </a:lnTo>
                    <a:lnTo>
                      <a:pt x="1050" y="1075"/>
                    </a:lnTo>
                    <a:cubicBezTo>
                      <a:pt x="1054" y="1055"/>
                      <a:pt x="1054" y="1038"/>
                      <a:pt x="1061" y="1018"/>
                    </a:cubicBezTo>
                    <a:cubicBezTo>
                      <a:pt x="1067" y="982"/>
                      <a:pt x="1078" y="948"/>
                      <a:pt x="1094" y="914"/>
                    </a:cubicBezTo>
                    <a:cubicBezTo>
                      <a:pt x="1118" y="871"/>
                      <a:pt x="1148" y="831"/>
                      <a:pt x="1174" y="787"/>
                    </a:cubicBezTo>
                    <a:cubicBezTo>
                      <a:pt x="1211" y="730"/>
                      <a:pt x="1248" y="673"/>
                      <a:pt x="1285" y="620"/>
                    </a:cubicBezTo>
                    <a:cubicBezTo>
                      <a:pt x="1355" y="510"/>
                      <a:pt x="1415" y="396"/>
                      <a:pt x="1475" y="279"/>
                    </a:cubicBezTo>
                    <a:lnTo>
                      <a:pt x="1475" y="279"/>
                    </a:lnTo>
                    <a:lnTo>
                      <a:pt x="1469" y="295"/>
                    </a:lnTo>
                    <a:cubicBezTo>
                      <a:pt x="1482" y="272"/>
                      <a:pt x="1495" y="249"/>
                      <a:pt x="1506" y="222"/>
                    </a:cubicBezTo>
                    <a:cubicBezTo>
                      <a:pt x="1519" y="199"/>
                      <a:pt x="1515" y="168"/>
                      <a:pt x="1519" y="142"/>
                    </a:cubicBezTo>
                    <a:cubicBezTo>
                      <a:pt x="1519" y="95"/>
                      <a:pt x="1502" y="51"/>
                      <a:pt x="1465" y="25"/>
                    </a:cubicBezTo>
                    <a:cubicBezTo>
                      <a:pt x="1445" y="11"/>
                      <a:pt x="1425" y="5"/>
                      <a:pt x="1402" y="1"/>
                    </a:cubicBezTo>
                    <a:cubicBezTo>
                      <a:pt x="1398" y="1"/>
                      <a:pt x="1394" y="1"/>
                      <a:pt x="1390" y="1"/>
                    </a:cubicBezTo>
                    <a:close/>
                  </a:path>
                </a:pathLst>
              </a:custGeom>
              <a:solidFill>
                <a:srgbClr val="FB35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25"/>
              <p:cNvSpPr/>
              <p:nvPr/>
            </p:nvSpPr>
            <p:spPr>
              <a:xfrm>
                <a:off x="2013050" y="3604583"/>
                <a:ext cx="168970" cy="224294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2319" extrusionOk="0">
                    <a:moveTo>
                      <a:pt x="947" y="255"/>
                    </a:moveTo>
                    <a:cubicBezTo>
                      <a:pt x="964" y="265"/>
                      <a:pt x="980" y="275"/>
                      <a:pt x="997" y="281"/>
                    </a:cubicBezTo>
                    <a:cubicBezTo>
                      <a:pt x="1044" y="312"/>
                      <a:pt x="1090" y="338"/>
                      <a:pt x="1141" y="361"/>
                    </a:cubicBezTo>
                    <a:cubicBezTo>
                      <a:pt x="1204" y="395"/>
                      <a:pt x="1268" y="426"/>
                      <a:pt x="1334" y="452"/>
                    </a:cubicBezTo>
                    <a:cubicBezTo>
                      <a:pt x="1395" y="475"/>
                      <a:pt x="1448" y="506"/>
                      <a:pt x="1502" y="542"/>
                    </a:cubicBezTo>
                    <a:lnTo>
                      <a:pt x="1519" y="559"/>
                    </a:lnTo>
                    <a:lnTo>
                      <a:pt x="1522" y="566"/>
                    </a:lnTo>
                    <a:cubicBezTo>
                      <a:pt x="1515" y="582"/>
                      <a:pt x="1505" y="596"/>
                      <a:pt x="1495" y="613"/>
                    </a:cubicBezTo>
                    <a:cubicBezTo>
                      <a:pt x="1482" y="639"/>
                      <a:pt x="1465" y="662"/>
                      <a:pt x="1448" y="690"/>
                    </a:cubicBezTo>
                    <a:cubicBezTo>
                      <a:pt x="1422" y="736"/>
                      <a:pt x="1395" y="783"/>
                      <a:pt x="1368" y="830"/>
                    </a:cubicBezTo>
                    <a:cubicBezTo>
                      <a:pt x="1318" y="917"/>
                      <a:pt x="1268" y="1000"/>
                      <a:pt x="1211" y="1080"/>
                    </a:cubicBezTo>
                    <a:cubicBezTo>
                      <a:pt x="1178" y="1124"/>
                      <a:pt x="1151" y="1171"/>
                      <a:pt x="1121" y="1218"/>
                    </a:cubicBezTo>
                    <a:cubicBezTo>
                      <a:pt x="1090" y="1268"/>
                      <a:pt x="1061" y="1318"/>
                      <a:pt x="1027" y="1365"/>
                    </a:cubicBezTo>
                    <a:cubicBezTo>
                      <a:pt x="997" y="1412"/>
                      <a:pt x="970" y="1462"/>
                      <a:pt x="940" y="1509"/>
                    </a:cubicBezTo>
                    <a:cubicBezTo>
                      <a:pt x="910" y="1552"/>
                      <a:pt x="880" y="1599"/>
                      <a:pt x="850" y="1642"/>
                    </a:cubicBezTo>
                    <a:cubicBezTo>
                      <a:pt x="820" y="1686"/>
                      <a:pt x="789" y="1733"/>
                      <a:pt x="760" y="1776"/>
                    </a:cubicBezTo>
                    <a:cubicBezTo>
                      <a:pt x="736" y="1806"/>
                      <a:pt x="709" y="1840"/>
                      <a:pt x="686" y="1870"/>
                    </a:cubicBezTo>
                    <a:cubicBezTo>
                      <a:pt x="659" y="1906"/>
                      <a:pt x="629" y="1940"/>
                      <a:pt x="596" y="1977"/>
                    </a:cubicBezTo>
                    <a:cubicBezTo>
                      <a:pt x="582" y="1994"/>
                      <a:pt x="565" y="2011"/>
                      <a:pt x="552" y="2027"/>
                    </a:cubicBezTo>
                    <a:cubicBezTo>
                      <a:pt x="539" y="2040"/>
                      <a:pt x="529" y="2054"/>
                      <a:pt x="516" y="2064"/>
                    </a:cubicBezTo>
                    <a:lnTo>
                      <a:pt x="496" y="2074"/>
                    </a:lnTo>
                    <a:lnTo>
                      <a:pt x="485" y="2077"/>
                    </a:lnTo>
                    <a:lnTo>
                      <a:pt x="465" y="2077"/>
                    </a:lnTo>
                    <a:cubicBezTo>
                      <a:pt x="445" y="2067"/>
                      <a:pt x="428" y="2054"/>
                      <a:pt x="408" y="2040"/>
                    </a:cubicBezTo>
                    <a:cubicBezTo>
                      <a:pt x="382" y="2020"/>
                      <a:pt x="355" y="1997"/>
                      <a:pt x="328" y="1974"/>
                    </a:cubicBezTo>
                    <a:cubicBezTo>
                      <a:pt x="301" y="1951"/>
                      <a:pt x="275" y="1926"/>
                      <a:pt x="248" y="1900"/>
                    </a:cubicBezTo>
                    <a:lnTo>
                      <a:pt x="241" y="1883"/>
                    </a:lnTo>
                    <a:cubicBezTo>
                      <a:pt x="238" y="1874"/>
                      <a:pt x="235" y="1866"/>
                      <a:pt x="231" y="1857"/>
                    </a:cubicBezTo>
                    <a:lnTo>
                      <a:pt x="231" y="1803"/>
                    </a:lnTo>
                    <a:cubicBezTo>
                      <a:pt x="244" y="1716"/>
                      <a:pt x="271" y="1630"/>
                      <a:pt x="301" y="1549"/>
                    </a:cubicBezTo>
                    <a:cubicBezTo>
                      <a:pt x="331" y="1479"/>
                      <a:pt x="362" y="1409"/>
                      <a:pt x="388" y="1338"/>
                    </a:cubicBezTo>
                    <a:cubicBezTo>
                      <a:pt x="405" y="1295"/>
                      <a:pt x="422" y="1248"/>
                      <a:pt x="442" y="1204"/>
                    </a:cubicBezTo>
                    <a:cubicBezTo>
                      <a:pt x="462" y="1154"/>
                      <a:pt x="485" y="1104"/>
                      <a:pt x="512" y="1054"/>
                    </a:cubicBezTo>
                    <a:cubicBezTo>
                      <a:pt x="532" y="1011"/>
                      <a:pt x="559" y="971"/>
                      <a:pt x="582" y="927"/>
                    </a:cubicBezTo>
                    <a:cubicBezTo>
                      <a:pt x="609" y="877"/>
                      <a:pt x="636" y="827"/>
                      <a:pt x="663" y="773"/>
                    </a:cubicBezTo>
                    <a:cubicBezTo>
                      <a:pt x="712" y="682"/>
                      <a:pt x="763" y="589"/>
                      <a:pt x="813" y="495"/>
                    </a:cubicBezTo>
                    <a:cubicBezTo>
                      <a:pt x="857" y="415"/>
                      <a:pt x="900" y="335"/>
                      <a:pt x="947" y="255"/>
                    </a:cubicBezTo>
                    <a:close/>
                    <a:moveTo>
                      <a:pt x="927" y="0"/>
                    </a:moveTo>
                    <a:cubicBezTo>
                      <a:pt x="897" y="0"/>
                      <a:pt x="870" y="11"/>
                      <a:pt x="850" y="34"/>
                    </a:cubicBezTo>
                    <a:lnTo>
                      <a:pt x="840" y="44"/>
                    </a:lnTo>
                    <a:cubicBezTo>
                      <a:pt x="826" y="51"/>
                      <a:pt x="817" y="64"/>
                      <a:pt x="809" y="77"/>
                    </a:cubicBezTo>
                    <a:cubicBezTo>
                      <a:pt x="686" y="288"/>
                      <a:pt x="562" y="495"/>
                      <a:pt x="445" y="706"/>
                    </a:cubicBezTo>
                    <a:cubicBezTo>
                      <a:pt x="388" y="803"/>
                      <a:pt x="331" y="900"/>
                      <a:pt x="285" y="1000"/>
                    </a:cubicBezTo>
                    <a:cubicBezTo>
                      <a:pt x="238" y="1097"/>
                      <a:pt x="198" y="1198"/>
                      <a:pt x="158" y="1301"/>
                    </a:cubicBezTo>
                    <a:cubicBezTo>
                      <a:pt x="138" y="1349"/>
                      <a:pt x="118" y="1395"/>
                      <a:pt x="97" y="1445"/>
                    </a:cubicBezTo>
                    <a:cubicBezTo>
                      <a:pt x="77" y="1502"/>
                      <a:pt x="57" y="1559"/>
                      <a:pt x="40" y="1616"/>
                    </a:cubicBezTo>
                    <a:cubicBezTo>
                      <a:pt x="24" y="1666"/>
                      <a:pt x="14" y="1713"/>
                      <a:pt x="7" y="1766"/>
                    </a:cubicBezTo>
                    <a:cubicBezTo>
                      <a:pt x="0" y="1810"/>
                      <a:pt x="0" y="1850"/>
                      <a:pt x="7" y="1894"/>
                    </a:cubicBezTo>
                    <a:cubicBezTo>
                      <a:pt x="17" y="1931"/>
                      <a:pt x="30" y="1960"/>
                      <a:pt x="44" y="1994"/>
                    </a:cubicBezTo>
                    <a:cubicBezTo>
                      <a:pt x="61" y="2031"/>
                      <a:pt x="87" y="2061"/>
                      <a:pt x="114" y="2087"/>
                    </a:cubicBezTo>
                    <a:cubicBezTo>
                      <a:pt x="130" y="2104"/>
                      <a:pt x="147" y="2124"/>
                      <a:pt x="164" y="2141"/>
                    </a:cubicBezTo>
                    <a:cubicBezTo>
                      <a:pt x="204" y="2184"/>
                      <a:pt x="248" y="2224"/>
                      <a:pt x="298" y="2258"/>
                    </a:cubicBezTo>
                    <a:cubicBezTo>
                      <a:pt x="308" y="2268"/>
                      <a:pt x="318" y="2272"/>
                      <a:pt x="331" y="2278"/>
                    </a:cubicBezTo>
                    <a:cubicBezTo>
                      <a:pt x="355" y="2292"/>
                      <a:pt x="378" y="2301"/>
                      <a:pt x="408" y="2312"/>
                    </a:cubicBezTo>
                    <a:cubicBezTo>
                      <a:pt x="425" y="2315"/>
                      <a:pt x="448" y="2318"/>
                      <a:pt x="465" y="2318"/>
                    </a:cubicBezTo>
                    <a:cubicBezTo>
                      <a:pt x="479" y="2318"/>
                      <a:pt x="488" y="2318"/>
                      <a:pt x="502" y="2315"/>
                    </a:cubicBezTo>
                    <a:cubicBezTo>
                      <a:pt x="516" y="2315"/>
                      <a:pt x="529" y="2312"/>
                      <a:pt x="545" y="2308"/>
                    </a:cubicBezTo>
                    <a:cubicBezTo>
                      <a:pt x="562" y="2305"/>
                      <a:pt x="579" y="2298"/>
                      <a:pt x="596" y="2292"/>
                    </a:cubicBezTo>
                    <a:cubicBezTo>
                      <a:pt x="649" y="2264"/>
                      <a:pt x="689" y="2221"/>
                      <a:pt x="729" y="2178"/>
                    </a:cubicBezTo>
                    <a:cubicBezTo>
                      <a:pt x="763" y="2144"/>
                      <a:pt x="789" y="2107"/>
                      <a:pt x="820" y="2071"/>
                    </a:cubicBezTo>
                    <a:cubicBezTo>
                      <a:pt x="858" y="2023"/>
                      <a:pt x="890" y="1976"/>
                      <a:pt x="921" y="1928"/>
                    </a:cubicBezTo>
                    <a:lnTo>
                      <a:pt x="921" y="1928"/>
                    </a:lnTo>
                    <a:cubicBezTo>
                      <a:pt x="956" y="1882"/>
                      <a:pt x="988" y="1835"/>
                      <a:pt x="1021" y="1786"/>
                    </a:cubicBezTo>
                    <a:cubicBezTo>
                      <a:pt x="1047" y="1739"/>
                      <a:pt x="1081" y="1696"/>
                      <a:pt x="1110" y="1653"/>
                    </a:cubicBezTo>
                    <a:cubicBezTo>
                      <a:pt x="1141" y="1609"/>
                      <a:pt x="1171" y="1562"/>
                      <a:pt x="1198" y="1516"/>
                    </a:cubicBezTo>
                    <a:cubicBezTo>
                      <a:pt x="1228" y="1465"/>
                      <a:pt x="1265" y="1418"/>
                      <a:pt x="1298" y="1369"/>
                    </a:cubicBezTo>
                    <a:cubicBezTo>
                      <a:pt x="1328" y="1321"/>
                      <a:pt x="1354" y="1275"/>
                      <a:pt x="1388" y="1231"/>
                    </a:cubicBezTo>
                    <a:cubicBezTo>
                      <a:pt x="1419" y="1188"/>
                      <a:pt x="1448" y="1144"/>
                      <a:pt x="1479" y="1097"/>
                    </a:cubicBezTo>
                    <a:cubicBezTo>
                      <a:pt x="1532" y="1017"/>
                      <a:pt x="1575" y="930"/>
                      <a:pt x="1623" y="843"/>
                    </a:cubicBezTo>
                    <a:cubicBezTo>
                      <a:pt x="1646" y="800"/>
                      <a:pt x="1669" y="753"/>
                      <a:pt x="1692" y="710"/>
                    </a:cubicBezTo>
                    <a:cubicBezTo>
                      <a:pt x="1706" y="679"/>
                      <a:pt x="1720" y="649"/>
                      <a:pt x="1729" y="619"/>
                    </a:cubicBezTo>
                    <a:cubicBezTo>
                      <a:pt x="1746" y="569"/>
                      <a:pt x="1726" y="515"/>
                      <a:pt x="1706" y="469"/>
                    </a:cubicBezTo>
                    <a:cubicBezTo>
                      <a:pt x="1672" y="405"/>
                      <a:pt x="1612" y="365"/>
                      <a:pt x="1555" y="325"/>
                    </a:cubicBezTo>
                    <a:cubicBezTo>
                      <a:pt x="1512" y="295"/>
                      <a:pt x="1468" y="271"/>
                      <a:pt x="1425" y="248"/>
                    </a:cubicBezTo>
                    <a:cubicBezTo>
                      <a:pt x="1342" y="205"/>
                      <a:pt x="1261" y="161"/>
                      <a:pt x="1181" y="117"/>
                    </a:cubicBezTo>
                    <a:cubicBezTo>
                      <a:pt x="1144" y="97"/>
                      <a:pt x="1107" y="77"/>
                      <a:pt x="1074" y="60"/>
                    </a:cubicBezTo>
                    <a:cubicBezTo>
                      <a:pt x="1057" y="51"/>
                      <a:pt x="1041" y="44"/>
                      <a:pt x="1024" y="34"/>
                    </a:cubicBezTo>
                    <a:cubicBezTo>
                      <a:pt x="1010" y="27"/>
                      <a:pt x="997" y="24"/>
                      <a:pt x="984" y="14"/>
                    </a:cubicBezTo>
                    <a:cubicBezTo>
                      <a:pt x="967" y="4"/>
                      <a:pt x="947" y="0"/>
                      <a:pt x="927" y="0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25"/>
              <p:cNvSpPr/>
              <p:nvPr/>
            </p:nvSpPr>
            <p:spPr>
              <a:xfrm>
                <a:off x="2086460" y="3506606"/>
                <a:ext cx="94205" cy="122931"/>
              </a:xfrm>
              <a:custGeom>
                <a:avLst/>
                <a:gdLst/>
                <a:ahLst/>
                <a:cxnLst/>
                <a:rect l="l" t="t" r="r" b="b"/>
                <a:pathLst>
                  <a:path w="974" h="1271" extrusionOk="0">
                    <a:moveTo>
                      <a:pt x="676" y="0"/>
                    </a:moveTo>
                    <a:cubicBezTo>
                      <a:pt x="643" y="0"/>
                      <a:pt x="612" y="10"/>
                      <a:pt x="586" y="23"/>
                    </a:cubicBezTo>
                    <a:cubicBezTo>
                      <a:pt x="559" y="40"/>
                      <a:pt x="539" y="70"/>
                      <a:pt x="522" y="97"/>
                    </a:cubicBezTo>
                    <a:cubicBezTo>
                      <a:pt x="435" y="241"/>
                      <a:pt x="362" y="391"/>
                      <a:pt x="282" y="539"/>
                    </a:cubicBezTo>
                    <a:cubicBezTo>
                      <a:pt x="194" y="706"/>
                      <a:pt x="104" y="873"/>
                      <a:pt x="21" y="1040"/>
                    </a:cubicBezTo>
                    <a:cubicBezTo>
                      <a:pt x="1" y="1077"/>
                      <a:pt x="10" y="1121"/>
                      <a:pt x="47" y="1141"/>
                    </a:cubicBezTo>
                    <a:cubicBezTo>
                      <a:pt x="59" y="1147"/>
                      <a:pt x="72" y="1150"/>
                      <a:pt x="84" y="1150"/>
                    </a:cubicBezTo>
                    <a:cubicBezTo>
                      <a:pt x="111" y="1150"/>
                      <a:pt x="136" y="1136"/>
                      <a:pt x="148" y="1113"/>
                    </a:cubicBezTo>
                    <a:cubicBezTo>
                      <a:pt x="228" y="957"/>
                      <a:pt x="315" y="803"/>
                      <a:pt x="405" y="652"/>
                    </a:cubicBezTo>
                    <a:cubicBezTo>
                      <a:pt x="449" y="579"/>
                      <a:pt x="489" y="505"/>
                      <a:pt x="532" y="431"/>
                    </a:cubicBezTo>
                    <a:cubicBezTo>
                      <a:pt x="575" y="358"/>
                      <a:pt x="616" y="281"/>
                      <a:pt x="656" y="207"/>
                    </a:cubicBezTo>
                    <a:cubicBezTo>
                      <a:pt x="663" y="198"/>
                      <a:pt x="666" y="190"/>
                      <a:pt x="673" y="181"/>
                    </a:cubicBezTo>
                    <a:cubicBezTo>
                      <a:pt x="693" y="181"/>
                      <a:pt x="713" y="184"/>
                      <a:pt x="730" y="187"/>
                    </a:cubicBezTo>
                    <a:cubicBezTo>
                      <a:pt x="750" y="187"/>
                      <a:pt x="770" y="190"/>
                      <a:pt x="790" y="198"/>
                    </a:cubicBezTo>
                    <a:cubicBezTo>
                      <a:pt x="763" y="258"/>
                      <a:pt x="730" y="318"/>
                      <a:pt x="700" y="375"/>
                    </a:cubicBezTo>
                    <a:cubicBezTo>
                      <a:pt x="660" y="448"/>
                      <a:pt x="616" y="515"/>
                      <a:pt x="572" y="582"/>
                    </a:cubicBezTo>
                    <a:cubicBezTo>
                      <a:pt x="489" y="726"/>
                      <a:pt x="405" y="873"/>
                      <a:pt x="322" y="1017"/>
                    </a:cubicBezTo>
                    <a:cubicBezTo>
                      <a:pt x="298" y="1060"/>
                      <a:pt x="271" y="1104"/>
                      <a:pt x="245" y="1147"/>
                    </a:cubicBezTo>
                    <a:cubicBezTo>
                      <a:pt x="221" y="1187"/>
                      <a:pt x="238" y="1238"/>
                      <a:pt x="278" y="1261"/>
                    </a:cubicBezTo>
                    <a:cubicBezTo>
                      <a:pt x="290" y="1267"/>
                      <a:pt x="302" y="1270"/>
                      <a:pt x="315" y="1270"/>
                    </a:cubicBezTo>
                    <a:cubicBezTo>
                      <a:pt x="344" y="1270"/>
                      <a:pt x="374" y="1255"/>
                      <a:pt x="388" y="1227"/>
                    </a:cubicBezTo>
                    <a:cubicBezTo>
                      <a:pt x="408" y="1190"/>
                      <a:pt x="425" y="1150"/>
                      <a:pt x="445" y="1113"/>
                    </a:cubicBezTo>
                    <a:cubicBezTo>
                      <a:pt x="465" y="1077"/>
                      <a:pt x="485" y="1040"/>
                      <a:pt x="506" y="1003"/>
                    </a:cubicBezTo>
                    <a:cubicBezTo>
                      <a:pt x="546" y="930"/>
                      <a:pt x="586" y="857"/>
                      <a:pt x="629" y="783"/>
                    </a:cubicBezTo>
                    <a:cubicBezTo>
                      <a:pt x="673" y="712"/>
                      <a:pt x="716" y="642"/>
                      <a:pt x="760" y="576"/>
                    </a:cubicBezTo>
                    <a:cubicBezTo>
                      <a:pt x="783" y="539"/>
                      <a:pt x="807" y="505"/>
                      <a:pt x="827" y="468"/>
                    </a:cubicBezTo>
                    <a:cubicBezTo>
                      <a:pt x="850" y="431"/>
                      <a:pt x="870" y="395"/>
                      <a:pt x="887" y="358"/>
                    </a:cubicBezTo>
                    <a:cubicBezTo>
                      <a:pt x="907" y="324"/>
                      <a:pt x="927" y="287"/>
                      <a:pt x="944" y="251"/>
                    </a:cubicBezTo>
                    <a:cubicBezTo>
                      <a:pt x="947" y="244"/>
                      <a:pt x="950" y="235"/>
                      <a:pt x="953" y="224"/>
                    </a:cubicBezTo>
                    <a:cubicBezTo>
                      <a:pt x="961" y="214"/>
                      <a:pt x="964" y="201"/>
                      <a:pt x="967" y="190"/>
                    </a:cubicBezTo>
                    <a:cubicBezTo>
                      <a:pt x="974" y="178"/>
                      <a:pt x="974" y="164"/>
                      <a:pt x="974" y="150"/>
                    </a:cubicBezTo>
                    <a:cubicBezTo>
                      <a:pt x="974" y="137"/>
                      <a:pt x="967" y="117"/>
                      <a:pt x="961" y="104"/>
                    </a:cubicBezTo>
                    <a:cubicBezTo>
                      <a:pt x="957" y="94"/>
                      <a:pt x="947" y="87"/>
                      <a:pt x="941" y="80"/>
                    </a:cubicBezTo>
                    <a:cubicBezTo>
                      <a:pt x="921" y="57"/>
                      <a:pt x="893" y="47"/>
                      <a:pt x="870" y="37"/>
                    </a:cubicBezTo>
                    <a:cubicBezTo>
                      <a:pt x="833" y="23"/>
                      <a:pt x="793" y="10"/>
                      <a:pt x="753" y="7"/>
                    </a:cubicBezTo>
                    <a:cubicBezTo>
                      <a:pt x="730" y="3"/>
                      <a:pt x="703" y="0"/>
                      <a:pt x="676" y="0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25"/>
              <p:cNvSpPr/>
              <p:nvPr/>
            </p:nvSpPr>
            <p:spPr>
              <a:xfrm>
                <a:off x="2158613" y="3161124"/>
                <a:ext cx="256888" cy="498205"/>
              </a:xfrm>
              <a:custGeom>
                <a:avLst/>
                <a:gdLst/>
                <a:ahLst/>
                <a:cxnLst/>
                <a:rect l="l" t="t" r="r" b="b"/>
                <a:pathLst>
                  <a:path w="2656" h="5151" extrusionOk="0">
                    <a:moveTo>
                      <a:pt x="2095" y="1"/>
                    </a:moveTo>
                    <a:cubicBezTo>
                      <a:pt x="2088" y="1"/>
                      <a:pt x="2081" y="2"/>
                      <a:pt x="2074" y="3"/>
                    </a:cubicBezTo>
                    <a:cubicBezTo>
                      <a:pt x="2047" y="14"/>
                      <a:pt x="2024" y="30"/>
                      <a:pt x="2013" y="54"/>
                    </a:cubicBezTo>
                    <a:cubicBezTo>
                      <a:pt x="1987" y="101"/>
                      <a:pt x="2004" y="164"/>
                      <a:pt x="2050" y="191"/>
                    </a:cubicBezTo>
                    <a:cubicBezTo>
                      <a:pt x="2090" y="215"/>
                      <a:pt x="2124" y="238"/>
                      <a:pt x="2161" y="258"/>
                    </a:cubicBezTo>
                    <a:cubicBezTo>
                      <a:pt x="2194" y="278"/>
                      <a:pt x="2228" y="298"/>
                      <a:pt x="2257" y="315"/>
                    </a:cubicBezTo>
                    <a:cubicBezTo>
                      <a:pt x="2311" y="345"/>
                      <a:pt x="2365" y="375"/>
                      <a:pt x="2415" y="408"/>
                    </a:cubicBezTo>
                    <a:cubicBezTo>
                      <a:pt x="2378" y="475"/>
                      <a:pt x="2345" y="542"/>
                      <a:pt x="2311" y="612"/>
                    </a:cubicBezTo>
                    <a:cubicBezTo>
                      <a:pt x="2285" y="662"/>
                      <a:pt x="2265" y="716"/>
                      <a:pt x="2241" y="769"/>
                    </a:cubicBezTo>
                    <a:cubicBezTo>
                      <a:pt x="2221" y="817"/>
                      <a:pt x="2197" y="863"/>
                      <a:pt x="2174" y="910"/>
                    </a:cubicBezTo>
                    <a:cubicBezTo>
                      <a:pt x="2131" y="1013"/>
                      <a:pt x="2081" y="1110"/>
                      <a:pt x="2034" y="1211"/>
                    </a:cubicBezTo>
                    <a:cubicBezTo>
                      <a:pt x="1987" y="1311"/>
                      <a:pt x="1940" y="1411"/>
                      <a:pt x="1893" y="1512"/>
                    </a:cubicBezTo>
                    <a:cubicBezTo>
                      <a:pt x="1843" y="1619"/>
                      <a:pt x="1796" y="1729"/>
                      <a:pt x="1746" y="1836"/>
                    </a:cubicBezTo>
                    <a:cubicBezTo>
                      <a:pt x="1703" y="1944"/>
                      <a:pt x="1652" y="2050"/>
                      <a:pt x="1602" y="2154"/>
                    </a:cubicBezTo>
                    <a:cubicBezTo>
                      <a:pt x="1555" y="2254"/>
                      <a:pt x="1502" y="2354"/>
                      <a:pt x="1452" y="2458"/>
                    </a:cubicBezTo>
                    <a:cubicBezTo>
                      <a:pt x="1408" y="2552"/>
                      <a:pt x="1362" y="2643"/>
                      <a:pt x="1311" y="2736"/>
                    </a:cubicBezTo>
                    <a:cubicBezTo>
                      <a:pt x="1098" y="3131"/>
                      <a:pt x="883" y="3522"/>
                      <a:pt x="666" y="3916"/>
                    </a:cubicBezTo>
                    <a:cubicBezTo>
                      <a:pt x="565" y="4097"/>
                      <a:pt x="468" y="4281"/>
                      <a:pt x="371" y="4461"/>
                    </a:cubicBezTo>
                    <a:cubicBezTo>
                      <a:pt x="321" y="4552"/>
                      <a:pt x="268" y="4636"/>
                      <a:pt x="215" y="4719"/>
                    </a:cubicBezTo>
                    <a:cubicBezTo>
                      <a:pt x="147" y="4819"/>
                      <a:pt x="84" y="4913"/>
                      <a:pt x="14" y="5011"/>
                    </a:cubicBezTo>
                    <a:cubicBezTo>
                      <a:pt x="0" y="5031"/>
                      <a:pt x="0" y="5060"/>
                      <a:pt x="7" y="5080"/>
                    </a:cubicBezTo>
                    <a:cubicBezTo>
                      <a:pt x="14" y="5104"/>
                      <a:pt x="30" y="5124"/>
                      <a:pt x="50" y="5137"/>
                    </a:cubicBezTo>
                    <a:cubicBezTo>
                      <a:pt x="66" y="5146"/>
                      <a:pt x="81" y="5151"/>
                      <a:pt x="97" y="5151"/>
                    </a:cubicBezTo>
                    <a:cubicBezTo>
                      <a:pt x="105" y="5151"/>
                      <a:pt x="113" y="5149"/>
                      <a:pt x="121" y="5147"/>
                    </a:cubicBezTo>
                    <a:cubicBezTo>
                      <a:pt x="147" y="5137"/>
                      <a:pt x="161" y="5124"/>
                      <a:pt x="178" y="5100"/>
                    </a:cubicBezTo>
                    <a:cubicBezTo>
                      <a:pt x="251" y="5000"/>
                      <a:pt x="321" y="4897"/>
                      <a:pt x="391" y="4790"/>
                    </a:cubicBezTo>
                    <a:cubicBezTo>
                      <a:pt x="448" y="4699"/>
                      <a:pt x="508" y="4609"/>
                      <a:pt x="559" y="4515"/>
                    </a:cubicBezTo>
                    <a:cubicBezTo>
                      <a:pt x="669" y="4318"/>
                      <a:pt x="777" y="4120"/>
                      <a:pt x="886" y="3927"/>
                    </a:cubicBezTo>
                    <a:cubicBezTo>
                      <a:pt x="1104" y="3538"/>
                      <a:pt x="1322" y="3148"/>
                      <a:pt x="1542" y="2763"/>
                    </a:cubicBezTo>
                    <a:cubicBezTo>
                      <a:pt x="1569" y="2719"/>
                      <a:pt x="1592" y="2676"/>
                      <a:pt x="1615" y="2629"/>
                    </a:cubicBezTo>
                    <a:cubicBezTo>
                      <a:pt x="1643" y="2578"/>
                      <a:pt x="1669" y="2525"/>
                      <a:pt x="1696" y="2472"/>
                    </a:cubicBezTo>
                    <a:cubicBezTo>
                      <a:pt x="1749" y="2368"/>
                      <a:pt x="1803" y="2268"/>
                      <a:pt x="1853" y="2161"/>
                    </a:cubicBezTo>
                    <a:cubicBezTo>
                      <a:pt x="1900" y="2067"/>
                      <a:pt x="1940" y="1970"/>
                      <a:pt x="1984" y="1873"/>
                    </a:cubicBezTo>
                    <a:cubicBezTo>
                      <a:pt x="2030" y="1766"/>
                      <a:pt x="2081" y="1659"/>
                      <a:pt x="2127" y="1555"/>
                    </a:cubicBezTo>
                    <a:cubicBezTo>
                      <a:pt x="2177" y="1451"/>
                      <a:pt x="2225" y="1345"/>
                      <a:pt x="2271" y="1241"/>
                    </a:cubicBezTo>
                    <a:cubicBezTo>
                      <a:pt x="2294" y="1194"/>
                      <a:pt x="2318" y="1147"/>
                      <a:pt x="2338" y="1098"/>
                    </a:cubicBezTo>
                    <a:cubicBezTo>
                      <a:pt x="2365" y="1047"/>
                      <a:pt x="2388" y="993"/>
                      <a:pt x="2412" y="940"/>
                    </a:cubicBezTo>
                    <a:cubicBezTo>
                      <a:pt x="2432" y="890"/>
                      <a:pt x="2452" y="840"/>
                      <a:pt x="2475" y="789"/>
                    </a:cubicBezTo>
                    <a:cubicBezTo>
                      <a:pt x="2495" y="740"/>
                      <a:pt x="2518" y="689"/>
                      <a:pt x="2542" y="642"/>
                    </a:cubicBezTo>
                    <a:cubicBezTo>
                      <a:pt x="2566" y="596"/>
                      <a:pt x="2589" y="548"/>
                      <a:pt x="2612" y="505"/>
                    </a:cubicBezTo>
                    <a:cubicBezTo>
                      <a:pt x="2626" y="479"/>
                      <a:pt x="2639" y="451"/>
                      <a:pt x="2649" y="425"/>
                    </a:cubicBezTo>
                    <a:lnTo>
                      <a:pt x="2652" y="408"/>
                    </a:lnTo>
                    <a:cubicBezTo>
                      <a:pt x="2656" y="375"/>
                      <a:pt x="2656" y="375"/>
                      <a:pt x="2652" y="345"/>
                    </a:cubicBezTo>
                    <a:cubicBezTo>
                      <a:pt x="2646" y="315"/>
                      <a:pt x="2629" y="291"/>
                      <a:pt x="2609" y="271"/>
                    </a:cubicBezTo>
                    <a:cubicBezTo>
                      <a:pt x="2595" y="255"/>
                      <a:pt x="2575" y="241"/>
                      <a:pt x="2555" y="231"/>
                    </a:cubicBezTo>
                    <a:cubicBezTo>
                      <a:pt x="2538" y="218"/>
                      <a:pt x="2522" y="207"/>
                      <a:pt x="2502" y="198"/>
                    </a:cubicBezTo>
                    <a:cubicBezTo>
                      <a:pt x="2462" y="174"/>
                      <a:pt x="2425" y="154"/>
                      <a:pt x="2385" y="134"/>
                    </a:cubicBezTo>
                    <a:cubicBezTo>
                      <a:pt x="2308" y="90"/>
                      <a:pt x="2231" y="50"/>
                      <a:pt x="2151" y="14"/>
                    </a:cubicBezTo>
                    <a:cubicBezTo>
                      <a:pt x="2132" y="6"/>
                      <a:pt x="2114" y="1"/>
                      <a:pt x="2095" y="1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25"/>
              <p:cNvSpPr/>
              <p:nvPr/>
            </p:nvSpPr>
            <p:spPr>
              <a:xfrm>
                <a:off x="2145652" y="3155321"/>
                <a:ext cx="231741" cy="365988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784" extrusionOk="0">
                    <a:moveTo>
                      <a:pt x="2103" y="0"/>
                    </a:moveTo>
                    <a:cubicBezTo>
                      <a:pt x="2087" y="0"/>
                      <a:pt x="2071" y="3"/>
                      <a:pt x="2054" y="6"/>
                    </a:cubicBezTo>
                    <a:cubicBezTo>
                      <a:pt x="2044" y="10"/>
                      <a:pt x="2027" y="20"/>
                      <a:pt x="2014" y="27"/>
                    </a:cubicBezTo>
                    <a:cubicBezTo>
                      <a:pt x="2001" y="34"/>
                      <a:pt x="1990" y="43"/>
                      <a:pt x="1980" y="57"/>
                    </a:cubicBezTo>
                    <a:cubicBezTo>
                      <a:pt x="1954" y="80"/>
                      <a:pt x="1937" y="114"/>
                      <a:pt x="1920" y="144"/>
                    </a:cubicBezTo>
                    <a:cubicBezTo>
                      <a:pt x="1897" y="184"/>
                      <a:pt x="1877" y="224"/>
                      <a:pt x="1854" y="261"/>
                    </a:cubicBezTo>
                    <a:cubicBezTo>
                      <a:pt x="1753" y="435"/>
                      <a:pt x="1656" y="608"/>
                      <a:pt x="1559" y="786"/>
                    </a:cubicBezTo>
                    <a:cubicBezTo>
                      <a:pt x="1513" y="873"/>
                      <a:pt x="1465" y="960"/>
                      <a:pt x="1419" y="1047"/>
                    </a:cubicBezTo>
                    <a:cubicBezTo>
                      <a:pt x="1375" y="1130"/>
                      <a:pt x="1332" y="1218"/>
                      <a:pt x="1292" y="1304"/>
                    </a:cubicBezTo>
                    <a:cubicBezTo>
                      <a:pt x="1268" y="1348"/>
                      <a:pt x="1248" y="1391"/>
                      <a:pt x="1224" y="1438"/>
                    </a:cubicBezTo>
                    <a:cubicBezTo>
                      <a:pt x="1204" y="1479"/>
                      <a:pt x="1184" y="1519"/>
                      <a:pt x="1161" y="1559"/>
                    </a:cubicBezTo>
                    <a:cubicBezTo>
                      <a:pt x="1114" y="1646"/>
                      <a:pt x="1067" y="1732"/>
                      <a:pt x="1020" y="1820"/>
                    </a:cubicBezTo>
                    <a:cubicBezTo>
                      <a:pt x="833" y="2164"/>
                      <a:pt x="650" y="2508"/>
                      <a:pt x="459" y="2853"/>
                    </a:cubicBezTo>
                    <a:cubicBezTo>
                      <a:pt x="315" y="3120"/>
                      <a:pt x="168" y="3385"/>
                      <a:pt x="24" y="3652"/>
                    </a:cubicBezTo>
                    <a:cubicBezTo>
                      <a:pt x="0" y="3696"/>
                      <a:pt x="14" y="3749"/>
                      <a:pt x="57" y="3773"/>
                    </a:cubicBezTo>
                    <a:cubicBezTo>
                      <a:pt x="71" y="3780"/>
                      <a:pt x="87" y="3784"/>
                      <a:pt x="102" y="3784"/>
                    </a:cubicBezTo>
                    <a:cubicBezTo>
                      <a:pt x="132" y="3784"/>
                      <a:pt x="162" y="3768"/>
                      <a:pt x="178" y="3739"/>
                    </a:cubicBezTo>
                    <a:cubicBezTo>
                      <a:pt x="372" y="3378"/>
                      <a:pt x="573" y="3020"/>
                      <a:pt x="773" y="2663"/>
                    </a:cubicBezTo>
                    <a:cubicBezTo>
                      <a:pt x="967" y="2317"/>
                      <a:pt x="1164" y="1973"/>
                      <a:pt x="1358" y="1629"/>
                    </a:cubicBezTo>
                    <a:cubicBezTo>
                      <a:pt x="1382" y="1589"/>
                      <a:pt x="1405" y="1545"/>
                      <a:pt x="1428" y="1502"/>
                    </a:cubicBezTo>
                    <a:cubicBezTo>
                      <a:pt x="1452" y="1459"/>
                      <a:pt x="1472" y="1411"/>
                      <a:pt x="1496" y="1368"/>
                    </a:cubicBezTo>
                    <a:cubicBezTo>
                      <a:pt x="1539" y="1284"/>
                      <a:pt x="1582" y="1201"/>
                      <a:pt x="1626" y="1117"/>
                    </a:cubicBezTo>
                    <a:cubicBezTo>
                      <a:pt x="1723" y="940"/>
                      <a:pt x="1820" y="766"/>
                      <a:pt x="1917" y="588"/>
                    </a:cubicBezTo>
                    <a:cubicBezTo>
                      <a:pt x="1954" y="522"/>
                      <a:pt x="1990" y="458"/>
                      <a:pt x="2024" y="391"/>
                    </a:cubicBezTo>
                    <a:cubicBezTo>
                      <a:pt x="2044" y="358"/>
                      <a:pt x="2061" y="321"/>
                      <a:pt x="2081" y="287"/>
                    </a:cubicBezTo>
                    <a:cubicBezTo>
                      <a:pt x="2090" y="271"/>
                      <a:pt x="2098" y="251"/>
                      <a:pt x="2107" y="230"/>
                    </a:cubicBezTo>
                    <a:lnTo>
                      <a:pt x="2124" y="241"/>
                    </a:lnTo>
                    <a:cubicBezTo>
                      <a:pt x="2144" y="251"/>
                      <a:pt x="2161" y="258"/>
                      <a:pt x="2178" y="267"/>
                    </a:cubicBezTo>
                    <a:cubicBezTo>
                      <a:pt x="2201" y="278"/>
                      <a:pt x="2224" y="287"/>
                      <a:pt x="2251" y="295"/>
                    </a:cubicBezTo>
                    <a:cubicBezTo>
                      <a:pt x="2267" y="303"/>
                      <a:pt x="2289" y="308"/>
                      <a:pt x="2309" y="308"/>
                    </a:cubicBezTo>
                    <a:cubicBezTo>
                      <a:pt x="2313" y="308"/>
                      <a:pt x="2317" y="308"/>
                      <a:pt x="2322" y="307"/>
                    </a:cubicBezTo>
                    <a:cubicBezTo>
                      <a:pt x="2335" y="307"/>
                      <a:pt x="2348" y="304"/>
                      <a:pt x="2359" y="298"/>
                    </a:cubicBezTo>
                    <a:cubicBezTo>
                      <a:pt x="2368" y="291"/>
                      <a:pt x="2379" y="281"/>
                      <a:pt x="2385" y="267"/>
                    </a:cubicBezTo>
                    <a:cubicBezTo>
                      <a:pt x="2391" y="258"/>
                      <a:pt x="2395" y="244"/>
                      <a:pt x="2395" y="230"/>
                    </a:cubicBezTo>
                    <a:cubicBezTo>
                      <a:pt x="2395" y="218"/>
                      <a:pt x="2391" y="204"/>
                      <a:pt x="2385" y="194"/>
                    </a:cubicBezTo>
                    <a:cubicBezTo>
                      <a:pt x="2375" y="174"/>
                      <a:pt x="2359" y="157"/>
                      <a:pt x="2342" y="141"/>
                    </a:cubicBezTo>
                    <a:cubicBezTo>
                      <a:pt x="2322" y="124"/>
                      <a:pt x="2298" y="107"/>
                      <a:pt x="2275" y="90"/>
                    </a:cubicBezTo>
                    <a:cubicBezTo>
                      <a:pt x="2258" y="80"/>
                      <a:pt x="2245" y="67"/>
                      <a:pt x="2228" y="57"/>
                    </a:cubicBezTo>
                    <a:cubicBezTo>
                      <a:pt x="2218" y="50"/>
                      <a:pt x="2208" y="43"/>
                      <a:pt x="2198" y="37"/>
                    </a:cubicBezTo>
                    <a:cubicBezTo>
                      <a:pt x="2181" y="23"/>
                      <a:pt x="2164" y="17"/>
                      <a:pt x="2141" y="6"/>
                    </a:cubicBezTo>
                    <a:cubicBezTo>
                      <a:pt x="2129" y="2"/>
                      <a:pt x="2116" y="0"/>
                      <a:pt x="2103" y="0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25"/>
              <p:cNvSpPr/>
              <p:nvPr/>
            </p:nvSpPr>
            <p:spPr>
              <a:xfrm>
                <a:off x="2340445" y="3113925"/>
                <a:ext cx="88015" cy="94109"/>
              </a:xfrm>
              <a:custGeom>
                <a:avLst/>
                <a:gdLst/>
                <a:ahLst/>
                <a:cxnLst/>
                <a:rect l="l" t="t" r="r" b="b"/>
                <a:pathLst>
                  <a:path w="910" h="973" extrusionOk="0">
                    <a:moveTo>
                      <a:pt x="789" y="0"/>
                    </a:moveTo>
                    <a:cubicBezTo>
                      <a:pt x="755" y="0"/>
                      <a:pt x="726" y="10"/>
                      <a:pt x="695" y="24"/>
                    </a:cubicBezTo>
                    <a:cubicBezTo>
                      <a:pt x="686" y="30"/>
                      <a:pt x="672" y="36"/>
                      <a:pt x="662" y="44"/>
                    </a:cubicBezTo>
                    <a:cubicBezTo>
                      <a:pt x="652" y="50"/>
                      <a:pt x="638" y="56"/>
                      <a:pt x="629" y="67"/>
                    </a:cubicBezTo>
                    <a:cubicBezTo>
                      <a:pt x="609" y="81"/>
                      <a:pt x="592" y="93"/>
                      <a:pt x="568" y="107"/>
                    </a:cubicBezTo>
                    <a:cubicBezTo>
                      <a:pt x="552" y="117"/>
                      <a:pt x="532" y="130"/>
                      <a:pt x="511" y="141"/>
                    </a:cubicBezTo>
                    <a:cubicBezTo>
                      <a:pt x="485" y="154"/>
                      <a:pt x="465" y="170"/>
                      <a:pt x="442" y="190"/>
                    </a:cubicBezTo>
                    <a:lnTo>
                      <a:pt x="451" y="181"/>
                    </a:lnTo>
                    <a:lnTo>
                      <a:pt x="451" y="181"/>
                    </a:lnTo>
                    <a:cubicBezTo>
                      <a:pt x="431" y="197"/>
                      <a:pt x="414" y="211"/>
                      <a:pt x="394" y="227"/>
                    </a:cubicBezTo>
                    <a:lnTo>
                      <a:pt x="371" y="244"/>
                    </a:lnTo>
                    <a:cubicBezTo>
                      <a:pt x="337" y="268"/>
                      <a:pt x="304" y="288"/>
                      <a:pt x="271" y="311"/>
                    </a:cubicBezTo>
                    <a:cubicBezTo>
                      <a:pt x="237" y="331"/>
                      <a:pt x="201" y="351"/>
                      <a:pt x="164" y="365"/>
                    </a:cubicBezTo>
                    <a:cubicBezTo>
                      <a:pt x="130" y="378"/>
                      <a:pt x="93" y="391"/>
                      <a:pt x="60" y="402"/>
                    </a:cubicBezTo>
                    <a:cubicBezTo>
                      <a:pt x="23" y="411"/>
                      <a:pt x="0" y="451"/>
                      <a:pt x="10" y="491"/>
                    </a:cubicBezTo>
                    <a:cubicBezTo>
                      <a:pt x="18" y="521"/>
                      <a:pt x="48" y="542"/>
                      <a:pt x="78" y="542"/>
                    </a:cubicBezTo>
                    <a:cubicBezTo>
                      <a:pt x="86" y="542"/>
                      <a:pt x="93" y="541"/>
                      <a:pt x="101" y="538"/>
                    </a:cubicBezTo>
                    <a:cubicBezTo>
                      <a:pt x="181" y="515"/>
                      <a:pt x="257" y="488"/>
                      <a:pt x="328" y="445"/>
                    </a:cubicBezTo>
                    <a:cubicBezTo>
                      <a:pt x="357" y="428"/>
                      <a:pt x="388" y="408"/>
                      <a:pt x="414" y="391"/>
                    </a:cubicBezTo>
                    <a:cubicBezTo>
                      <a:pt x="448" y="371"/>
                      <a:pt x="478" y="348"/>
                      <a:pt x="508" y="325"/>
                    </a:cubicBezTo>
                    <a:cubicBezTo>
                      <a:pt x="525" y="311"/>
                      <a:pt x="542" y="301"/>
                      <a:pt x="562" y="288"/>
                    </a:cubicBezTo>
                    <a:lnTo>
                      <a:pt x="622" y="257"/>
                    </a:lnTo>
                    <a:cubicBezTo>
                      <a:pt x="638" y="247"/>
                      <a:pt x="658" y="237"/>
                      <a:pt x="678" y="227"/>
                    </a:cubicBezTo>
                    <a:cubicBezTo>
                      <a:pt x="695" y="214"/>
                      <a:pt x="715" y="204"/>
                      <a:pt x="732" y="194"/>
                    </a:cubicBezTo>
                    <a:lnTo>
                      <a:pt x="732" y="194"/>
                    </a:lnTo>
                    <a:cubicBezTo>
                      <a:pt x="732" y="221"/>
                      <a:pt x="729" y="251"/>
                      <a:pt x="726" y="277"/>
                    </a:cubicBezTo>
                    <a:cubicBezTo>
                      <a:pt x="723" y="304"/>
                      <a:pt x="723" y="334"/>
                      <a:pt x="719" y="361"/>
                    </a:cubicBezTo>
                    <a:cubicBezTo>
                      <a:pt x="712" y="402"/>
                      <a:pt x="706" y="442"/>
                      <a:pt x="699" y="482"/>
                    </a:cubicBezTo>
                    <a:cubicBezTo>
                      <a:pt x="689" y="525"/>
                      <a:pt x="682" y="572"/>
                      <a:pt x="669" y="615"/>
                    </a:cubicBezTo>
                    <a:cubicBezTo>
                      <a:pt x="658" y="658"/>
                      <a:pt x="649" y="703"/>
                      <a:pt x="635" y="743"/>
                    </a:cubicBezTo>
                    <a:cubicBezTo>
                      <a:pt x="629" y="766"/>
                      <a:pt x="622" y="789"/>
                      <a:pt x="615" y="813"/>
                    </a:cubicBezTo>
                    <a:cubicBezTo>
                      <a:pt x="612" y="823"/>
                      <a:pt x="609" y="833"/>
                      <a:pt x="605" y="843"/>
                    </a:cubicBezTo>
                    <a:cubicBezTo>
                      <a:pt x="598" y="859"/>
                      <a:pt x="595" y="879"/>
                      <a:pt x="595" y="899"/>
                    </a:cubicBezTo>
                    <a:cubicBezTo>
                      <a:pt x="595" y="927"/>
                      <a:pt x="612" y="950"/>
                      <a:pt x="635" y="963"/>
                    </a:cubicBezTo>
                    <a:lnTo>
                      <a:pt x="655" y="970"/>
                    </a:lnTo>
                    <a:cubicBezTo>
                      <a:pt x="661" y="972"/>
                      <a:pt x="667" y="973"/>
                      <a:pt x="674" y="973"/>
                    </a:cubicBezTo>
                    <a:cubicBezTo>
                      <a:pt x="699" y="973"/>
                      <a:pt x="726" y="957"/>
                      <a:pt x="739" y="933"/>
                    </a:cubicBezTo>
                    <a:cubicBezTo>
                      <a:pt x="752" y="910"/>
                      <a:pt x="759" y="890"/>
                      <a:pt x="766" y="863"/>
                    </a:cubicBezTo>
                    <a:cubicBezTo>
                      <a:pt x="772" y="843"/>
                      <a:pt x="779" y="823"/>
                      <a:pt x="783" y="803"/>
                    </a:cubicBezTo>
                    <a:cubicBezTo>
                      <a:pt x="792" y="766"/>
                      <a:pt x="806" y="729"/>
                      <a:pt x="819" y="692"/>
                    </a:cubicBezTo>
                    <a:cubicBezTo>
                      <a:pt x="829" y="652"/>
                      <a:pt x="839" y="615"/>
                      <a:pt x="849" y="578"/>
                    </a:cubicBezTo>
                    <a:cubicBezTo>
                      <a:pt x="856" y="538"/>
                      <a:pt x="866" y="505"/>
                      <a:pt x="873" y="468"/>
                    </a:cubicBezTo>
                    <a:cubicBezTo>
                      <a:pt x="879" y="428"/>
                      <a:pt x="886" y="391"/>
                      <a:pt x="893" y="354"/>
                    </a:cubicBezTo>
                    <a:cubicBezTo>
                      <a:pt x="896" y="311"/>
                      <a:pt x="903" y="268"/>
                      <a:pt x="906" y="224"/>
                    </a:cubicBezTo>
                    <a:cubicBezTo>
                      <a:pt x="906" y="207"/>
                      <a:pt x="910" y="187"/>
                      <a:pt x="910" y="167"/>
                    </a:cubicBezTo>
                    <a:cubicBezTo>
                      <a:pt x="910" y="144"/>
                      <a:pt x="906" y="117"/>
                      <a:pt x="903" y="93"/>
                    </a:cubicBezTo>
                    <a:cubicBezTo>
                      <a:pt x="899" y="81"/>
                      <a:pt x="896" y="70"/>
                      <a:pt x="890" y="56"/>
                    </a:cubicBezTo>
                    <a:cubicBezTo>
                      <a:pt x="883" y="47"/>
                      <a:pt x="876" y="36"/>
                      <a:pt x="869" y="27"/>
                    </a:cubicBezTo>
                    <a:cubicBezTo>
                      <a:pt x="859" y="20"/>
                      <a:pt x="833" y="3"/>
                      <a:pt x="823" y="3"/>
                    </a:cubicBezTo>
                    <a:cubicBezTo>
                      <a:pt x="809" y="0"/>
                      <a:pt x="799" y="0"/>
                      <a:pt x="789" y="0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25"/>
              <p:cNvSpPr/>
              <p:nvPr/>
            </p:nvSpPr>
            <p:spPr>
              <a:xfrm>
                <a:off x="2373427" y="3138105"/>
                <a:ext cx="40139" cy="26308"/>
              </a:xfrm>
              <a:custGeom>
                <a:avLst/>
                <a:gdLst/>
                <a:ahLst/>
                <a:cxnLst/>
                <a:rect l="l" t="t" r="r" b="b"/>
                <a:pathLst>
                  <a:path w="415" h="272" extrusionOk="0">
                    <a:moveTo>
                      <a:pt x="90" y="1"/>
                    </a:moveTo>
                    <a:cubicBezTo>
                      <a:pt x="83" y="1"/>
                      <a:pt x="75" y="2"/>
                      <a:pt x="67" y="4"/>
                    </a:cubicBezTo>
                    <a:cubicBezTo>
                      <a:pt x="47" y="11"/>
                      <a:pt x="30" y="24"/>
                      <a:pt x="20" y="41"/>
                    </a:cubicBezTo>
                    <a:cubicBezTo>
                      <a:pt x="0" y="78"/>
                      <a:pt x="10" y="128"/>
                      <a:pt x="47" y="148"/>
                    </a:cubicBezTo>
                    <a:lnTo>
                      <a:pt x="50" y="152"/>
                    </a:lnTo>
                    <a:cubicBezTo>
                      <a:pt x="130" y="188"/>
                      <a:pt x="207" y="225"/>
                      <a:pt x="284" y="262"/>
                    </a:cubicBezTo>
                    <a:cubicBezTo>
                      <a:pt x="298" y="268"/>
                      <a:pt x="312" y="272"/>
                      <a:pt x="326" y="272"/>
                    </a:cubicBezTo>
                    <a:cubicBezTo>
                      <a:pt x="353" y="272"/>
                      <a:pt x="378" y="258"/>
                      <a:pt x="391" y="232"/>
                    </a:cubicBezTo>
                    <a:cubicBezTo>
                      <a:pt x="414" y="195"/>
                      <a:pt x="398" y="144"/>
                      <a:pt x="362" y="124"/>
                    </a:cubicBezTo>
                    <a:cubicBezTo>
                      <a:pt x="288" y="81"/>
                      <a:pt x="207" y="47"/>
                      <a:pt x="127" y="11"/>
                    </a:cubicBezTo>
                    <a:cubicBezTo>
                      <a:pt x="116" y="4"/>
                      <a:pt x="104" y="1"/>
                      <a:pt x="90" y="1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25"/>
              <p:cNvSpPr/>
              <p:nvPr/>
            </p:nvSpPr>
            <p:spPr>
              <a:xfrm>
                <a:off x="2198364" y="3124564"/>
                <a:ext cx="220135" cy="380883"/>
              </a:xfrm>
              <a:custGeom>
                <a:avLst/>
                <a:gdLst/>
                <a:ahLst/>
                <a:cxnLst/>
                <a:rect l="l" t="t" r="r" b="b"/>
                <a:pathLst>
                  <a:path w="2276" h="3938" extrusionOk="0">
                    <a:moveTo>
                      <a:pt x="2181" y="0"/>
                    </a:moveTo>
                    <a:cubicBezTo>
                      <a:pt x="2161" y="0"/>
                      <a:pt x="2144" y="7"/>
                      <a:pt x="2127" y="14"/>
                    </a:cubicBezTo>
                    <a:cubicBezTo>
                      <a:pt x="2115" y="17"/>
                      <a:pt x="2101" y="23"/>
                      <a:pt x="2091" y="31"/>
                    </a:cubicBezTo>
                    <a:cubicBezTo>
                      <a:pt x="2081" y="37"/>
                      <a:pt x="2074" y="44"/>
                      <a:pt x="2064" y="54"/>
                    </a:cubicBezTo>
                    <a:cubicBezTo>
                      <a:pt x="2051" y="67"/>
                      <a:pt x="2041" y="87"/>
                      <a:pt x="2031" y="104"/>
                    </a:cubicBezTo>
                    <a:lnTo>
                      <a:pt x="2017" y="124"/>
                    </a:lnTo>
                    <a:cubicBezTo>
                      <a:pt x="2001" y="144"/>
                      <a:pt x="1984" y="161"/>
                      <a:pt x="1967" y="184"/>
                    </a:cubicBezTo>
                    <a:cubicBezTo>
                      <a:pt x="1944" y="211"/>
                      <a:pt x="1927" y="241"/>
                      <a:pt x="1907" y="272"/>
                    </a:cubicBezTo>
                    <a:cubicBezTo>
                      <a:pt x="1891" y="298"/>
                      <a:pt x="1874" y="328"/>
                      <a:pt x="1857" y="355"/>
                    </a:cubicBezTo>
                    <a:cubicBezTo>
                      <a:pt x="1837" y="395"/>
                      <a:pt x="1814" y="432"/>
                      <a:pt x="1793" y="472"/>
                    </a:cubicBezTo>
                    <a:cubicBezTo>
                      <a:pt x="1773" y="505"/>
                      <a:pt x="1757" y="536"/>
                      <a:pt x="1736" y="569"/>
                    </a:cubicBezTo>
                    <a:cubicBezTo>
                      <a:pt x="1713" y="616"/>
                      <a:pt x="1693" y="662"/>
                      <a:pt x="1676" y="709"/>
                    </a:cubicBezTo>
                    <a:lnTo>
                      <a:pt x="1676" y="706"/>
                    </a:lnTo>
                    <a:cubicBezTo>
                      <a:pt x="1659" y="746"/>
                      <a:pt x="1636" y="783"/>
                      <a:pt x="1616" y="820"/>
                    </a:cubicBezTo>
                    <a:cubicBezTo>
                      <a:pt x="1596" y="857"/>
                      <a:pt x="1576" y="894"/>
                      <a:pt x="1556" y="926"/>
                    </a:cubicBezTo>
                    <a:cubicBezTo>
                      <a:pt x="1513" y="1007"/>
                      <a:pt x="1472" y="1087"/>
                      <a:pt x="1435" y="1167"/>
                    </a:cubicBezTo>
                    <a:cubicBezTo>
                      <a:pt x="1395" y="1251"/>
                      <a:pt x="1345" y="1335"/>
                      <a:pt x="1301" y="1419"/>
                    </a:cubicBezTo>
                    <a:cubicBezTo>
                      <a:pt x="1255" y="1502"/>
                      <a:pt x="1208" y="1585"/>
                      <a:pt x="1164" y="1672"/>
                    </a:cubicBezTo>
                    <a:cubicBezTo>
                      <a:pt x="1148" y="1712"/>
                      <a:pt x="1128" y="1749"/>
                      <a:pt x="1111" y="1786"/>
                    </a:cubicBezTo>
                    <a:cubicBezTo>
                      <a:pt x="1091" y="1829"/>
                      <a:pt x="1068" y="1873"/>
                      <a:pt x="1044" y="1913"/>
                    </a:cubicBezTo>
                    <a:cubicBezTo>
                      <a:pt x="1000" y="1990"/>
                      <a:pt x="960" y="2067"/>
                      <a:pt x="917" y="2147"/>
                    </a:cubicBezTo>
                    <a:cubicBezTo>
                      <a:pt x="830" y="2305"/>
                      <a:pt x="743" y="2465"/>
                      <a:pt x="656" y="2626"/>
                    </a:cubicBezTo>
                    <a:cubicBezTo>
                      <a:pt x="566" y="2789"/>
                      <a:pt x="479" y="2953"/>
                      <a:pt x="386" y="3117"/>
                    </a:cubicBezTo>
                    <a:cubicBezTo>
                      <a:pt x="298" y="3274"/>
                      <a:pt x="208" y="3432"/>
                      <a:pt x="125" y="3592"/>
                    </a:cubicBezTo>
                    <a:cubicBezTo>
                      <a:pt x="91" y="3652"/>
                      <a:pt x="61" y="3713"/>
                      <a:pt x="28" y="3773"/>
                    </a:cubicBezTo>
                    <a:cubicBezTo>
                      <a:pt x="0" y="3827"/>
                      <a:pt x="17" y="3893"/>
                      <a:pt x="71" y="3924"/>
                    </a:cubicBezTo>
                    <a:cubicBezTo>
                      <a:pt x="87" y="3933"/>
                      <a:pt x="104" y="3937"/>
                      <a:pt x="122" y="3937"/>
                    </a:cubicBezTo>
                    <a:cubicBezTo>
                      <a:pt x="161" y="3937"/>
                      <a:pt x="200" y="3916"/>
                      <a:pt x="218" y="3879"/>
                    </a:cubicBezTo>
                    <a:cubicBezTo>
                      <a:pt x="305" y="3716"/>
                      <a:pt x="395" y="3552"/>
                      <a:pt x="486" y="3388"/>
                    </a:cubicBezTo>
                    <a:cubicBezTo>
                      <a:pt x="573" y="3228"/>
                      <a:pt x="663" y="3067"/>
                      <a:pt x="750" y="2907"/>
                    </a:cubicBezTo>
                    <a:cubicBezTo>
                      <a:pt x="843" y="2746"/>
                      <a:pt x="937" y="2582"/>
                      <a:pt x="1028" y="2419"/>
                    </a:cubicBezTo>
                    <a:cubicBezTo>
                      <a:pt x="1071" y="2342"/>
                      <a:pt x="1114" y="2265"/>
                      <a:pt x="1158" y="2187"/>
                    </a:cubicBezTo>
                    <a:cubicBezTo>
                      <a:pt x="1178" y="2154"/>
                      <a:pt x="1198" y="2118"/>
                      <a:pt x="1218" y="2081"/>
                    </a:cubicBezTo>
                    <a:cubicBezTo>
                      <a:pt x="1241" y="2037"/>
                      <a:pt x="1269" y="1993"/>
                      <a:pt x="1289" y="1947"/>
                    </a:cubicBezTo>
                    <a:cubicBezTo>
                      <a:pt x="1309" y="1910"/>
                      <a:pt x="1325" y="1870"/>
                      <a:pt x="1345" y="1829"/>
                    </a:cubicBezTo>
                    <a:cubicBezTo>
                      <a:pt x="1365" y="1789"/>
                      <a:pt x="1385" y="1746"/>
                      <a:pt x="1405" y="1706"/>
                    </a:cubicBezTo>
                    <a:cubicBezTo>
                      <a:pt x="1449" y="1619"/>
                      <a:pt x="1496" y="1536"/>
                      <a:pt x="1539" y="1448"/>
                    </a:cubicBezTo>
                    <a:cubicBezTo>
                      <a:pt x="1562" y="1408"/>
                      <a:pt x="1586" y="1368"/>
                      <a:pt x="1606" y="1325"/>
                    </a:cubicBezTo>
                    <a:cubicBezTo>
                      <a:pt x="1626" y="1284"/>
                      <a:pt x="1643" y="1244"/>
                      <a:pt x="1663" y="1204"/>
                    </a:cubicBezTo>
                    <a:cubicBezTo>
                      <a:pt x="1700" y="1124"/>
                      <a:pt x="1740" y="1044"/>
                      <a:pt x="1780" y="963"/>
                    </a:cubicBezTo>
                    <a:cubicBezTo>
                      <a:pt x="1797" y="934"/>
                      <a:pt x="1814" y="900"/>
                      <a:pt x="1830" y="866"/>
                    </a:cubicBezTo>
                    <a:cubicBezTo>
                      <a:pt x="1843" y="840"/>
                      <a:pt x="1857" y="813"/>
                      <a:pt x="1867" y="786"/>
                    </a:cubicBezTo>
                    <a:cubicBezTo>
                      <a:pt x="1871" y="773"/>
                      <a:pt x="1874" y="760"/>
                      <a:pt x="1880" y="746"/>
                    </a:cubicBezTo>
                    <a:cubicBezTo>
                      <a:pt x="1907" y="679"/>
                      <a:pt x="1944" y="613"/>
                      <a:pt x="1977" y="548"/>
                    </a:cubicBezTo>
                    <a:cubicBezTo>
                      <a:pt x="1997" y="516"/>
                      <a:pt x="2017" y="479"/>
                      <a:pt x="2034" y="445"/>
                    </a:cubicBezTo>
                    <a:cubicBezTo>
                      <a:pt x="2047" y="422"/>
                      <a:pt x="2061" y="395"/>
                      <a:pt x="2071" y="372"/>
                    </a:cubicBezTo>
                    <a:cubicBezTo>
                      <a:pt x="2084" y="377"/>
                      <a:pt x="2098" y="380"/>
                      <a:pt x="2111" y="380"/>
                    </a:cubicBezTo>
                    <a:cubicBezTo>
                      <a:pt x="2123" y="380"/>
                      <a:pt x="2134" y="378"/>
                      <a:pt x="2144" y="375"/>
                    </a:cubicBezTo>
                    <a:cubicBezTo>
                      <a:pt x="2164" y="368"/>
                      <a:pt x="2184" y="358"/>
                      <a:pt x="2198" y="341"/>
                    </a:cubicBezTo>
                    <a:cubicBezTo>
                      <a:pt x="2212" y="324"/>
                      <a:pt x="2218" y="315"/>
                      <a:pt x="2228" y="298"/>
                    </a:cubicBezTo>
                    <a:cubicBezTo>
                      <a:pt x="2232" y="288"/>
                      <a:pt x="2238" y="275"/>
                      <a:pt x="2245" y="264"/>
                    </a:cubicBezTo>
                    <a:lnTo>
                      <a:pt x="2252" y="247"/>
                    </a:lnTo>
                    <a:cubicBezTo>
                      <a:pt x="2268" y="227"/>
                      <a:pt x="2275" y="207"/>
                      <a:pt x="2268" y="181"/>
                    </a:cubicBezTo>
                    <a:lnTo>
                      <a:pt x="2268" y="171"/>
                    </a:lnTo>
                    <a:cubicBezTo>
                      <a:pt x="2268" y="161"/>
                      <a:pt x="2265" y="151"/>
                      <a:pt x="2261" y="137"/>
                    </a:cubicBezTo>
                    <a:lnTo>
                      <a:pt x="2265" y="124"/>
                    </a:lnTo>
                    <a:cubicBezTo>
                      <a:pt x="2268" y="94"/>
                      <a:pt x="2268" y="67"/>
                      <a:pt x="2255" y="40"/>
                    </a:cubicBezTo>
                    <a:cubicBezTo>
                      <a:pt x="2238" y="17"/>
                      <a:pt x="2208" y="0"/>
                      <a:pt x="2181" y="0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4" name="Google Shape;764;p25"/>
            <p:cNvGrpSpPr/>
            <p:nvPr/>
          </p:nvGrpSpPr>
          <p:grpSpPr>
            <a:xfrm>
              <a:off x="3259439" y="158056"/>
              <a:ext cx="192515" cy="288298"/>
              <a:chOff x="1459800" y="1512500"/>
              <a:chExt cx="131625" cy="197100"/>
            </a:xfrm>
          </p:grpSpPr>
          <p:sp>
            <p:nvSpPr>
              <p:cNvPr id="765" name="Google Shape;765;p25"/>
              <p:cNvSpPr/>
              <p:nvPr/>
            </p:nvSpPr>
            <p:spPr>
              <a:xfrm>
                <a:off x="1533625" y="1599050"/>
                <a:ext cx="600" cy="2450"/>
              </a:xfrm>
              <a:custGeom>
                <a:avLst/>
                <a:gdLst/>
                <a:ahLst/>
                <a:cxnLst/>
                <a:rect l="l" t="t" r="r" b="b"/>
                <a:pathLst>
                  <a:path w="24" h="98" extrusionOk="0">
                    <a:moveTo>
                      <a:pt x="0" y="1"/>
                    </a:moveTo>
                    <a:cubicBezTo>
                      <a:pt x="2" y="11"/>
                      <a:pt x="5" y="21"/>
                      <a:pt x="7" y="30"/>
                    </a:cubicBezTo>
                    <a:lnTo>
                      <a:pt x="7" y="30"/>
                    </a:lnTo>
                    <a:cubicBezTo>
                      <a:pt x="7" y="19"/>
                      <a:pt x="3" y="9"/>
                      <a:pt x="0" y="1"/>
                    </a:cubicBezTo>
                    <a:close/>
                    <a:moveTo>
                      <a:pt x="7" y="30"/>
                    </a:moveTo>
                    <a:lnTo>
                      <a:pt x="7" y="30"/>
                    </a:lnTo>
                    <a:cubicBezTo>
                      <a:pt x="7" y="32"/>
                      <a:pt x="7" y="33"/>
                      <a:pt x="7" y="34"/>
                    </a:cubicBezTo>
                    <a:cubicBezTo>
                      <a:pt x="11" y="47"/>
                      <a:pt x="14" y="64"/>
                      <a:pt x="17" y="81"/>
                    </a:cubicBezTo>
                    <a:lnTo>
                      <a:pt x="23" y="98"/>
                    </a:lnTo>
                    <a:cubicBezTo>
                      <a:pt x="19" y="74"/>
                      <a:pt x="13" y="53"/>
                      <a:pt x="7" y="30"/>
                    </a:cubicBezTo>
                    <a:close/>
                  </a:path>
                </a:pathLst>
              </a:custGeom>
              <a:solidFill>
                <a:srgbClr val="FB67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25"/>
              <p:cNvSpPr/>
              <p:nvPr/>
            </p:nvSpPr>
            <p:spPr>
              <a:xfrm>
                <a:off x="1529350" y="1598125"/>
                <a:ext cx="9150" cy="43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72" extrusionOk="0">
                    <a:moveTo>
                      <a:pt x="345" y="1"/>
                    </a:moveTo>
                    <a:lnTo>
                      <a:pt x="1" y="74"/>
                    </a:lnTo>
                    <a:lnTo>
                      <a:pt x="21" y="172"/>
                    </a:lnTo>
                    <a:lnTo>
                      <a:pt x="365" y="98"/>
                    </a:lnTo>
                    <a:lnTo>
                      <a:pt x="345" y="1"/>
                    </a:ln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25"/>
              <p:cNvSpPr/>
              <p:nvPr/>
            </p:nvSpPr>
            <p:spPr>
              <a:xfrm>
                <a:off x="1463575" y="1516850"/>
                <a:ext cx="123425" cy="188350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7534" extrusionOk="0">
                    <a:moveTo>
                      <a:pt x="2585" y="2359"/>
                    </a:moveTo>
                    <a:cubicBezTo>
                      <a:pt x="2601" y="2419"/>
                      <a:pt x="2618" y="2479"/>
                      <a:pt x="2635" y="2543"/>
                    </a:cubicBezTo>
                    <a:cubicBezTo>
                      <a:pt x="2682" y="2743"/>
                      <a:pt x="2729" y="2947"/>
                      <a:pt x="2772" y="3148"/>
                    </a:cubicBezTo>
                    <a:cubicBezTo>
                      <a:pt x="2782" y="3188"/>
                      <a:pt x="2793" y="3225"/>
                      <a:pt x="2799" y="3265"/>
                    </a:cubicBezTo>
                    <a:lnTo>
                      <a:pt x="2796" y="3245"/>
                    </a:lnTo>
                    <a:lnTo>
                      <a:pt x="2796" y="3245"/>
                    </a:lnTo>
                    <a:cubicBezTo>
                      <a:pt x="2799" y="3258"/>
                      <a:pt x="2802" y="3275"/>
                      <a:pt x="2805" y="3292"/>
                    </a:cubicBezTo>
                    <a:cubicBezTo>
                      <a:pt x="2805" y="3302"/>
                      <a:pt x="2809" y="3312"/>
                      <a:pt x="2809" y="3322"/>
                    </a:cubicBezTo>
                    <a:lnTo>
                      <a:pt x="2816" y="3338"/>
                    </a:lnTo>
                    <a:lnTo>
                      <a:pt x="2816" y="3352"/>
                    </a:lnTo>
                    <a:cubicBezTo>
                      <a:pt x="2859" y="3543"/>
                      <a:pt x="2902" y="3733"/>
                      <a:pt x="2946" y="3924"/>
                    </a:cubicBezTo>
                    <a:cubicBezTo>
                      <a:pt x="2856" y="3934"/>
                      <a:pt x="2762" y="3937"/>
                      <a:pt x="2672" y="3951"/>
                    </a:cubicBezTo>
                    <a:cubicBezTo>
                      <a:pt x="2558" y="3968"/>
                      <a:pt x="2444" y="3984"/>
                      <a:pt x="2328" y="4000"/>
                    </a:cubicBezTo>
                    <a:cubicBezTo>
                      <a:pt x="2197" y="4017"/>
                      <a:pt x="2067" y="4034"/>
                      <a:pt x="1939" y="4051"/>
                    </a:cubicBezTo>
                    <a:cubicBezTo>
                      <a:pt x="1979" y="3944"/>
                      <a:pt x="2020" y="3840"/>
                      <a:pt x="2060" y="3736"/>
                    </a:cubicBezTo>
                    <a:cubicBezTo>
                      <a:pt x="2227" y="3325"/>
                      <a:pt x="2401" y="2914"/>
                      <a:pt x="2541" y="2492"/>
                    </a:cubicBezTo>
                    <a:cubicBezTo>
                      <a:pt x="2555" y="2449"/>
                      <a:pt x="2572" y="2402"/>
                      <a:pt x="2585" y="2359"/>
                    </a:cubicBezTo>
                    <a:close/>
                    <a:moveTo>
                      <a:pt x="2705" y="1"/>
                    </a:moveTo>
                    <a:cubicBezTo>
                      <a:pt x="2595" y="1"/>
                      <a:pt x="2495" y="35"/>
                      <a:pt x="2391" y="95"/>
                    </a:cubicBezTo>
                    <a:cubicBezTo>
                      <a:pt x="2294" y="152"/>
                      <a:pt x="2240" y="235"/>
                      <a:pt x="2183" y="328"/>
                    </a:cubicBezTo>
                    <a:cubicBezTo>
                      <a:pt x="2130" y="416"/>
                      <a:pt x="2097" y="516"/>
                      <a:pt x="2063" y="609"/>
                    </a:cubicBezTo>
                    <a:cubicBezTo>
                      <a:pt x="1916" y="1024"/>
                      <a:pt x="1806" y="1449"/>
                      <a:pt x="1682" y="1870"/>
                    </a:cubicBezTo>
                    <a:cubicBezTo>
                      <a:pt x="1641" y="2011"/>
                      <a:pt x="1601" y="2148"/>
                      <a:pt x="1558" y="2285"/>
                    </a:cubicBezTo>
                    <a:cubicBezTo>
                      <a:pt x="1508" y="2435"/>
                      <a:pt x="1454" y="2586"/>
                      <a:pt x="1397" y="2736"/>
                    </a:cubicBezTo>
                    <a:cubicBezTo>
                      <a:pt x="1317" y="2944"/>
                      <a:pt x="1240" y="3151"/>
                      <a:pt x="1160" y="3358"/>
                    </a:cubicBezTo>
                    <a:cubicBezTo>
                      <a:pt x="1090" y="3543"/>
                      <a:pt x="1023" y="3727"/>
                      <a:pt x="956" y="3914"/>
                    </a:cubicBezTo>
                    <a:cubicBezTo>
                      <a:pt x="909" y="4034"/>
                      <a:pt x="873" y="4158"/>
                      <a:pt x="832" y="4278"/>
                    </a:cubicBezTo>
                    <a:cubicBezTo>
                      <a:pt x="806" y="4366"/>
                      <a:pt x="772" y="4452"/>
                      <a:pt x="749" y="4542"/>
                    </a:cubicBezTo>
                    <a:cubicBezTo>
                      <a:pt x="632" y="4937"/>
                      <a:pt x="522" y="5332"/>
                      <a:pt x="401" y="5726"/>
                    </a:cubicBezTo>
                    <a:cubicBezTo>
                      <a:pt x="334" y="5924"/>
                      <a:pt x="267" y="6118"/>
                      <a:pt x="210" y="6319"/>
                    </a:cubicBezTo>
                    <a:cubicBezTo>
                      <a:pt x="147" y="6529"/>
                      <a:pt x="107" y="6750"/>
                      <a:pt x="56" y="6964"/>
                    </a:cubicBezTo>
                    <a:cubicBezTo>
                      <a:pt x="0" y="7211"/>
                      <a:pt x="184" y="7466"/>
                      <a:pt x="425" y="7512"/>
                    </a:cubicBezTo>
                    <a:cubicBezTo>
                      <a:pt x="454" y="7518"/>
                      <a:pt x="483" y="7521"/>
                      <a:pt x="512" y="7521"/>
                    </a:cubicBezTo>
                    <a:cubicBezTo>
                      <a:pt x="605" y="7521"/>
                      <a:pt x="697" y="7493"/>
                      <a:pt x="775" y="7442"/>
                    </a:cubicBezTo>
                    <a:cubicBezTo>
                      <a:pt x="879" y="7368"/>
                      <a:pt x="943" y="7265"/>
                      <a:pt x="973" y="7141"/>
                    </a:cubicBezTo>
                    <a:cubicBezTo>
                      <a:pt x="1007" y="6990"/>
                      <a:pt x="1036" y="6837"/>
                      <a:pt x="1076" y="6689"/>
                    </a:cubicBezTo>
                    <a:cubicBezTo>
                      <a:pt x="1107" y="6576"/>
                      <a:pt x="1144" y="6469"/>
                      <a:pt x="1177" y="6359"/>
                    </a:cubicBezTo>
                    <a:cubicBezTo>
                      <a:pt x="1271" y="6091"/>
                      <a:pt x="1365" y="5827"/>
                      <a:pt x="1445" y="5556"/>
                    </a:cubicBezTo>
                    <a:lnTo>
                      <a:pt x="1535" y="5255"/>
                    </a:lnTo>
                    <a:cubicBezTo>
                      <a:pt x="1554" y="5257"/>
                      <a:pt x="1573" y="5259"/>
                      <a:pt x="1593" y="5259"/>
                    </a:cubicBezTo>
                    <a:cubicBezTo>
                      <a:pt x="1607" y="5259"/>
                      <a:pt x="1621" y="5258"/>
                      <a:pt x="1635" y="5255"/>
                    </a:cubicBezTo>
                    <a:cubicBezTo>
                      <a:pt x="1896" y="5221"/>
                      <a:pt x="2157" y="5188"/>
                      <a:pt x="2418" y="5151"/>
                    </a:cubicBezTo>
                    <a:cubicBezTo>
                      <a:pt x="2532" y="5138"/>
                      <a:pt x="2649" y="5118"/>
                      <a:pt x="2762" y="5098"/>
                    </a:cubicBezTo>
                    <a:cubicBezTo>
                      <a:pt x="2873" y="5078"/>
                      <a:pt x="2986" y="5078"/>
                      <a:pt x="3100" y="5061"/>
                    </a:cubicBezTo>
                    <a:cubicBezTo>
                      <a:pt x="3110" y="5058"/>
                      <a:pt x="3120" y="5054"/>
                      <a:pt x="3130" y="5054"/>
                    </a:cubicBezTo>
                    <a:cubicBezTo>
                      <a:pt x="3137" y="5081"/>
                      <a:pt x="3140" y="5111"/>
                      <a:pt x="3146" y="5138"/>
                    </a:cubicBezTo>
                    <a:cubicBezTo>
                      <a:pt x="3171" y="5285"/>
                      <a:pt x="3197" y="5436"/>
                      <a:pt x="3237" y="5579"/>
                    </a:cubicBezTo>
                    <a:cubicBezTo>
                      <a:pt x="3264" y="5673"/>
                      <a:pt x="3291" y="5766"/>
                      <a:pt x="3321" y="5860"/>
                    </a:cubicBezTo>
                    <a:cubicBezTo>
                      <a:pt x="3371" y="6031"/>
                      <a:pt x="3418" y="6201"/>
                      <a:pt x="3461" y="6372"/>
                    </a:cubicBezTo>
                    <a:cubicBezTo>
                      <a:pt x="3475" y="6439"/>
                      <a:pt x="3488" y="6509"/>
                      <a:pt x="3498" y="6576"/>
                    </a:cubicBezTo>
                    <a:cubicBezTo>
                      <a:pt x="3508" y="6626"/>
                      <a:pt x="3518" y="6677"/>
                      <a:pt x="3525" y="6730"/>
                    </a:cubicBezTo>
                    <a:cubicBezTo>
                      <a:pt x="3538" y="6817"/>
                      <a:pt x="3558" y="6904"/>
                      <a:pt x="3578" y="6987"/>
                    </a:cubicBezTo>
                    <a:cubicBezTo>
                      <a:pt x="3592" y="7041"/>
                      <a:pt x="3618" y="7091"/>
                      <a:pt x="3645" y="7138"/>
                    </a:cubicBezTo>
                    <a:cubicBezTo>
                      <a:pt x="3682" y="7228"/>
                      <a:pt x="3739" y="7305"/>
                      <a:pt x="3813" y="7372"/>
                    </a:cubicBezTo>
                    <a:cubicBezTo>
                      <a:pt x="3903" y="7449"/>
                      <a:pt x="4003" y="7499"/>
                      <a:pt x="4120" y="7523"/>
                    </a:cubicBezTo>
                    <a:cubicBezTo>
                      <a:pt x="4161" y="7530"/>
                      <a:pt x="4202" y="7534"/>
                      <a:pt x="4243" y="7534"/>
                    </a:cubicBezTo>
                    <a:cubicBezTo>
                      <a:pt x="4316" y="7534"/>
                      <a:pt x="4387" y="7522"/>
                      <a:pt x="4458" y="7496"/>
                    </a:cubicBezTo>
                    <a:cubicBezTo>
                      <a:pt x="4565" y="7459"/>
                      <a:pt x="4655" y="7396"/>
                      <a:pt x="4732" y="7311"/>
                    </a:cubicBezTo>
                    <a:cubicBezTo>
                      <a:pt x="4816" y="7185"/>
                      <a:pt x="4889" y="7095"/>
                      <a:pt x="4916" y="6937"/>
                    </a:cubicBezTo>
                    <a:cubicBezTo>
                      <a:pt x="4929" y="6860"/>
                      <a:pt x="4936" y="6783"/>
                      <a:pt x="4932" y="6700"/>
                    </a:cubicBezTo>
                    <a:cubicBezTo>
                      <a:pt x="4932" y="6660"/>
                      <a:pt x="4929" y="6620"/>
                      <a:pt x="4920" y="6579"/>
                    </a:cubicBezTo>
                    <a:cubicBezTo>
                      <a:pt x="4896" y="6445"/>
                      <a:pt x="4866" y="6308"/>
                      <a:pt x="4836" y="6175"/>
                    </a:cubicBezTo>
                    <a:cubicBezTo>
                      <a:pt x="4802" y="6018"/>
                      <a:pt x="4765" y="5860"/>
                      <a:pt x="4719" y="5706"/>
                    </a:cubicBezTo>
                    <a:cubicBezTo>
                      <a:pt x="4665" y="5539"/>
                      <a:pt x="4611" y="5372"/>
                      <a:pt x="4558" y="5208"/>
                    </a:cubicBezTo>
                    <a:cubicBezTo>
                      <a:pt x="4511" y="5071"/>
                      <a:pt x="4481" y="4934"/>
                      <a:pt x="4448" y="4794"/>
                    </a:cubicBezTo>
                    <a:cubicBezTo>
                      <a:pt x="4364" y="4375"/>
                      <a:pt x="4290" y="3957"/>
                      <a:pt x="4184" y="3546"/>
                    </a:cubicBezTo>
                    <a:cubicBezTo>
                      <a:pt x="4080" y="3162"/>
                      <a:pt x="3949" y="2787"/>
                      <a:pt x="3836" y="2406"/>
                    </a:cubicBezTo>
                    <a:cubicBezTo>
                      <a:pt x="3773" y="2191"/>
                      <a:pt x="3702" y="1984"/>
                      <a:pt x="3625" y="1777"/>
                    </a:cubicBezTo>
                    <a:cubicBezTo>
                      <a:pt x="3538" y="1549"/>
                      <a:pt x="3464" y="1325"/>
                      <a:pt x="3401" y="1091"/>
                    </a:cubicBezTo>
                    <a:cubicBezTo>
                      <a:pt x="3364" y="904"/>
                      <a:pt x="3331" y="714"/>
                      <a:pt x="3287" y="526"/>
                    </a:cubicBezTo>
                    <a:cubicBezTo>
                      <a:pt x="3281" y="502"/>
                      <a:pt x="3277" y="479"/>
                      <a:pt x="3271" y="456"/>
                    </a:cubicBezTo>
                    <a:cubicBezTo>
                      <a:pt x="3251" y="388"/>
                      <a:pt x="3220" y="336"/>
                      <a:pt x="3187" y="272"/>
                    </a:cubicBezTo>
                    <a:cubicBezTo>
                      <a:pt x="3120" y="135"/>
                      <a:pt x="2950" y="31"/>
                      <a:pt x="2805" y="11"/>
                    </a:cubicBezTo>
                    <a:cubicBezTo>
                      <a:pt x="2772" y="4"/>
                      <a:pt x="2739" y="1"/>
                      <a:pt x="270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25"/>
              <p:cNvSpPr/>
              <p:nvPr/>
            </p:nvSpPr>
            <p:spPr>
              <a:xfrm>
                <a:off x="1459800" y="1512500"/>
                <a:ext cx="131625" cy="197100"/>
              </a:xfrm>
              <a:custGeom>
                <a:avLst/>
                <a:gdLst/>
                <a:ahLst/>
                <a:cxnLst/>
                <a:rect l="l" t="t" r="r" b="b"/>
                <a:pathLst>
                  <a:path w="5265" h="7884" extrusionOk="0">
                    <a:moveTo>
                      <a:pt x="2706" y="3151"/>
                    </a:moveTo>
                    <a:cubicBezTo>
                      <a:pt x="2723" y="3222"/>
                      <a:pt x="2736" y="3292"/>
                      <a:pt x="2752" y="3362"/>
                    </a:cubicBezTo>
                    <a:lnTo>
                      <a:pt x="2796" y="3563"/>
                    </a:lnTo>
                    <a:cubicBezTo>
                      <a:pt x="2823" y="3690"/>
                      <a:pt x="2853" y="3813"/>
                      <a:pt x="2880" y="3941"/>
                    </a:cubicBezTo>
                    <a:cubicBezTo>
                      <a:pt x="2853" y="3944"/>
                      <a:pt x="2826" y="3947"/>
                      <a:pt x="2800" y="3951"/>
                    </a:cubicBezTo>
                    <a:lnTo>
                      <a:pt x="2669" y="3971"/>
                    </a:lnTo>
                    <a:cubicBezTo>
                      <a:pt x="2599" y="3981"/>
                      <a:pt x="2529" y="3991"/>
                      <a:pt x="2455" y="4001"/>
                    </a:cubicBezTo>
                    <a:lnTo>
                      <a:pt x="2362" y="4011"/>
                    </a:lnTo>
                    <a:cubicBezTo>
                      <a:pt x="2365" y="4001"/>
                      <a:pt x="2368" y="3987"/>
                      <a:pt x="2374" y="3974"/>
                    </a:cubicBezTo>
                    <a:lnTo>
                      <a:pt x="2462" y="3760"/>
                    </a:lnTo>
                    <a:cubicBezTo>
                      <a:pt x="2545" y="3560"/>
                      <a:pt x="2629" y="3359"/>
                      <a:pt x="2706" y="3151"/>
                    </a:cubicBezTo>
                    <a:close/>
                    <a:moveTo>
                      <a:pt x="2749" y="1934"/>
                    </a:moveTo>
                    <a:lnTo>
                      <a:pt x="2525" y="2613"/>
                    </a:lnTo>
                    <a:cubicBezTo>
                      <a:pt x="2411" y="2954"/>
                      <a:pt x="2271" y="3296"/>
                      <a:pt x="2138" y="3626"/>
                    </a:cubicBezTo>
                    <a:lnTo>
                      <a:pt x="2050" y="3844"/>
                    </a:lnTo>
                    <a:cubicBezTo>
                      <a:pt x="2017" y="3924"/>
                      <a:pt x="1984" y="4008"/>
                      <a:pt x="1953" y="4091"/>
                    </a:cubicBezTo>
                    <a:lnTo>
                      <a:pt x="1820" y="4435"/>
                    </a:lnTo>
                    <a:lnTo>
                      <a:pt x="2502" y="4349"/>
                    </a:lnTo>
                    <a:cubicBezTo>
                      <a:pt x="2575" y="4339"/>
                      <a:pt x="2649" y="4329"/>
                      <a:pt x="2723" y="4319"/>
                    </a:cubicBezTo>
                    <a:lnTo>
                      <a:pt x="2850" y="4299"/>
                    </a:lnTo>
                    <a:cubicBezTo>
                      <a:pt x="2896" y="4292"/>
                      <a:pt x="2947" y="4288"/>
                      <a:pt x="2993" y="4282"/>
                    </a:cubicBezTo>
                    <a:cubicBezTo>
                      <a:pt x="3033" y="4279"/>
                      <a:pt x="3077" y="4275"/>
                      <a:pt x="3117" y="4272"/>
                    </a:cubicBezTo>
                    <a:lnTo>
                      <a:pt x="3311" y="4248"/>
                    </a:lnTo>
                    <a:lnTo>
                      <a:pt x="3228" y="3887"/>
                    </a:lnTo>
                    <a:cubicBezTo>
                      <a:pt x="3197" y="3753"/>
                      <a:pt x="3167" y="3623"/>
                      <a:pt x="3137" y="3476"/>
                    </a:cubicBezTo>
                    <a:lnTo>
                      <a:pt x="3134" y="3456"/>
                    </a:lnTo>
                    <a:lnTo>
                      <a:pt x="2960" y="3496"/>
                    </a:lnTo>
                    <a:lnTo>
                      <a:pt x="3127" y="3429"/>
                    </a:lnTo>
                    <a:lnTo>
                      <a:pt x="3117" y="3382"/>
                    </a:lnTo>
                    <a:lnTo>
                      <a:pt x="3097" y="3285"/>
                    </a:lnTo>
                    <a:cubicBezTo>
                      <a:pt x="3050" y="3081"/>
                      <a:pt x="3004" y="2877"/>
                      <a:pt x="2956" y="2673"/>
                    </a:cubicBezTo>
                    <a:cubicBezTo>
                      <a:pt x="2940" y="2609"/>
                      <a:pt x="2923" y="2546"/>
                      <a:pt x="2907" y="2486"/>
                    </a:cubicBezTo>
                    <a:lnTo>
                      <a:pt x="2749" y="1934"/>
                    </a:lnTo>
                    <a:close/>
                    <a:moveTo>
                      <a:pt x="2855" y="352"/>
                    </a:moveTo>
                    <a:cubicBezTo>
                      <a:pt x="2879" y="352"/>
                      <a:pt x="2904" y="355"/>
                      <a:pt x="2930" y="359"/>
                    </a:cubicBezTo>
                    <a:cubicBezTo>
                      <a:pt x="3030" y="372"/>
                      <a:pt x="3144" y="449"/>
                      <a:pt x="3181" y="526"/>
                    </a:cubicBezTo>
                    <a:lnTo>
                      <a:pt x="3201" y="566"/>
                    </a:lnTo>
                    <a:cubicBezTo>
                      <a:pt x="3224" y="607"/>
                      <a:pt x="3241" y="640"/>
                      <a:pt x="3251" y="673"/>
                    </a:cubicBezTo>
                    <a:cubicBezTo>
                      <a:pt x="3257" y="697"/>
                      <a:pt x="3261" y="717"/>
                      <a:pt x="3268" y="740"/>
                    </a:cubicBezTo>
                    <a:cubicBezTo>
                      <a:pt x="3294" y="871"/>
                      <a:pt x="3322" y="1001"/>
                      <a:pt x="3345" y="1132"/>
                    </a:cubicBezTo>
                    <a:lnTo>
                      <a:pt x="3382" y="1315"/>
                    </a:lnTo>
                    <a:cubicBezTo>
                      <a:pt x="3448" y="1553"/>
                      <a:pt x="3522" y="1780"/>
                      <a:pt x="3609" y="2011"/>
                    </a:cubicBezTo>
                    <a:cubicBezTo>
                      <a:pt x="3686" y="2212"/>
                      <a:pt x="3753" y="2416"/>
                      <a:pt x="3819" y="2629"/>
                    </a:cubicBezTo>
                    <a:cubicBezTo>
                      <a:pt x="3856" y="2760"/>
                      <a:pt x="3899" y="2890"/>
                      <a:pt x="3940" y="3021"/>
                    </a:cubicBezTo>
                    <a:cubicBezTo>
                      <a:pt x="4017" y="3265"/>
                      <a:pt x="4097" y="3516"/>
                      <a:pt x="4164" y="3767"/>
                    </a:cubicBezTo>
                    <a:cubicBezTo>
                      <a:pt x="4248" y="4081"/>
                      <a:pt x="4311" y="4409"/>
                      <a:pt x="4371" y="4723"/>
                    </a:cubicBezTo>
                    <a:lnTo>
                      <a:pt x="4428" y="5004"/>
                    </a:lnTo>
                    <a:cubicBezTo>
                      <a:pt x="4461" y="5151"/>
                      <a:pt x="4495" y="5295"/>
                      <a:pt x="4542" y="5439"/>
                    </a:cubicBezTo>
                    <a:cubicBezTo>
                      <a:pt x="4595" y="5603"/>
                      <a:pt x="4649" y="5767"/>
                      <a:pt x="4699" y="5931"/>
                    </a:cubicBezTo>
                    <a:cubicBezTo>
                      <a:pt x="4739" y="6061"/>
                      <a:pt x="4776" y="6201"/>
                      <a:pt x="4816" y="6386"/>
                    </a:cubicBezTo>
                    <a:lnTo>
                      <a:pt x="4836" y="6476"/>
                    </a:lnTo>
                    <a:cubicBezTo>
                      <a:pt x="4856" y="6579"/>
                      <a:pt x="4880" y="6683"/>
                      <a:pt x="4900" y="6787"/>
                    </a:cubicBezTo>
                    <a:cubicBezTo>
                      <a:pt x="4907" y="6817"/>
                      <a:pt x="4907" y="6847"/>
                      <a:pt x="4910" y="6880"/>
                    </a:cubicBezTo>
                    <a:cubicBezTo>
                      <a:pt x="4910" y="6948"/>
                      <a:pt x="4907" y="7011"/>
                      <a:pt x="4893" y="7081"/>
                    </a:cubicBezTo>
                    <a:cubicBezTo>
                      <a:pt x="4876" y="7181"/>
                      <a:pt x="4833" y="7245"/>
                      <a:pt x="4766" y="7345"/>
                    </a:cubicBezTo>
                    <a:lnTo>
                      <a:pt x="4742" y="7375"/>
                    </a:lnTo>
                    <a:cubicBezTo>
                      <a:pt x="4689" y="7436"/>
                      <a:pt x="4626" y="7479"/>
                      <a:pt x="4552" y="7506"/>
                    </a:cubicBezTo>
                    <a:cubicBezTo>
                      <a:pt x="4499" y="7523"/>
                      <a:pt x="4448" y="7532"/>
                      <a:pt x="4396" y="7532"/>
                    </a:cubicBezTo>
                    <a:cubicBezTo>
                      <a:pt x="4366" y="7532"/>
                      <a:pt x="4336" y="7529"/>
                      <a:pt x="4305" y="7522"/>
                    </a:cubicBezTo>
                    <a:cubicBezTo>
                      <a:pt x="4217" y="7506"/>
                      <a:pt x="4144" y="7469"/>
                      <a:pt x="4080" y="7416"/>
                    </a:cubicBezTo>
                    <a:cubicBezTo>
                      <a:pt x="4027" y="7365"/>
                      <a:pt x="3987" y="7309"/>
                      <a:pt x="3956" y="7245"/>
                    </a:cubicBezTo>
                    <a:lnTo>
                      <a:pt x="3947" y="7225"/>
                    </a:lnTo>
                    <a:cubicBezTo>
                      <a:pt x="3927" y="7188"/>
                      <a:pt x="3907" y="7152"/>
                      <a:pt x="3896" y="7104"/>
                    </a:cubicBezTo>
                    <a:cubicBezTo>
                      <a:pt x="3879" y="7031"/>
                      <a:pt x="3859" y="6954"/>
                      <a:pt x="3850" y="6877"/>
                    </a:cubicBezTo>
                    <a:cubicBezTo>
                      <a:pt x="3843" y="6823"/>
                      <a:pt x="3833" y="6770"/>
                      <a:pt x="3823" y="6717"/>
                    </a:cubicBezTo>
                    <a:cubicBezTo>
                      <a:pt x="3810" y="6650"/>
                      <a:pt x="3796" y="6579"/>
                      <a:pt x="3783" y="6506"/>
                    </a:cubicBezTo>
                    <a:cubicBezTo>
                      <a:pt x="3746" y="6352"/>
                      <a:pt x="3699" y="6192"/>
                      <a:pt x="3639" y="5984"/>
                    </a:cubicBezTo>
                    <a:lnTo>
                      <a:pt x="3632" y="5968"/>
                    </a:lnTo>
                    <a:cubicBezTo>
                      <a:pt x="3609" y="5880"/>
                      <a:pt x="3582" y="5793"/>
                      <a:pt x="3558" y="5707"/>
                    </a:cubicBezTo>
                    <a:cubicBezTo>
                      <a:pt x="3518" y="5563"/>
                      <a:pt x="3492" y="5412"/>
                      <a:pt x="3468" y="5285"/>
                    </a:cubicBezTo>
                    <a:lnTo>
                      <a:pt x="3425" y="5017"/>
                    </a:lnTo>
                    <a:lnTo>
                      <a:pt x="3221" y="5061"/>
                    </a:lnTo>
                    <a:cubicBezTo>
                      <a:pt x="3174" y="5068"/>
                      <a:pt x="3124" y="5071"/>
                      <a:pt x="3074" y="5077"/>
                    </a:cubicBezTo>
                    <a:cubicBezTo>
                      <a:pt x="3010" y="5081"/>
                      <a:pt x="2947" y="5088"/>
                      <a:pt x="2883" y="5102"/>
                    </a:cubicBezTo>
                    <a:cubicBezTo>
                      <a:pt x="2769" y="5122"/>
                      <a:pt x="2655" y="5138"/>
                      <a:pt x="2545" y="5151"/>
                    </a:cubicBezTo>
                    <a:cubicBezTo>
                      <a:pt x="2374" y="5178"/>
                      <a:pt x="2204" y="5198"/>
                      <a:pt x="2033" y="5222"/>
                    </a:cubicBezTo>
                    <a:lnTo>
                      <a:pt x="1763" y="5255"/>
                    </a:lnTo>
                    <a:cubicBezTo>
                      <a:pt x="1756" y="5256"/>
                      <a:pt x="1748" y="5257"/>
                      <a:pt x="1738" y="5257"/>
                    </a:cubicBezTo>
                    <a:cubicBezTo>
                      <a:pt x="1727" y="5257"/>
                      <a:pt x="1716" y="5256"/>
                      <a:pt x="1703" y="5255"/>
                    </a:cubicBezTo>
                    <a:lnTo>
                      <a:pt x="1559" y="5242"/>
                    </a:lnTo>
                    <a:lnTo>
                      <a:pt x="1428" y="5679"/>
                    </a:lnTo>
                    <a:cubicBezTo>
                      <a:pt x="1358" y="5917"/>
                      <a:pt x="1275" y="6155"/>
                      <a:pt x="1195" y="6386"/>
                    </a:cubicBezTo>
                    <a:lnTo>
                      <a:pt x="1161" y="6479"/>
                    </a:lnTo>
                    <a:cubicBezTo>
                      <a:pt x="1124" y="6590"/>
                      <a:pt x="1090" y="6703"/>
                      <a:pt x="1060" y="6817"/>
                    </a:cubicBezTo>
                    <a:cubicBezTo>
                      <a:pt x="1030" y="6924"/>
                      <a:pt x="1007" y="7031"/>
                      <a:pt x="983" y="7141"/>
                    </a:cubicBezTo>
                    <a:lnTo>
                      <a:pt x="950" y="7275"/>
                    </a:lnTo>
                    <a:cubicBezTo>
                      <a:pt x="934" y="7362"/>
                      <a:pt x="890" y="7425"/>
                      <a:pt x="826" y="7469"/>
                    </a:cubicBezTo>
                    <a:cubicBezTo>
                      <a:pt x="779" y="7502"/>
                      <a:pt x="724" y="7519"/>
                      <a:pt x="668" y="7519"/>
                    </a:cubicBezTo>
                    <a:cubicBezTo>
                      <a:pt x="648" y="7519"/>
                      <a:pt x="628" y="7517"/>
                      <a:pt x="609" y="7513"/>
                    </a:cubicBezTo>
                    <a:cubicBezTo>
                      <a:pt x="536" y="7499"/>
                      <a:pt x="465" y="7449"/>
                      <a:pt x="418" y="7382"/>
                    </a:cubicBezTo>
                    <a:cubicBezTo>
                      <a:pt x="378" y="7315"/>
                      <a:pt x="365" y="7245"/>
                      <a:pt x="378" y="7178"/>
                    </a:cubicBezTo>
                    <a:cubicBezTo>
                      <a:pt x="392" y="7115"/>
                      <a:pt x="408" y="7054"/>
                      <a:pt x="422" y="6991"/>
                    </a:cubicBezTo>
                    <a:cubicBezTo>
                      <a:pt x="452" y="6840"/>
                      <a:pt x="485" y="6687"/>
                      <a:pt x="528" y="6542"/>
                    </a:cubicBezTo>
                    <a:cubicBezTo>
                      <a:pt x="589" y="6342"/>
                      <a:pt x="656" y="6141"/>
                      <a:pt x="719" y="5951"/>
                    </a:cubicBezTo>
                    <a:cubicBezTo>
                      <a:pt x="806" y="5663"/>
                      <a:pt x="894" y="5369"/>
                      <a:pt x="977" y="5077"/>
                    </a:cubicBezTo>
                    <a:lnTo>
                      <a:pt x="1067" y="4764"/>
                    </a:lnTo>
                    <a:cubicBezTo>
                      <a:pt x="1084" y="4707"/>
                      <a:pt x="1104" y="4653"/>
                      <a:pt x="1121" y="4596"/>
                    </a:cubicBezTo>
                    <a:lnTo>
                      <a:pt x="1187" y="4395"/>
                    </a:lnTo>
                    <a:cubicBezTo>
                      <a:pt x="1215" y="4312"/>
                      <a:pt x="1241" y="4228"/>
                      <a:pt x="1271" y="4148"/>
                    </a:cubicBezTo>
                    <a:lnTo>
                      <a:pt x="1325" y="4001"/>
                    </a:lnTo>
                    <a:cubicBezTo>
                      <a:pt x="1375" y="3867"/>
                      <a:pt x="1425" y="3730"/>
                      <a:pt x="1475" y="3597"/>
                    </a:cubicBezTo>
                    <a:lnTo>
                      <a:pt x="1485" y="3569"/>
                    </a:lnTo>
                    <a:cubicBezTo>
                      <a:pt x="1562" y="3372"/>
                      <a:pt x="1636" y="3171"/>
                      <a:pt x="1712" y="2974"/>
                    </a:cubicBezTo>
                    <a:cubicBezTo>
                      <a:pt x="1769" y="2824"/>
                      <a:pt x="1823" y="2669"/>
                      <a:pt x="1880" y="2509"/>
                    </a:cubicBezTo>
                    <a:lnTo>
                      <a:pt x="1900" y="2433"/>
                    </a:lnTo>
                    <a:cubicBezTo>
                      <a:pt x="1937" y="2322"/>
                      <a:pt x="1970" y="2208"/>
                      <a:pt x="2004" y="2095"/>
                    </a:cubicBezTo>
                    <a:cubicBezTo>
                      <a:pt x="2033" y="1994"/>
                      <a:pt x="2061" y="1891"/>
                      <a:pt x="2090" y="1791"/>
                    </a:cubicBezTo>
                    <a:cubicBezTo>
                      <a:pt x="2178" y="1476"/>
                      <a:pt x="2271" y="1152"/>
                      <a:pt x="2382" y="843"/>
                    </a:cubicBezTo>
                    <a:lnTo>
                      <a:pt x="2391" y="817"/>
                    </a:lnTo>
                    <a:cubicBezTo>
                      <a:pt x="2419" y="737"/>
                      <a:pt x="2448" y="656"/>
                      <a:pt x="2485" y="593"/>
                    </a:cubicBezTo>
                    <a:cubicBezTo>
                      <a:pt x="2539" y="506"/>
                      <a:pt x="2575" y="456"/>
                      <a:pt x="2632" y="419"/>
                    </a:cubicBezTo>
                    <a:cubicBezTo>
                      <a:pt x="2711" y="373"/>
                      <a:pt x="2780" y="352"/>
                      <a:pt x="2855" y="352"/>
                    </a:cubicBezTo>
                    <a:close/>
                    <a:moveTo>
                      <a:pt x="2851" y="0"/>
                    </a:moveTo>
                    <a:cubicBezTo>
                      <a:pt x="2711" y="0"/>
                      <a:pt x="2582" y="39"/>
                      <a:pt x="2451" y="118"/>
                    </a:cubicBezTo>
                    <a:cubicBezTo>
                      <a:pt x="2321" y="198"/>
                      <a:pt x="2248" y="309"/>
                      <a:pt x="2184" y="412"/>
                    </a:cubicBezTo>
                    <a:cubicBezTo>
                      <a:pt x="2127" y="506"/>
                      <a:pt x="2090" y="610"/>
                      <a:pt x="2061" y="700"/>
                    </a:cubicBezTo>
                    <a:lnTo>
                      <a:pt x="2050" y="727"/>
                    </a:lnTo>
                    <a:cubicBezTo>
                      <a:pt x="1937" y="1044"/>
                      <a:pt x="1843" y="1376"/>
                      <a:pt x="1752" y="1693"/>
                    </a:cubicBezTo>
                    <a:cubicBezTo>
                      <a:pt x="1723" y="1794"/>
                      <a:pt x="1696" y="1894"/>
                      <a:pt x="1666" y="1998"/>
                    </a:cubicBezTo>
                    <a:cubicBezTo>
                      <a:pt x="1632" y="2108"/>
                      <a:pt x="1599" y="2222"/>
                      <a:pt x="1565" y="2332"/>
                    </a:cubicBezTo>
                    <a:lnTo>
                      <a:pt x="1545" y="2402"/>
                    </a:lnTo>
                    <a:cubicBezTo>
                      <a:pt x="1491" y="2553"/>
                      <a:pt x="1442" y="2700"/>
                      <a:pt x="1385" y="2850"/>
                    </a:cubicBezTo>
                    <a:cubicBezTo>
                      <a:pt x="1308" y="3048"/>
                      <a:pt x="1235" y="3245"/>
                      <a:pt x="1158" y="3442"/>
                    </a:cubicBezTo>
                    <a:lnTo>
                      <a:pt x="1147" y="3469"/>
                    </a:lnTo>
                    <a:cubicBezTo>
                      <a:pt x="1094" y="3606"/>
                      <a:pt x="1044" y="3743"/>
                      <a:pt x="994" y="3881"/>
                    </a:cubicBezTo>
                    <a:lnTo>
                      <a:pt x="940" y="4024"/>
                    </a:lnTo>
                    <a:cubicBezTo>
                      <a:pt x="910" y="4111"/>
                      <a:pt x="880" y="4202"/>
                      <a:pt x="853" y="4288"/>
                    </a:cubicBezTo>
                    <a:lnTo>
                      <a:pt x="789" y="4483"/>
                    </a:lnTo>
                    <a:cubicBezTo>
                      <a:pt x="769" y="4543"/>
                      <a:pt x="749" y="4603"/>
                      <a:pt x="729" y="4667"/>
                    </a:cubicBezTo>
                    <a:lnTo>
                      <a:pt x="639" y="4981"/>
                    </a:lnTo>
                    <a:cubicBezTo>
                      <a:pt x="556" y="5272"/>
                      <a:pt x="472" y="5559"/>
                      <a:pt x="385" y="5844"/>
                    </a:cubicBezTo>
                    <a:cubicBezTo>
                      <a:pt x="321" y="6034"/>
                      <a:pt x="251" y="6235"/>
                      <a:pt x="191" y="6442"/>
                    </a:cubicBezTo>
                    <a:cubicBezTo>
                      <a:pt x="147" y="6599"/>
                      <a:pt x="111" y="6760"/>
                      <a:pt x="77" y="6914"/>
                    </a:cubicBezTo>
                    <a:cubicBezTo>
                      <a:pt x="64" y="6977"/>
                      <a:pt x="51" y="7038"/>
                      <a:pt x="37" y="7098"/>
                    </a:cubicBezTo>
                    <a:cubicBezTo>
                      <a:pt x="0" y="7258"/>
                      <a:pt x="31" y="7429"/>
                      <a:pt x="124" y="7573"/>
                    </a:cubicBezTo>
                    <a:cubicBezTo>
                      <a:pt x="221" y="7723"/>
                      <a:pt x="375" y="7827"/>
                      <a:pt x="542" y="7860"/>
                    </a:cubicBezTo>
                    <a:cubicBezTo>
                      <a:pt x="580" y="7867"/>
                      <a:pt x="619" y="7871"/>
                      <a:pt x="658" y="7871"/>
                    </a:cubicBezTo>
                    <a:cubicBezTo>
                      <a:pt x="787" y="7871"/>
                      <a:pt x="915" y="7832"/>
                      <a:pt x="1024" y="7760"/>
                    </a:cubicBezTo>
                    <a:cubicBezTo>
                      <a:pt x="1161" y="7666"/>
                      <a:pt x="1255" y="7526"/>
                      <a:pt x="1295" y="7355"/>
                    </a:cubicBezTo>
                    <a:lnTo>
                      <a:pt x="1325" y="7215"/>
                    </a:lnTo>
                    <a:cubicBezTo>
                      <a:pt x="1348" y="7115"/>
                      <a:pt x="1371" y="7011"/>
                      <a:pt x="1398" y="6911"/>
                    </a:cubicBezTo>
                    <a:cubicBezTo>
                      <a:pt x="1428" y="6800"/>
                      <a:pt x="1462" y="6693"/>
                      <a:pt x="1496" y="6590"/>
                    </a:cubicBezTo>
                    <a:lnTo>
                      <a:pt x="1525" y="6502"/>
                    </a:lnTo>
                    <a:cubicBezTo>
                      <a:pt x="1609" y="6269"/>
                      <a:pt x="1692" y="6025"/>
                      <a:pt x="1766" y="5780"/>
                    </a:cubicBezTo>
                    <a:lnTo>
                      <a:pt x="1817" y="5603"/>
                    </a:lnTo>
                    <a:lnTo>
                      <a:pt x="2081" y="5570"/>
                    </a:lnTo>
                    <a:cubicBezTo>
                      <a:pt x="2251" y="5546"/>
                      <a:pt x="2422" y="5526"/>
                      <a:pt x="2592" y="5499"/>
                    </a:cubicBezTo>
                    <a:cubicBezTo>
                      <a:pt x="2709" y="5486"/>
                      <a:pt x="2830" y="5466"/>
                      <a:pt x="2944" y="5446"/>
                    </a:cubicBezTo>
                    <a:cubicBezTo>
                      <a:pt x="2996" y="5435"/>
                      <a:pt x="3050" y="5432"/>
                      <a:pt x="3107" y="5426"/>
                    </a:cubicBezTo>
                    <a:lnTo>
                      <a:pt x="3137" y="5426"/>
                    </a:lnTo>
                    <a:cubicBezTo>
                      <a:pt x="3157" y="5543"/>
                      <a:pt x="3184" y="5670"/>
                      <a:pt x="3217" y="5800"/>
                    </a:cubicBezTo>
                    <a:cubicBezTo>
                      <a:pt x="3245" y="5891"/>
                      <a:pt x="3271" y="5977"/>
                      <a:pt x="3297" y="6068"/>
                    </a:cubicBezTo>
                    <a:lnTo>
                      <a:pt x="3302" y="6085"/>
                    </a:lnTo>
                    <a:cubicBezTo>
                      <a:pt x="3362" y="6285"/>
                      <a:pt x="3405" y="6442"/>
                      <a:pt x="3438" y="6582"/>
                    </a:cubicBezTo>
                    <a:cubicBezTo>
                      <a:pt x="3452" y="6650"/>
                      <a:pt x="3465" y="6713"/>
                      <a:pt x="3478" y="6780"/>
                    </a:cubicBezTo>
                    <a:cubicBezTo>
                      <a:pt x="3485" y="6830"/>
                      <a:pt x="3495" y="6880"/>
                      <a:pt x="3502" y="6931"/>
                    </a:cubicBezTo>
                    <a:cubicBezTo>
                      <a:pt x="3515" y="7014"/>
                      <a:pt x="3535" y="7101"/>
                      <a:pt x="3558" y="7201"/>
                    </a:cubicBezTo>
                    <a:cubicBezTo>
                      <a:pt x="3575" y="7275"/>
                      <a:pt x="3609" y="7339"/>
                      <a:pt x="3639" y="7392"/>
                    </a:cubicBezTo>
                    <a:cubicBezTo>
                      <a:pt x="3686" y="7499"/>
                      <a:pt x="3756" y="7596"/>
                      <a:pt x="3850" y="7680"/>
                    </a:cubicBezTo>
                    <a:cubicBezTo>
                      <a:pt x="3960" y="7777"/>
                      <a:pt x="4091" y="7840"/>
                      <a:pt x="4237" y="7867"/>
                    </a:cubicBezTo>
                    <a:cubicBezTo>
                      <a:pt x="4288" y="7877"/>
                      <a:pt x="4341" y="7884"/>
                      <a:pt x="4395" y="7884"/>
                    </a:cubicBezTo>
                    <a:cubicBezTo>
                      <a:pt x="4485" y="7884"/>
                      <a:pt x="4579" y="7867"/>
                      <a:pt x="4669" y="7837"/>
                    </a:cubicBezTo>
                    <a:cubicBezTo>
                      <a:pt x="4802" y="7786"/>
                      <a:pt x="4920" y="7710"/>
                      <a:pt x="5014" y="7603"/>
                    </a:cubicBezTo>
                    <a:lnTo>
                      <a:pt x="5057" y="7542"/>
                    </a:lnTo>
                    <a:cubicBezTo>
                      <a:pt x="5134" y="7425"/>
                      <a:pt x="5208" y="7319"/>
                      <a:pt x="5241" y="7141"/>
                    </a:cubicBezTo>
                    <a:cubicBezTo>
                      <a:pt x="5258" y="7048"/>
                      <a:pt x="5264" y="6961"/>
                      <a:pt x="5261" y="6871"/>
                    </a:cubicBezTo>
                    <a:cubicBezTo>
                      <a:pt x="5258" y="6820"/>
                      <a:pt x="5254" y="6770"/>
                      <a:pt x="5244" y="6720"/>
                    </a:cubicBezTo>
                    <a:cubicBezTo>
                      <a:pt x="5224" y="6613"/>
                      <a:pt x="5201" y="6509"/>
                      <a:pt x="5177" y="6402"/>
                    </a:cubicBezTo>
                    <a:lnTo>
                      <a:pt x="5157" y="6312"/>
                    </a:lnTo>
                    <a:cubicBezTo>
                      <a:pt x="5117" y="6121"/>
                      <a:pt x="5077" y="5968"/>
                      <a:pt x="5037" y="5827"/>
                    </a:cubicBezTo>
                    <a:cubicBezTo>
                      <a:pt x="4987" y="5659"/>
                      <a:pt x="4930" y="5492"/>
                      <a:pt x="4876" y="5325"/>
                    </a:cubicBezTo>
                    <a:cubicBezTo>
                      <a:pt x="4833" y="5202"/>
                      <a:pt x="4802" y="5071"/>
                      <a:pt x="4773" y="4934"/>
                    </a:cubicBezTo>
                    <a:lnTo>
                      <a:pt x="4719" y="4656"/>
                    </a:lnTo>
                    <a:cubicBezTo>
                      <a:pt x="4656" y="4335"/>
                      <a:pt x="4589" y="4001"/>
                      <a:pt x="4501" y="3677"/>
                    </a:cubicBezTo>
                    <a:cubicBezTo>
                      <a:pt x="4435" y="3419"/>
                      <a:pt x="4355" y="3165"/>
                      <a:pt x="4274" y="2917"/>
                    </a:cubicBezTo>
                    <a:lnTo>
                      <a:pt x="4154" y="2526"/>
                    </a:lnTo>
                    <a:cubicBezTo>
                      <a:pt x="4087" y="2308"/>
                      <a:pt x="4017" y="2095"/>
                      <a:pt x="3940" y="1887"/>
                    </a:cubicBezTo>
                    <a:cubicBezTo>
                      <a:pt x="3856" y="1666"/>
                      <a:pt x="3786" y="1445"/>
                      <a:pt x="3723" y="1232"/>
                    </a:cubicBezTo>
                    <a:lnTo>
                      <a:pt x="3692" y="1068"/>
                    </a:lnTo>
                    <a:cubicBezTo>
                      <a:pt x="3666" y="931"/>
                      <a:pt x="3639" y="797"/>
                      <a:pt x="3609" y="663"/>
                    </a:cubicBezTo>
                    <a:cubicBezTo>
                      <a:pt x="3606" y="636"/>
                      <a:pt x="3598" y="610"/>
                      <a:pt x="3592" y="583"/>
                    </a:cubicBezTo>
                    <a:cubicBezTo>
                      <a:pt x="3572" y="513"/>
                      <a:pt x="3542" y="456"/>
                      <a:pt x="3515" y="402"/>
                    </a:cubicBezTo>
                    <a:lnTo>
                      <a:pt x="3495" y="366"/>
                    </a:lnTo>
                    <a:cubicBezTo>
                      <a:pt x="3405" y="188"/>
                      <a:pt x="3194" y="41"/>
                      <a:pt x="2984" y="11"/>
                    </a:cubicBezTo>
                    <a:cubicBezTo>
                      <a:pt x="2938" y="4"/>
                      <a:pt x="2894" y="0"/>
                      <a:pt x="2851" y="0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9" name="Google Shape;769;p25"/>
            <p:cNvGrpSpPr/>
            <p:nvPr/>
          </p:nvGrpSpPr>
          <p:grpSpPr>
            <a:xfrm>
              <a:off x="8558254" y="296958"/>
              <a:ext cx="192516" cy="227716"/>
              <a:chOff x="1824250" y="1008625"/>
              <a:chExt cx="144250" cy="170625"/>
            </a:xfrm>
          </p:grpSpPr>
          <p:sp>
            <p:nvSpPr>
              <p:cNvPr id="770" name="Google Shape;770;p25"/>
              <p:cNvSpPr/>
              <p:nvPr/>
            </p:nvSpPr>
            <p:spPr>
              <a:xfrm>
                <a:off x="1828675" y="1013025"/>
                <a:ext cx="135400" cy="161850"/>
              </a:xfrm>
              <a:custGeom>
                <a:avLst/>
                <a:gdLst/>
                <a:ahLst/>
                <a:cxnLst/>
                <a:rect l="l" t="t" r="r" b="b"/>
                <a:pathLst>
                  <a:path w="5416" h="6474" extrusionOk="0">
                    <a:moveTo>
                      <a:pt x="2356" y="0"/>
                    </a:moveTo>
                    <a:cubicBezTo>
                      <a:pt x="2252" y="0"/>
                      <a:pt x="2150" y="4"/>
                      <a:pt x="2047" y="21"/>
                    </a:cubicBezTo>
                    <a:cubicBezTo>
                      <a:pt x="1947" y="37"/>
                      <a:pt x="1847" y="67"/>
                      <a:pt x="1750" y="94"/>
                    </a:cubicBezTo>
                    <a:cubicBezTo>
                      <a:pt x="1690" y="107"/>
                      <a:pt x="1636" y="138"/>
                      <a:pt x="1579" y="161"/>
                    </a:cubicBezTo>
                    <a:cubicBezTo>
                      <a:pt x="1469" y="211"/>
                      <a:pt x="1362" y="274"/>
                      <a:pt x="1258" y="342"/>
                    </a:cubicBezTo>
                    <a:cubicBezTo>
                      <a:pt x="1164" y="402"/>
                      <a:pt x="1074" y="472"/>
                      <a:pt x="988" y="539"/>
                    </a:cubicBezTo>
                    <a:cubicBezTo>
                      <a:pt x="871" y="629"/>
                      <a:pt x="760" y="743"/>
                      <a:pt x="659" y="850"/>
                    </a:cubicBezTo>
                    <a:cubicBezTo>
                      <a:pt x="647" y="863"/>
                      <a:pt x="636" y="876"/>
                      <a:pt x="623" y="890"/>
                    </a:cubicBezTo>
                    <a:cubicBezTo>
                      <a:pt x="562" y="960"/>
                      <a:pt x="506" y="1034"/>
                      <a:pt x="456" y="1111"/>
                    </a:cubicBezTo>
                    <a:cubicBezTo>
                      <a:pt x="358" y="1265"/>
                      <a:pt x="272" y="1428"/>
                      <a:pt x="208" y="1599"/>
                    </a:cubicBezTo>
                    <a:cubicBezTo>
                      <a:pt x="141" y="1783"/>
                      <a:pt x="98" y="1973"/>
                      <a:pt x="65" y="2164"/>
                    </a:cubicBezTo>
                    <a:cubicBezTo>
                      <a:pt x="45" y="2291"/>
                      <a:pt x="28" y="2418"/>
                      <a:pt x="17" y="2546"/>
                    </a:cubicBezTo>
                    <a:cubicBezTo>
                      <a:pt x="1" y="2696"/>
                      <a:pt x="1" y="2850"/>
                      <a:pt x="5" y="3003"/>
                    </a:cubicBezTo>
                    <a:cubicBezTo>
                      <a:pt x="11" y="3144"/>
                      <a:pt x="51" y="3295"/>
                      <a:pt x="91" y="3429"/>
                    </a:cubicBezTo>
                    <a:cubicBezTo>
                      <a:pt x="151" y="3619"/>
                      <a:pt x="228" y="3803"/>
                      <a:pt x="306" y="3987"/>
                    </a:cubicBezTo>
                    <a:cubicBezTo>
                      <a:pt x="342" y="4077"/>
                      <a:pt x="382" y="4167"/>
                      <a:pt x="422" y="4258"/>
                    </a:cubicBezTo>
                    <a:cubicBezTo>
                      <a:pt x="489" y="4402"/>
                      <a:pt x="573" y="4539"/>
                      <a:pt x="656" y="4676"/>
                    </a:cubicBezTo>
                    <a:cubicBezTo>
                      <a:pt x="757" y="4846"/>
                      <a:pt x="867" y="5007"/>
                      <a:pt x="997" y="5150"/>
                    </a:cubicBezTo>
                    <a:cubicBezTo>
                      <a:pt x="1161" y="5331"/>
                      <a:pt x="1339" y="5505"/>
                      <a:pt x="1522" y="5666"/>
                    </a:cubicBezTo>
                    <a:cubicBezTo>
                      <a:pt x="1666" y="5793"/>
                      <a:pt x="1817" y="5917"/>
                      <a:pt x="1977" y="6024"/>
                    </a:cubicBezTo>
                    <a:cubicBezTo>
                      <a:pt x="2175" y="6161"/>
                      <a:pt x="2385" y="6285"/>
                      <a:pt x="2613" y="6362"/>
                    </a:cubicBezTo>
                    <a:cubicBezTo>
                      <a:pt x="2743" y="6405"/>
                      <a:pt x="2877" y="6442"/>
                      <a:pt x="3014" y="6459"/>
                    </a:cubicBezTo>
                    <a:cubicBezTo>
                      <a:pt x="3084" y="6469"/>
                      <a:pt x="3155" y="6473"/>
                      <a:pt x="3227" y="6473"/>
                    </a:cubicBezTo>
                    <a:cubicBezTo>
                      <a:pt x="3293" y="6473"/>
                      <a:pt x="3360" y="6470"/>
                      <a:pt x="3425" y="6465"/>
                    </a:cubicBezTo>
                    <a:cubicBezTo>
                      <a:pt x="3509" y="6459"/>
                      <a:pt x="3589" y="6445"/>
                      <a:pt x="3669" y="6428"/>
                    </a:cubicBezTo>
                    <a:cubicBezTo>
                      <a:pt x="3813" y="6395"/>
                      <a:pt x="3958" y="6362"/>
                      <a:pt x="4098" y="6311"/>
                    </a:cubicBezTo>
                    <a:cubicBezTo>
                      <a:pt x="4248" y="6261"/>
                      <a:pt x="4389" y="6184"/>
                      <a:pt x="4519" y="6094"/>
                    </a:cubicBezTo>
                    <a:cubicBezTo>
                      <a:pt x="4646" y="6007"/>
                      <a:pt x="4750" y="5886"/>
                      <a:pt x="4853" y="5769"/>
                    </a:cubicBezTo>
                    <a:cubicBezTo>
                      <a:pt x="4957" y="5652"/>
                      <a:pt x="5031" y="5528"/>
                      <a:pt x="5108" y="5391"/>
                    </a:cubicBezTo>
                    <a:cubicBezTo>
                      <a:pt x="5185" y="5251"/>
                      <a:pt x="5228" y="5097"/>
                      <a:pt x="5268" y="4943"/>
                    </a:cubicBezTo>
                    <a:cubicBezTo>
                      <a:pt x="5332" y="4706"/>
                      <a:pt x="5402" y="4465"/>
                      <a:pt x="5409" y="4218"/>
                    </a:cubicBezTo>
                    <a:cubicBezTo>
                      <a:pt x="5415" y="4054"/>
                      <a:pt x="5415" y="3886"/>
                      <a:pt x="5392" y="3722"/>
                    </a:cubicBezTo>
                    <a:cubicBezTo>
                      <a:pt x="5389" y="3699"/>
                      <a:pt x="5386" y="3676"/>
                      <a:pt x="5382" y="3649"/>
                    </a:cubicBezTo>
                    <a:cubicBezTo>
                      <a:pt x="5365" y="3579"/>
                      <a:pt x="5345" y="3512"/>
                      <a:pt x="5329" y="3442"/>
                    </a:cubicBezTo>
                    <a:cubicBezTo>
                      <a:pt x="5325" y="3429"/>
                      <a:pt x="5322" y="3415"/>
                      <a:pt x="5315" y="3401"/>
                    </a:cubicBezTo>
                    <a:cubicBezTo>
                      <a:pt x="5272" y="3324"/>
                      <a:pt x="5238" y="3244"/>
                      <a:pt x="5178" y="3181"/>
                    </a:cubicBezTo>
                    <a:cubicBezTo>
                      <a:pt x="5128" y="3128"/>
                      <a:pt x="5077" y="3071"/>
                      <a:pt x="5017" y="3027"/>
                    </a:cubicBezTo>
                    <a:cubicBezTo>
                      <a:pt x="4997" y="3014"/>
                      <a:pt x="4981" y="2997"/>
                      <a:pt x="4961" y="2983"/>
                    </a:cubicBezTo>
                    <a:cubicBezTo>
                      <a:pt x="4852" y="2900"/>
                      <a:pt x="4718" y="2857"/>
                      <a:pt x="4583" y="2857"/>
                    </a:cubicBezTo>
                    <a:cubicBezTo>
                      <a:pt x="4503" y="2857"/>
                      <a:pt x="4423" y="2872"/>
                      <a:pt x="4349" y="2903"/>
                    </a:cubicBezTo>
                    <a:cubicBezTo>
                      <a:pt x="4108" y="3000"/>
                      <a:pt x="3944" y="3251"/>
                      <a:pt x="3958" y="3512"/>
                    </a:cubicBezTo>
                    <a:lnTo>
                      <a:pt x="3958" y="3525"/>
                    </a:lnTo>
                    <a:cubicBezTo>
                      <a:pt x="3944" y="3602"/>
                      <a:pt x="3950" y="3682"/>
                      <a:pt x="3954" y="3759"/>
                    </a:cubicBezTo>
                    <a:cubicBezTo>
                      <a:pt x="3954" y="3803"/>
                      <a:pt x="3967" y="3850"/>
                      <a:pt x="3974" y="3890"/>
                    </a:cubicBezTo>
                    <a:cubicBezTo>
                      <a:pt x="3984" y="3950"/>
                      <a:pt x="3991" y="4011"/>
                      <a:pt x="3994" y="4067"/>
                    </a:cubicBezTo>
                    <a:cubicBezTo>
                      <a:pt x="3984" y="4207"/>
                      <a:pt x="3958" y="4345"/>
                      <a:pt x="3927" y="4482"/>
                    </a:cubicBezTo>
                    <a:cubicBezTo>
                      <a:pt x="3901" y="4576"/>
                      <a:pt x="3870" y="4669"/>
                      <a:pt x="3830" y="4759"/>
                    </a:cubicBezTo>
                    <a:cubicBezTo>
                      <a:pt x="3793" y="4813"/>
                      <a:pt x="3753" y="4863"/>
                      <a:pt x="3710" y="4914"/>
                    </a:cubicBezTo>
                    <a:cubicBezTo>
                      <a:pt x="3697" y="4923"/>
                      <a:pt x="3683" y="4934"/>
                      <a:pt x="3669" y="4943"/>
                    </a:cubicBezTo>
                    <a:cubicBezTo>
                      <a:pt x="3620" y="4967"/>
                      <a:pt x="3563" y="4987"/>
                      <a:pt x="3509" y="5004"/>
                    </a:cubicBezTo>
                    <a:cubicBezTo>
                      <a:pt x="3419" y="5024"/>
                      <a:pt x="3325" y="5040"/>
                      <a:pt x="3231" y="5047"/>
                    </a:cubicBezTo>
                    <a:cubicBezTo>
                      <a:pt x="3202" y="5044"/>
                      <a:pt x="3168" y="5037"/>
                      <a:pt x="3135" y="5034"/>
                    </a:cubicBezTo>
                    <a:cubicBezTo>
                      <a:pt x="3061" y="5007"/>
                      <a:pt x="2987" y="4977"/>
                      <a:pt x="2917" y="4940"/>
                    </a:cubicBezTo>
                    <a:cubicBezTo>
                      <a:pt x="2649" y="4773"/>
                      <a:pt x="2408" y="4562"/>
                      <a:pt x="2181" y="4345"/>
                    </a:cubicBezTo>
                    <a:cubicBezTo>
                      <a:pt x="2101" y="4261"/>
                      <a:pt x="2027" y="4174"/>
                      <a:pt x="1957" y="4084"/>
                    </a:cubicBezTo>
                    <a:cubicBezTo>
                      <a:pt x="1894" y="4000"/>
                      <a:pt x="1837" y="3910"/>
                      <a:pt x="1780" y="3820"/>
                    </a:cubicBezTo>
                    <a:cubicBezTo>
                      <a:pt x="1706" y="3679"/>
                      <a:pt x="1643" y="3532"/>
                      <a:pt x="1579" y="3385"/>
                    </a:cubicBezTo>
                    <a:cubicBezTo>
                      <a:pt x="1519" y="3241"/>
                      <a:pt x="1453" y="3094"/>
                      <a:pt x="1405" y="2947"/>
                    </a:cubicBezTo>
                    <a:cubicBezTo>
                      <a:pt x="1396" y="2883"/>
                      <a:pt x="1389" y="2823"/>
                      <a:pt x="1385" y="2759"/>
                    </a:cubicBezTo>
                    <a:cubicBezTo>
                      <a:pt x="1392" y="2552"/>
                      <a:pt x="1416" y="2345"/>
                      <a:pt x="1459" y="2140"/>
                    </a:cubicBezTo>
                    <a:cubicBezTo>
                      <a:pt x="1489" y="2047"/>
                      <a:pt x="1522" y="1957"/>
                      <a:pt x="1566" y="1867"/>
                    </a:cubicBezTo>
                    <a:cubicBezTo>
                      <a:pt x="1636" y="1759"/>
                      <a:pt x="1713" y="1659"/>
                      <a:pt x="1800" y="1562"/>
                    </a:cubicBezTo>
                    <a:cubicBezTo>
                      <a:pt x="1904" y="1462"/>
                      <a:pt x="2014" y="1368"/>
                      <a:pt x="2135" y="1291"/>
                    </a:cubicBezTo>
                    <a:cubicBezTo>
                      <a:pt x="2212" y="1251"/>
                      <a:pt x="2285" y="1217"/>
                      <a:pt x="2365" y="1188"/>
                    </a:cubicBezTo>
                    <a:cubicBezTo>
                      <a:pt x="2476" y="1171"/>
                      <a:pt x="2589" y="1168"/>
                      <a:pt x="2700" y="1168"/>
                    </a:cubicBezTo>
                    <a:lnTo>
                      <a:pt x="2914" y="1168"/>
                    </a:lnTo>
                    <a:cubicBezTo>
                      <a:pt x="3021" y="1154"/>
                      <a:pt x="3115" y="1117"/>
                      <a:pt x="3198" y="1050"/>
                    </a:cubicBezTo>
                    <a:cubicBezTo>
                      <a:pt x="3319" y="956"/>
                      <a:pt x="3399" y="816"/>
                      <a:pt x="3419" y="666"/>
                    </a:cubicBezTo>
                    <a:cubicBezTo>
                      <a:pt x="3439" y="512"/>
                      <a:pt x="3396" y="354"/>
                      <a:pt x="3302" y="234"/>
                    </a:cubicBezTo>
                    <a:cubicBezTo>
                      <a:pt x="3218" y="121"/>
                      <a:pt x="3064" y="13"/>
                      <a:pt x="2917" y="10"/>
                    </a:cubicBezTo>
                    <a:cubicBezTo>
                      <a:pt x="2803" y="7"/>
                      <a:pt x="2686" y="4"/>
                      <a:pt x="2573" y="4"/>
                    </a:cubicBezTo>
                    <a:cubicBezTo>
                      <a:pt x="2500" y="2"/>
                      <a:pt x="2428" y="0"/>
                      <a:pt x="235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25"/>
              <p:cNvSpPr/>
              <p:nvPr/>
            </p:nvSpPr>
            <p:spPr>
              <a:xfrm>
                <a:off x="1824250" y="1008625"/>
                <a:ext cx="144250" cy="170625"/>
              </a:xfrm>
              <a:custGeom>
                <a:avLst/>
                <a:gdLst/>
                <a:ahLst/>
                <a:cxnLst/>
                <a:rect l="l" t="t" r="r" b="b"/>
                <a:pathLst>
                  <a:path w="5770" h="6825" extrusionOk="0">
                    <a:moveTo>
                      <a:pt x="5328" y="3645"/>
                    </a:moveTo>
                    <a:lnTo>
                      <a:pt x="5328" y="3645"/>
                    </a:lnTo>
                    <a:cubicBezTo>
                      <a:pt x="5328" y="3645"/>
                      <a:pt x="5331" y="3651"/>
                      <a:pt x="5339" y="3661"/>
                    </a:cubicBezTo>
                    <a:cubicBezTo>
                      <a:pt x="5335" y="3655"/>
                      <a:pt x="5332" y="3650"/>
                      <a:pt x="5328" y="3645"/>
                    </a:cubicBezTo>
                    <a:close/>
                    <a:moveTo>
                      <a:pt x="2545" y="352"/>
                    </a:moveTo>
                    <a:cubicBezTo>
                      <a:pt x="2590" y="352"/>
                      <a:pt x="2636" y="353"/>
                      <a:pt x="2683" y="354"/>
                    </a:cubicBezTo>
                    <a:lnTo>
                      <a:pt x="2750" y="354"/>
                    </a:lnTo>
                    <a:cubicBezTo>
                      <a:pt x="2863" y="357"/>
                      <a:pt x="2977" y="357"/>
                      <a:pt x="3091" y="360"/>
                    </a:cubicBezTo>
                    <a:cubicBezTo>
                      <a:pt x="3164" y="364"/>
                      <a:pt x="3275" y="430"/>
                      <a:pt x="3342" y="518"/>
                    </a:cubicBezTo>
                    <a:cubicBezTo>
                      <a:pt x="3405" y="601"/>
                      <a:pt x="3436" y="711"/>
                      <a:pt x="3422" y="819"/>
                    </a:cubicBezTo>
                    <a:cubicBezTo>
                      <a:pt x="3408" y="925"/>
                      <a:pt x="3352" y="1023"/>
                      <a:pt x="3268" y="1089"/>
                    </a:cubicBezTo>
                    <a:cubicBezTo>
                      <a:pt x="3212" y="1129"/>
                      <a:pt x="3147" y="1157"/>
                      <a:pt x="3081" y="1169"/>
                    </a:cubicBezTo>
                    <a:lnTo>
                      <a:pt x="2877" y="1166"/>
                    </a:lnTo>
                    <a:cubicBezTo>
                      <a:pt x="2763" y="1166"/>
                      <a:pt x="2639" y="1169"/>
                      <a:pt x="2516" y="1189"/>
                    </a:cubicBezTo>
                    <a:lnTo>
                      <a:pt x="2482" y="1200"/>
                    </a:lnTo>
                    <a:cubicBezTo>
                      <a:pt x="2405" y="1226"/>
                      <a:pt x="2321" y="1263"/>
                      <a:pt x="2218" y="1320"/>
                    </a:cubicBezTo>
                    <a:cubicBezTo>
                      <a:pt x="2101" y="1393"/>
                      <a:pt x="1988" y="1487"/>
                      <a:pt x="1847" y="1621"/>
                    </a:cubicBezTo>
                    <a:cubicBezTo>
                      <a:pt x="1750" y="1728"/>
                      <a:pt x="1666" y="1839"/>
                      <a:pt x="1596" y="1949"/>
                    </a:cubicBezTo>
                    <a:lnTo>
                      <a:pt x="1586" y="1966"/>
                    </a:lnTo>
                    <a:cubicBezTo>
                      <a:pt x="1539" y="2060"/>
                      <a:pt x="1499" y="2160"/>
                      <a:pt x="1462" y="2280"/>
                    </a:cubicBezTo>
                    <a:cubicBezTo>
                      <a:pt x="1422" y="2474"/>
                      <a:pt x="1395" y="2685"/>
                      <a:pt x="1386" y="2946"/>
                    </a:cubicBezTo>
                    <a:cubicBezTo>
                      <a:pt x="1389" y="3016"/>
                      <a:pt x="1395" y="3083"/>
                      <a:pt x="1409" y="3150"/>
                    </a:cubicBezTo>
                    <a:lnTo>
                      <a:pt x="1415" y="3176"/>
                    </a:lnTo>
                    <a:cubicBezTo>
                      <a:pt x="1459" y="3313"/>
                      <a:pt x="1516" y="3444"/>
                      <a:pt x="1569" y="3571"/>
                    </a:cubicBezTo>
                    <a:lnTo>
                      <a:pt x="1596" y="3631"/>
                    </a:lnTo>
                    <a:cubicBezTo>
                      <a:pt x="1650" y="3755"/>
                      <a:pt x="1719" y="3919"/>
                      <a:pt x="1810" y="4089"/>
                    </a:cubicBezTo>
                    <a:cubicBezTo>
                      <a:pt x="1860" y="4173"/>
                      <a:pt x="1920" y="4273"/>
                      <a:pt x="1994" y="4367"/>
                    </a:cubicBezTo>
                    <a:cubicBezTo>
                      <a:pt x="2061" y="4457"/>
                      <a:pt x="2141" y="4548"/>
                      <a:pt x="2235" y="4648"/>
                    </a:cubicBezTo>
                    <a:cubicBezTo>
                      <a:pt x="2519" y="4919"/>
                      <a:pt x="2760" y="5113"/>
                      <a:pt x="3000" y="5266"/>
                    </a:cubicBezTo>
                    <a:lnTo>
                      <a:pt x="3017" y="5277"/>
                    </a:lnTo>
                    <a:cubicBezTo>
                      <a:pt x="3104" y="5317"/>
                      <a:pt x="3181" y="5350"/>
                      <a:pt x="3255" y="5374"/>
                    </a:cubicBezTo>
                    <a:lnTo>
                      <a:pt x="3278" y="5380"/>
                    </a:lnTo>
                    <a:cubicBezTo>
                      <a:pt x="3318" y="5387"/>
                      <a:pt x="3355" y="5394"/>
                      <a:pt x="3392" y="5397"/>
                    </a:cubicBezTo>
                    <a:lnTo>
                      <a:pt x="3408" y="5400"/>
                    </a:lnTo>
                    <a:lnTo>
                      <a:pt x="3425" y="5397"/>
                    </a:lnTo>
                    <a:cubicBezTo>
                      <a:pt x="3516" y="5391"/>
                      <a:pt x="3613" y="5377"/>
                      <a:pt x="3740" y="5346"/>
                    </a:cubicBezTo>
                    <a:cubicBezTo>
                      <a:pt x="3800" y="5330"/>
                      <a:pt x="3860" y="5306"/>
                      <a:pt x="3917" y="5283"/>
                    </a:cubicBezTo>
                    <a:lnTo>
                      <a:pt x="3950" y="5263"/>
                    </a:lnTo>
                    <a:cubicBezTo>
                      <a:pt x="3967" y="5250"/>
                      <a:pt x="3984" y="5240"/>
                      <a:pt x="3997" y="5226"/>
                    </a:cubicBezTo>
                    <a:lnTo>
                      <a:pt x="4017" y="5206"/>
                    </a:lnTo>
                    <a:cubicBezTo>
                      <a:pt x="4070" y="5146"/>
                      <a:pt x="4115" y="5090"/>
                      <a:pt x="4155" y="5036"/>
                    </a:cubicBezTo>
                    <a:lnTo>
                      <a:pt x="4168" y="5005"/>
                    </a:lnTo>
                    <a:cubicBezTo>
                      <a:pt x="4218" y="4899"/>
                      <a:pt x="4251" y="4789"/>
                      <a:pt x="4275" y="4698"/>
                    </a:cubicBezTo>
                    <a:cubicBezTo>
                      <a:pt x="4302" y="4581"/>
                      <a:pt x="4335" y="4423"/>
                      <a:pt x="4345" y="4256"/>
                    </a:cubicBezTo>
                    <a:lnTo>
                      <a:pt x="4345" y="4247"/>
                    </a:lnTo>
                    <a:lnTo>
                      <a:pt x="4345" y="4236"/>
                    </a:lnTo>
                    <a:cubicBezTo>
                      <a:pt x="4342" y="4170"/>
                      <a:pt x="4335" y="4102"/>
                      <a:pt x="4325" y="4039"/>
                    </a:cubicBezTo>
                    <a:cubicBezTo>
                      <a:pt x="4322" y="4019"/>
                      <a:pt x="4318" y="4002"/>
                      <a:pt x="4315" y="3982"/>
                    </a:cubicBezTo>
                    <a:cubicBezTo>
                      <a:pt x="4311" y="3966"/>
                      <a:pt x="4305" y="3942"/>
                      <a:pt x="4305" y="3935"/>
                    </a:cubicBezTo>
                    <a:lnTo>
                      <a:pt x="4305" y="3862"/>
                    </a:lnTo>
                    <a:cubicBezTo>
                      <a:pt x="4302" y="3815"/>
                      <a:pt x="4302" y="3768"/>
                      <a:pt x="4308" y="3715"/>
                    </a:cubicBezTo>
                    <a:lnTo>
                      <a:pt x="4311" y="3698"/>
                    </a:lnTo>
                    <a:lnTo>
                      <a:pt x="4311" y="3678"/>
                    </a:lnTo>
                    <a:cubicBezTo>
                      <a:pt x="4302" y="3494"/>
                      <a:pt x="4419" y="3310"/>
                      <a:pt x="4592" y="3243"/>
                    </a:cubicBezTo>
                    <a:cubicBezTo>
                      <a:pt x="4647" y="3221"/>
                      <a:pt x="4706" y="3209"/>
                      <a:pt x="4765" y="3209"/>
                    </a:cubicBezTo>
                    <a:cubicBezTo>
                      <a:pt x="4860" y="3209"/>
                      <a:pt x="4954" y="3239"/>
                      <a:pt x="5030" y="3296"/>
                    </a:cubicBezTo>
                    <a:lnTo>
                      <a:pt x="5091" y="3344"/>
                    </a:lnTo>
                    <a:cubicBezTo>
                      <a:pt x="5124" y="3370"/>
                      <a:pt x="5161" y="3407"/>
                      <a:pt x="5198" y="3444"/>
                    </a:cubicBezTo>
                    <a:lnTo>
                      <a:pt x="5231" y="3480"/>
                    </a:lnTo>
                    <a:cubicBezTo>
                      <a:pt x="5258" y="3508"/>
                      <a:pt x="5278" y="3551"/>
                      <a:pt x="5305" y="3601"/>
                    </a:cubicBezTo>
                    <a:cubicBezTo>
                      <a:pt x="5312" y="3615"/>
                      <a:pt x="5319" y="3630"/>
                      <a:pt x="5328" y="3645"/>
                    </a:cubicBezTo>
                    <a:lnTo>
                      <a:pt x="5328" y="3645"/>
                    </a:lnTo>
                    <a:lnTo>
                      <a:pt x="5499" y="3597"/>
                    </a:lnTo>
                    <a:lnTo>
                      <a:pt x="5499" y="3597"/>
                    </a:lnTo>
                    <a:lnTo>
                      <a:pt x="5335" y="3665"/>
                    </a:lnTo>
                    <a:lnTo>
                      <a:pt x="5342" y="3691"/>
                    </a:lnTo>
                    <a:cubicBezTo>
                      <a:pt x="5359" y="3748"/>
                      <a:pt x="5375" y="3801"/>
                      <a:pt x="5385" y="3858"/>
                    </a:cubicBezTo>
                    <a:cubicBezTo>
                      <a:pt x="5388" y="3882"/>
                      <a:pt x="5392" y="3902"/>
                      <a:pt x="5395" y="3926"/>
                    </a:cubicBezTo>
                    <a:cubicBezTo>
                      <a:pt x="5419" y="4073"/>
                      <a:pt x="5415" y="4230"/>
                      <a:pt x="5412" y="4390"/>
                    </a:cubicBezTo>
                    <a:cubicBezTo>
                      <a:pt x="5405" y="4591"/>
                      <a:pt x="5351" y="4792"/>
                      <a:pt x="5294" y="5005"/>
                    </a:cubicBezTo>
                    <a:lnTo>
                      <a:pt x="5274" y="5076"/>
                    </a:lnTo>
                    <a:cubicBezTo>
                      <a:pt x="5238" y="5220"/>
                      <a:pt x="5198" y="5360"/>
                      <a:pt x="5131" y="5481"/>
                    </a:cubicBezTo>
                    <a:cubicBezTo>
                      <a:pt x="5061" y="5607"/>
                      <a:pt x="4993" y="5725"/>
                      <a:pt x="4900" y="5828"/>
                    </a:cubicBezTo>
                    <a:lnTo>
                      <a:pt x="4873" y="5859"/>
                    </a:lnTo>
                    <a:cubicBezTo>
                      <a:pt x="4783" y="5959"/>
                      <a:pt x="4696" y="6059"/>
                      <a:pt x="4596" y="6126"/>
                    </a:cubicBezTo>
                    <a:cubicBezTo>
                      <a:pt x="4462" y="6217"/>
                      <a:pt x="4339" y="6283"/>
                      <a:pt x="4218" y="6323"/>
                    </a:cubicBezTo>
                    <a:cubicBezTo>
                      <a:pt x="4094" y="6363"/>
                      <a:pt x="3964" y="6397"/>
                      <a:pt x="3806" y="6434"/>
                    </a:cubicBezTo>
                    <a:cubicBezTo>
                      <a:pt x="3726" y="6450"/>
                      <a:pt x="3656" y="6461"/>
                      <a:pt x="3593" y="6467"/>
                    </a:cubicBezTo>
                    <a:cubicBezTo>
                      <a:pt x="3539" y="6471"/>
                      <a:pt x="3477" y="6474"/>
                      <a:pt x="3412" y="6474"/>
                    </a:cubicBezTo>
                    <a:cubicBezTo>
                      <a:pt x="3347" y="6474"/>
                      <a:pt x="3280" y="6471"/>
                      <a:pt x="3215" y="6461"/>
                    </a:cubicBezTo>
                    <a:cubicBezTo>
                      <a:pt x="3104" y="6447"/>
                      <a:pt x="2984" y="6417"/>
                      <a:pt x="2846" y="6370"/>
                    </a:cubicBezTo>
                    <a:cubicBezTo>
                      <a:pt x="2663" y="6310"/>
                      <a:pt x="2476" y="6209"/>
                      <a:pt x="2255" y="6056"/>
                    </a:cubicBezTo>
                    <a:cubicBezTo>
                      <a:pt x="2114" y="5962"/>
                      <a:pt x="1974" y="5848"/>
                      <a:pt x="1817" y="5712"/>
                    </a:cubicBezTo>
                    <a:cubicBezTo>
                      <a:pt x="1636" y="5551"/>
                      <a:pt x="1466" y="5383"/>
                      <a:pt x="1305" y="5210"/>
                    </a:cubicBezTo>
                    <a:cubicBezTo>
                      <a:pt x="1198" y="5090"/>
                      <a:pt x="1094" y="4949"/>
                      <a:pt x="984" y="4761"/>
                    </a:cubicBezTo>
                    <a:lnTo>
                      <a:pt x="964" y="4732"/>
                    </a:lnTo>
                    <a:cubicBezTo>
                      <a:pt x="890" y="4604"/>
                      <a:pt x="816" y="4488"/>
                      <a:pt x="759" y="4360"/>
                    </a:cubicBezTo>
                    <a:lnTo>
                      <a:pt x="739" y="4317"/>
                    </a:lnTo>
                    <a:cubicBezTo>
                      <a:pt x="710" y="4243"/>
                      <a:pt x="676" y="4170"/>
                      <a:pt x="646" y="4096"/>
                    </a:cubicBezTo>
                    <a:lnTo>
                      <a:pt x="616" y="4022"/>
                    </a:lnTo>
                    <a:cubicBezTo>
                      <a:pt x="549" y="3862"/>
                      <a:pt x="486" y="3708"/>
                      <a:pt x="435" y="3551"/>
                    </a:cubicBezTo>
                    <a:cubicBezTo>
                      <a:pt x="398" y="3427"/>
                      <a:pt x="362" y="3293"/>
                      <a:pt x="358" y="3173"/>
                    </a:cubicBezTo>
                    <a:cubicBezTo>
                      <a:pt x="355" y="3036"/>
                      <a:pt x="355" y="2885"/>
                      <a:pt x="369" y="2738"/>
                    </a:cubicBezTo>
                    <a:cubicBezTo>
                      <a:pt x="378" y="2637"/>
                      <a:pt x="392" y="2504"/>
                      <a:pt x="415" y="2370"/>
                    </a:cubicBezTo>
                    <a:cubicBezTo>
                      <a:pt x="452" y="2163"/>
                      <a:pt x="495" y="1989"/>
                      <a:pt x="549" y="1835"/>
                    </a:cubicBezTo>
                    <a:cubicBezTo>
                      <a:pt x="603" y="1688"/>
                      <a:pt x="683" y="1538"/>
                      <a:pt x="779" y="1380"/>
                    </a:cubicBezTo>
                    <a:cubicBezTo>
                      <a:pt x="824" y="1313"/>
                      <a:pt x="873" y="1250"/>
                      <a:pt x="934" y="1183"/>
                    </a:cubicBezTo>
                    <a:lnTo>
                      <a:pt x="967" y="1146"/>
                    </a:lnTo>
                    <a:cubicBezTo>
                      <a:pt x="1060" y="1043"/>
                      <a:pt x="1161" y="936"/>
                      <a:pt x="1272" y="856"/>
                    </a:cubicBezTo>
                    <a:lnTo>
                      <a:pt x="1312" y="825"/>
                    </a:lnTo>
                    <a:cubicBezTo>
                      <a:pt x="1386" y="765"/>
                      <a:pt x="1455" y="711"/>
                      <a:pt x="1529" y="665"/>
                    </a:cubicBezTo>
                    <a:cubicBezTo>
                      <a:pt x="1622" y="608"/>
                      <a:pt x="1727" y="544"/>
                      <a:pt x="1830" y="498"/>
                    </a:cubicBezTo>
                    <a:lnTo>
                      <a:pt x="1860" y="484"/>
                    </a:lnTo>
                    <a:cubicBezTo>
                      <a:pt x="1900" y="464"/>
                      <a:pt x="1940" y="447"/>
                      <a:pt x="1974" y="437"/>
                    </a:cubicBezTo>
                    <a:lnTo>
                      <a:pt x="2008" y="430"/>
                    </a:lnTo>
                    <a:cubicBezTo>
                      <a:pt x="2091" y="407"/>
                      <a:pt x="2171" y="384"/>
                      <a:pt x="2252" y="370"/>
                    </a:cubicBezTo>
                    <a:cubicBezTo>
                      <a:pt x="2346" y="356"/>
                      <a:pt x="2444" y="352"/>
                      <a:pt x="2545" y="352"/>
                    </a:cubicBezTo>
                    <a:close/>
                    <a:moveTo>
                      <a:pt x="2529" y="0"/>
                    </a:moveTo>
                    <a:cubicBezTo>
                      <a:pt x="2420" y="0"/>
                      <a:pt x="2309" y="5"/>
                      <a:pt x="2195" y="22"/>
                    </a:cubicBezTo>
                    <a:cubicBezTo>
                      <a:pt x="2097" y="39"/>
                      <a:pt x="2004" y="66"/>
                      <a:pt x="1914" y="89"/>
                    </a:cubicBezTo>
                    <a:lnTo>
                      <a:pt x="1880" y="99"/>
                    </a:lnTo>
                    <a:cubicBezTo>
                      <a:pt x="1817" y="116"/>
                      <a:pt x="1763" y="143"/>
                      <a:pt x="1713" y="166"/>
                    </a:cubicBezTo>
                    <a:lnTo>
                      <a:pt x="1687" y="176"/>
                    </a:lnTo>
                    <a:cubicBezTo>
                      <a:pt x="1562" y="233"/>
                      <a:pt x="1449" y="303"/>
                      <a:pt x="1341" y="367"/>
                    </a:cubicBezTo>
                    <a:cubicBezTo>
                      <a:pt x="1255" y="424"/>
                      <a:pt x="1174" y="484"/>
                      <a:pt x="1097" y="544"/>
                    </a:cubicBezTo>
                    <a:lnTo>
                      <a:pt x="1057" y="575"/>
                    </a:lnTo>
                    <a:cubicBezTo>
                      <a:pt x="927" y="675"/>
                      <a:pt x="813" y="791"/>
                      <a:pt x="706" y="909"/>
                    </a:cubicBezTo>
                    <a:lnTo>
                      <a:pt x="670" y="949"/>
                    </a:lnTo>
                    <a:cubicBezTo>
                      <a:pt x="596" y="1032"/>
                      <a:pt x="539" y="1109"/>
                      <a:pt x="486" y="1193"/>
                    </a:cubicBezTo>
                    <a:cubicBezTo>
                      <a:pt x="372" y="1367"/>
                      <a:pt x="282" y="1544"/>
                      <a:pt x="222" y="1714"/>
                    </a:cubicBezTo>
                    <a:cubicBezTo>
                      <a:pt x="157" y="1889"/>
                      <a:pt x="108" y="2083"/>
                      <a:pt x="68" y="2310"/>
                    </a:cubicBezTo>
                    <a:cubicBezTo>
                      <a:pt x="44" y="2454"/>
                      <a:pt x="27" y="2597"/>
                      <a:pt x="17" y="2705"/>
                    </a:cubicBezTo>
                    <a:cubicBezTo>
                      <a:pt x="1" y="2869"/>
                      <a:pt x="4" y="3032"/>
                      <a:pt x="7" y="3183"/>
                    </a:cubicBezTo>
                    <a:cubicBezTo>
                      <a:pt x="11" y="3347"/>
                      <a:pt x="54" y="3508"/>
                      <a:pt x="101" y="3654"/>
                    </a:cubicBezTo>
                    <a:cubicBezTo>
                      <a:pt x="154" y="3829"/>
                      <a:pt x="222" y="3996"/>
                      <a:pt x="288" y="4156"/>
                    </a:cubicBezTo>
                    <a:lnTo>
                      <a:pt x="322" y="4230"/>
                    </a:lnTo>
                    <a:cubicBezTo>
                      <a:pt x="352" y="4307"/>
                      <a:pt x="385" y="4383"/>
                      <a:pt x="418" y="4460"/>
                    </a:cubicBezTo>
                    <a:lnTo>
                      <a:pt x="438" y="4504"/>
                    </a:lnTo>
                    <a:cubicBezTo>
                      <a:pt x="506" y="4651"/>
                      <a:pt x="586" y="4785"/>
                      <a:pt x="663" y="4915"/>
                    </a:cubicBezTo>
                    <a:lnTo>
                      <a:pt x="683" y="4942"/>
                    </a:lnTo>
                    <a:cubicBezTo>
                      <a:pt x="807" y="5150"/>
                      <a:pt x="920" y="5306"/>
                      <a:pt x="1044" y="5444"/>
                    </a:cubicBezTo>
                    <a:cubicBezTo>
                      <a:pt x="1211" y="5627"/>
                      <a:pt x="1395" y="5808"/>
                      <a:pt x="1586" y="5976"/>
                    </a:cubicBezTo>
                    <a:cubicBezTo>
                      <a:pt x="1750" y="6119"/>
                      <a:pt x="1903" y="6243"/>
                      <a:pt x="2054" y="6347"/>
                    </a:cubicBezTo>
                    <a:cubicBezTo>
                      <a:pt x="2301" y="6518"/>
                      <a:pt x="2519" y="6635"/>
                      <a:pt x="2736" y="6705"/>
                    </a:cubicBezTo>
                    <a:cubicBezTo>
                      <a:pt x="2894" y="6758"/>
                      <a:pt x="3034" y="6791"/>
                      <a:pt x="3167" y="6811"/>
                    </a:cubicBezTo>
                    <a:cubicBezTo>
                      <a:pt x="3248" y="6822"/>
                      <a:pt x="3328" y="6825"/>
                      <a:pt x="3405" y="6825"/>
                    </a:cubicBezTo>
                    <a:cubicBezTo>
                      <a:pt x="3482" y="6825"/>
                      <a:pt x="3553" y="6822"/>
                      <a:pt x="3616" y="6819"/>
                    </a:cubicBezTo>
                    <a:cubicBezTo>
                      <a:pt x="3696" y="6811"/>
                      <a:pt x="3786" y="6798"/>
                      <a:pt x="3883" y="6775"/>
                    </a:cubicBezTo>
                    <a:cubicBezTo>
                      <a:pt x="4050" y="6738"/>
                      <a:pt x="4191" y="6701"/>
                      <a:pt x="4331" y="6655"/>
                    </a:cubicBezTo>
                    <a:cubicBezTo>
                      <a:pt x="4482" y="6604"/>
                      <a:pt x="4632" y="6527"/>
                      <a:pt x="4797" y="6417"/>
                    </a:cubicBezTo>
                    <a:cubicBezTo>
                      <a:pt x="4930" y="6323"/>
                      <a:pt x="5038" y="6206"/>
                      <a:pt x="5138" y="6089"/>
                    </a:cubicBezTo>
                    <a:lnTo>
                      <a:pt x="5161" y="6062"/>
                    </a:lnTo>
                    <a:cubicBezTo>
                      <a:pt x="5282" y="5932"/>
                      <a:pt x="5359" y="5788"/>
                      <a:pt x="5435" y="5651"/>
                    </a:cubicBezTo>
                    <a:cubicBezTo>
                      <a:pt x="5526" y="5494"/>
                      <a:pt x="5572" y="5326"/>
                      <a:pt x="5616" y="5166"/>
                    </a:cubicBezTo>
                    <a:lnTo>
                      <a:pt x="5636" y="5096"/>
                    </a:lnTo>
                    <a:cubicBezTo>
                      <a:pt x="5696" y="4872"/>
                      <a:pt x="5756" y="4644"/>
                      <a:pt x="5763" y="4397"/>
                    </a:cubicBezTo>
                    <a:cubicBezTo>
                      <a:pt x="5766" y="4230"/>
                      <a:pt x="5770" y="4049"/>
                      <a:pt x="5743" y="3875"/>
                    </a:cubicBezTo>
                    <a:cubicBezTo>
                      <a:pt x="5740" y="3849"/>
                      <a:pt x="5736" y="3821"/>
                      <a:pt x="5730" y="3795"/>
                    </a:cubicBezTo>
                    <a:cubicBezTo>
                      <a:pt x="5716" y="3728"/>
                      <a:pt x="5700" y="3661"/>
                      <a:pt x="5683" y="3597"/>
                    </a:cubicBezTo>
                    <a:lnTo>
                      <a:pt x="5673" y="3565"/>
                    </a:lnTo>
                    <a:cubicBezTo>
                      <a:pt x="5669" y="3548"/>
                      <a:pt x="5663" y="3520"/>
                      <a:pt x="5646" y="3491"/>
                    </a:cubicBezTo>
                    <a:cubicBezTo>
                      <a:pt x="5636" y="3474"/>
                      <a:pt x="5626" y="3457"/>
                      <a:pt x="5616" y="3437"/>
                    </a:cubicBezTo>
                    <a:cubicBezTo>
                      <a:pt x="5583" y="3374"/>
                      <a:pt x="5546" y="3300"/>
                      <a:pt x="5482" y="3236"/>
                    </a:cubicBezTo>
                    <a:lnTo>
                      <a:pt x="5452" y="3203"/>
                    </a:lnTo>
                    <a:cubicBezTo>
                      <a:pt x="5405" y="3156"/>
                      <a:pt x="5359" y="3106"/>
                      <a:pt x="5302" y="3063"/>
                    </a:cubicBezTo>
                    <a:lnTo>
                      <a:pt x="5245" y="3019"/>
                    </a:lnTo>
                    <a:cubicBezTo>
                      <a:pt x="5107" y="2913"/>
                      <a:pt x="4932" y="2857"/>
                      <a:pt x="4757" y="2857"/>
                    </a:cubicBezTo>
                    <a:cubicBezTo>
                      <a:pt x="4655" y="2857"/>
                      <a:pt x="4554" y="2876"/>
                      <a:pt x="4459" y="2915"/>
                    </a:cubicBezTo>
                    <a:cubicBezTo>
                      <a:pt x="4155" y="3039"/>
                      <a:pt x="3950" y="3350"/>
                      <a:pt x="3960" y="3675"/>
                    </a:cubicBezTo>
                    <a:cubicBezTo>
                      <a:pt x="3947" y="3748"/>
                      <a:pt x="3950" y="3815"/>
                      <a:pt x="3954" y="3875"/>
                    </a:cubicBezTo>
                    <a:lnTo>
                      <a:pt x="3954" y="3939"/>
                    </a:lnTo>
                    <a:cubicBezTo>
                      <a:pt x="3954" y="3982"/>
                      <a:pt x="3964" y="4026"/>
                      <a:pt x="3970" y="4059"/>
                    </a:cubicBezTo>
                    <a:cubicBezTo>
                      <a:pt x="3974" y="4073"/>
                      <a:pt x="3977" y="4082"/>
                      <a:pt x="3977" y="4096"/>
                    </a:cubicBezTo>
                    <a:cubicBezTo>
                      <a:pt x="3987" y="4142"/>
                      <a:pt x="3990" y="4193"/>
                      <a:pt x="3994" y="4243"/>
                    </a:cubicBezTo>
                    <a:cubicBezTo>
                      <a:pt x="3984" y="4380"/>
                      <a:pt x="3957" y="4517"/>
                      <a:pt x="3934" y="4611"/>
                    </a:cubicBezTo>
                    <a:cubicBezTo>
                      <a:pt x="3917" y="4678"/>
                      <a:pt x="3890" y="4765"/>
                      <a:pt x="3854" y="4849"/>
                    </a:cubicBezTo>
                    <a:cubicBezTo>
                      <a:pt x="3826" y="4889"/>
                      <a:pt x="3797" y="4925"/>
                      <a:pt x="3763" y="4962"/>
                    </a:cubicBezTo>
                    <a:cubicBezTo>
                      <a:pt x="3760" y="4965"/>
                      <a:pt x="3760" y="4965"/>
                      <a:pt x="3760" y="4969"/>
                    </a:cubicBezTo>
                    <a:cubicBezTo>
                      <a:pt x="3716" y="4985"/>
                      <a:pt x="3680" y="4999"/>
                      <a:pt x="3649" y="5009"/>
                    </a:cubicBezTo>
                    <a:cubicBezTo>
                      <a:pt x="3559" y="5025"/>
                      <a:pt x="3485" y="5039"/>
                      <a:pt x="3412" y="5045"/>
                    </a:cubicBezTo>
                    <a:cubicBezTo>
                      <a:pt x="3395" y="5042"/>
                      <a:pt x="3375" y="5039"/>
                      <a:pt x="3355" y="5039"/>
                    </a:cubicBezTo>
                    <a:cubicBezTo>
                      <a:pt x="3301" y="5019"/>
                      <a:pt x="3244" y="4992"/>
                      <a:pt x="3181" y="4962"/>
                    </a:cubicBezTo>
                    <a:cubicBezTo>
                      <a:pt x="2964" y="4825"/>
                      <a:pt x="2740" y="4644"/>
                      <a:pt x="2485" y="4397"/>
                    </a:cubicBezTo>
                    <a:cubicBezTo>
                      <a:pt x="2402" y="4313"/>
                      <a:pt x="2335" y="4233"/>
                      <a:pt x="2275" y="4153"/>
                    </a:cubicBezTo>
                    <a:cubicBezTo>
                      <a:pt x="2218" y="4079"/>
                      <a:pt x="2168" y="4002"/>
                      <a:pt x="2114" y="3915"/>
                    </a:cubicBezTo>
                    <a:cubicBezTo>
                      <a:pt x="2037" y="3765"/>
                      <a:pt x="1971" y="3611"/>
                      <a:pt x="1920" y="3494"/>
                    </a:cubicBezTo>
                    <a:lnTo>
                      <a:pt x="1894" y="3430"/>
                    </a:lnTo>
                    <a:cubicBezTo>
                      <a:pt x="1840" y="3310"/>
                      <a:pt x="1793" y="3196"/>
                      <a:pt x="1753" y="3079"/>
                    </a:cubicBezTo>
                    <a:cubicBezTo>
                      <a:pt x="1743" y="3029"/>
                      <a:pt x="1739" y="2979"/>
                      <a:pt x="1736" y="2946"/>
                    </a:cubicBezTo>
                    <a:cubicBezTo>
                      <a:pt x="1747" y="2722"/>
                      <a:pt x="1770" y="2527"/>
                      <a:pt x="1803" y="2370"/>
                    </a:cubicBezTo>
                    <a:cubicBezTo>
                      <a:pt x="1830" y="2287"/>
                      <a:pt x="1860" y="2206"/>
                      <a:pt x="1897" y="2129"/>
                    </a:cubicBezTo>
                    <a:cubicBezTo>
                      <a:pt x="1957" y="2035"/>
                      <a:pt x="2028" y="1946"/>
                      <a:pt x="2097" y="1865"/>
                    </a:cubicBezTo>
                    <a:cubicBezTo>
                      <a:pt x="2211" y="1759"/>
                      <a:pt x="2309" y="1678"/>
                      <a:pt x="2395" y="1625"/>
                    </a:cubicBezTo>
                    <a:cubicBezTo>
                      <a:pt x="2465" y="1584"/>
                      <a:pt x="2525" y="1558"/>
                      <a:pt x="2585" y="1538"/>
                    </a:cubicBezTo>
                    <a:cubicBezTo>
                      <a:pt x="2683" y="1521"/>
                      <a:pt x="2783" y="1518"/>
                      <a:pt x="2874" y="1518"/>
                    </a:cubicBezTo>
                    <a:lnTo>
                      <a:pt x="3091" y="1521"/>
                    </a:lnTo>
                    <a:lnTo>
                      <a:pt x="3114" y="1518"/>
                    </a:lnTo>
                    <a:cubicBezTo>
                      <a:pt x="3252" y="1501"/>
                      <a:pt x="3372" y="1450"/>
                      <a:pt x="3482" y="1367"/>
                    </a:cubicBezTo>
                    <a:cubicBezTo>
                      <a:pt x="3639" y="1246"/>
                      <a:pt x="3743" y="1063"/>
                      <a:pt x="3769" y="862"/>
                    </a:cubicBezTo>
                    <a:cubicBezTo>
                      <a:pt x="3797" y="665"/>
                      <a:pt x="3740" y="461"/>
                      <a:pt x="3619" y="303"/>
                    </a:cubicBezTo>
                    <a:cubicBezTo>
                      <a:pt x="3519" y="169"/>
                      <a:pt x="3322" y="16"/>
                      <a:pt x="3098" y="9"/>
                    </a:cubicBezTo>
                    <a:cubicBezTo>
                      <a:pt x="2984" y="6"/>
                      <a:pt x="2866" y="2"/>
                      <a:pt x="2753" y="2"/>
                    </a:cubicBezTo>
                    <a:lnTo>
                      <a:pt x="2686" y="2"/>
                    </a:lnTo>
                    <a:cubicBezTo>
                      <a:pt x="2634" y="1"/>
                      <a:pt x="2582" y="0"/>
                      <a:pt x="25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2" name="Google Shape;772;p25"/>
            <p:cNvGrpSpPr/>
            <p:nvPr/>
          </p:nvGrpSpPr>
          <p:grpSpPr>
            <a:xfrm>
              <a:off x="7893963" y="4404297"/>
              <a:ext cx="288484" cy="322665"/>
              <a:chOff x="4791500" y="4541438"/>
              <a:chExt cx="163225" cy="182575"/>
            </a:xfrm>
          </p:grpSpPr>
          <p:sp>
            <p:nvSpPr>
              <p:cNvPr id="773" name="Google Shape;773;p25"/>
              <p:cNvSpPr/>
              <p:nvPr/>
            </p:nvSpPr>
            <p:spPr>
              <a:xfrm>
                <a:off x="4795950" y="4545838"/>
                <a:ext cx="154425" cy="173825"/>
              </a:xfrm>
              <a:custGeom>
                <a:avLst/>
                <a:gdLst/>
                <a:ahLst/>
                <a:cxnLst/>
                <a:rect l="l" t="t" r="r" b="b"/>
                <a:pathLst>
                  <a:path w="6177" h="6953" extrusionOk="0">
                    <a:moveTo>
                      <a:pt x="3438" y="1267"/>
                    </a:moveTo>
                    <a:cubicBezTo>
                      <a:pt x="3458" y="1271"/>
                      <a:pt x="3475" y="1275"/>
                      <a:pt x="3495" y="1275"/>
                    </a:cubicBezTo>
                    <a:cubicBezTo>
                      <a:pt x="3575" y="1288"/>
                      <a:pt x="3652" y="1301"/>
                      <a:pt x="3733" y="1315"/>
                    </a:cubicBezTo>
                    <a:cubicBezTo>
                      <a:pt x="3849" y="1338"/>
                      <a:pt x="3969" y="1358"/>
                      <a:pt x="4087" y="1381"/>
                    </a:cubicBezTo>
                    <a:cubicBezTo>
                      <a:pt x="4190" y="1408"/>
                      <a:pt x="4294" y="1442"/>
                      <a:pt x="4391" y="1482"/>
                    </a:cubicBezTo>
                    <a:cubicBezTo>
                      <a:pt x="4491" y="1545"/>
                      <a:pt x="4585" y="1619"/>
                      <a:pt x="4676" y="1699"/>
                    </a:cubicBezTo>
                    <a:cubicBezTo>
                      <a:pt x="4776" y="1796"/>
                      <a:pt x="4876" y="1897"/>
                      <a:pt x="4960" y="2007"/>
                    </a:cubicBezTo>
                    <a:cubicBezTo>
                      <a:pt x="4966" y="2027"/>
                      <a:pt x="4977" y="2044"/>
                      <a:pt x="4986" y="2064"/>
                    </a:cubicBezTo>
                    <a:cubicBezTo>
                      <a:pt x="4983" y="2124"/>
                      <a:pt x="4980" y="2184"/>
                      <a:pt x="4970" y="2244"/>
                    </a:cubicBezTo>
                    <a:lnTo>
                      <a:pt x="4963" y="2264"/>
                    </a:lnTo>
                    <a:cubicBezTo>
                      <a:pt x="4920" y="2338"/>
                      <a:pt x="4866" y="2408"/>
                      <a:pt x="4812" y="2479"/>
                    </a:cubicBezTo>
                    <a:lnTo>
                      <a:pt x="4792" y="2495"/>
                    </a:lnTo>
                    <a:cubicBezTo>
                      <a:pt x="4702" y="2542"/>
                      <a:pt x="4608" y="2582"/>
                      <a:pt x="4515" y="2615"/>
                    </a:cubicBezTo>
                    <a:cubicBezTo>
                      <a:pt x="4408" y="2642"/>
                      <a:pt x="4298" y="2652"/>
                      <a:pt x="4190" y="2666"/>
                    </a:cubicBezTo>
                    <a:cubicBezTo>
                      <a:pt x="4114" y="2675"/>
                      <a:pt x="4034" y="2686"/>
                      <a:pt x="3953" y="2692"/>
                    </a:cubicBezTo>
                    <a:cubicBezTo>
                      <a:pt x="3816" y="2692"/>
                      <a:pt x="3679" y="2679"/>
                      <a:pt x="3538" y="2666"/>
                    </a:cubicBezTo>
                    <a:cubicBezTo>
                      <a:pt x="3415" y="2652"/>
                      <a:pt x="3291" y="2639"/>
                      <a:pt x="3167" y="2615"/>
                    </a:cubicBezTo>
                    <a:cubicBezTo>
                      <a:pt x="3074" y="2589"/>
                      <a:pt x="2983" y="2562"/>
                      <a:pt x="2886" y="2552"/>
                    </a:cubicBezTo>
                    <a:cubicBezTo>
                      <a:pt x="2864" y="2549"/>
                      <a:pt x="2843" y="2548"/>
                      <a:pt x="2822" y="2548"/>
                    </a:cubicBezTo>
                    <a:cubicBezTo>
                      <a:pt x="2763" y="2548"/>
                      <a:pt x="2705" y="2557"/>
                      <a:pt x="2649" y="2572"/>
                    </a:cubicBezTo>
                    <a:cubicBezTo>
                      <a:pt x="2665" y="2539"/>
                      <a:pt x="2679" y="2508"/>
                      <a:pt x="2692" y="2475"/>
                    </a:cubicBezTo>
                    <a:cubicBezTo>
                      <a:pt x="2742" y="2385"/>
                      <a:pt x="2789" y="2294"/>
                      <a:pt x="2842" y="2204"/>
                    </a:cubicBezTo>
                    <a:cubicBezTo>
                      <a:pt x="2923" y="2070"/>
                      <a:pt x="3000" y="1940"/>
                      <a:pt x="3080" y="1809"/>
                    </a:cubicBezTo>
                    <a:cubicBezTo>
                      <a:pt x="3157" y="1689"/>
                      <a:pt x="3231" y="1572"/>
                      <a:pt x="3311" y="1459"/>
                    </a:cubicBezTo>
                    <a:cubicBezTo>
                      <a:pt x="3355" y="1395"/>
                      <a:pt x="3395" y="1331"/>
                      <a:pt x="3438" y="1267"/>
                    </a:cubicBezTo>
                    <a:close/>
                    <a:moveTo>
                      <a:pt x="2228" y="3492"/>
                    </a:moveTo>
                    <a:cubicBezTo>
                      <a:pt x="2284" y="3609"/>
                      <a:pt x="2358" y="3675"/>
                      <a:pt x="2458" y="3759"/>
                    </a:cubicBezTo>
                    <a:lnTo>
                      <a:pt x="2461" y="3763"/>
                    </a:lnTo>
                    <a:cubicBezTo>
                      <a:pt x="2509" y="3796"/>
                      <a:pt x="2562" y="3826"/>
                      <a:pt x="2612" y="3853"/>
                    </a:cubicBezTo>
                    <a:cubicBezTo>
                      <a:pt x="2659" y="3879"/>
                      <a:pt x="2702" y="3907"/>
                      <a:pt x="2749" y="3933"/>
                    </a:cubicBezTo>
                    <a:cubicBezTo>
                      <a:pt x="2839" y="3984"/>
                      <a:pt x="2936" y="4037"/>
                      <a:pt x="3023" y="4097"/>
                    </a:cubicBezTo>
                    <a:cubicBezTo>
                      <a:pt x="3100" y="4147"/>
                      <a:pt x="3171" y="4204"/>
                      <a:pt x="3237" y="4261"/>
                    </a:cubicBezTo>
                    <a:cubicBezTo>
                      <a:pt x="3298" y="4321"/>
                      <a:pt x="3358" y="4385"/>
                      <a:pt x="3408" y="4452"/>
                    </a:cubicBezTo>
                    <a:cubicBezTo>
                      <a:pt x="3438" y="4509"/>
                      <a:pt x="3465" y="4572"/>
                      <a:pt x="3488" y="4635"/>
                    </a:cubicBezTo>
                    <a:cubicBezTo>
                      <a:pt x="3508" y="4709"/>
                      <a:pt x="3522" y="4786"/>
                      <a:pt x="3528" y="4863"/>
                    </a:cubicBezTo>
                    <a:cubicBezTo>
                      <a:pt x="3528" y="4900"/>
                      <a:pt x="3522" y="4933"/>
                      <a:pt x="3518" y="4967"/>
                    </a:cubicBezTo>
                    <a:cubicBezTo>
                      <a:pt x="3501" y="5020"/>
                      <a:pt x="3485" y="5074"/>
                      <a:pt x="3461" y="5128"/>
                    </a:cubicBezTo>
                    <a:cubicBezTo>
                      <a:pt x="3438" y="5168"/>
                      <a:pt x="3412" y="5208"/>
                      <a:pt x="3384" y="5244"/>
                    </a:cubicBezTo>
                    <a:cubicBezTo>
                      <a:pt x="3321" y="5301"/>
                      <a:pt x="3251" y="5355"/>
                      <a:pt x="3180" y="5401"/>
                    </a:cubicBezTo>
                    <a:cubicBezTo>
                      <a:pt x="3060" y="5472"/>
                      <a:pt x="2930" y="5525"/>
                      <a:pt x="2796" y="5572"/>
                    </a:cubicBezTo>
                    <a:cubicBezTo>
                      <a:pt x="2759" y="5582"/>
                      <a:pt x="2719" y="5592"/>
                      <a:pt x="2679" y="5599"/>
                    </a:cubicBezTo>
                    <a:cubicBezTo>
                      <a:pt x="2669" y="5599"/>
                      <a:pt x="2662" y="5595"/>
                      <a:pt x="2655" y="5595"/>
                    </a:cubicBezTo>
                    <a:cubicBezTo>
                      <a:pt x="2585" y="5575"/>
                      <a:pt x="2518" y="5555"/>
                      <a:pt x="2452" y="5535"/>
                    </a:cubicBezTo>
                    <a:cubicBezTo>
                      <a:pt x="2324" y="5495"/>
                      <a:pt x="2197" y="5458"/>
                      <a:pt x="2077" y="5404"/>
                    </a:cubicBezTo>
                    <a:cubicBezTo>
                      <a:pt x="1963" y="5341"/>
                      <a:pt x="1850" y="5274"/>
                      <a:pt x="1739" y="5204"/>
                    </a:cubicBezTo>
                    <a:cubicBezTo>
                      <a:pt x="1679" y="5168"/>
                      <a:pt x="1618" y="5123"/>
                      <a:pt x="1558" y="5087"/>
                    </a:cubicBezTo>
                    <a:cubicBezTo>
                      <a:pt x="1538" y="5077"/>
                      <a:pt x="1515" y="5063"/>
                      <a:pt x="1495" y="5050"/>
                    </a:cubicBezTo>
                    <a:cubicBezTo>
                      <a:pt x="1572" y="4873"/>
                      <a:pt x="1649" y="4696"/>
                      <a:pt x="1729" y="4518"/>
                    </a:cubicBezTo>
                    <a:cubicBezTo>
                      <a:pt x="1882" y="4171"/>
                      <a:pt x="2057" y="3833"/>
                      <a:pt x="2228" y="3492"/>
                    </a:cubicBezTo>
                    <a:close/>
                    <a:moveTo>
                      <a:pt x="3314" y="0"/>
                    </a:moveTo>
                    <a:cubicBezTo>
                      <a:pt x="3231" y="3"/>
                      <a:pt x="3151" y="3"/>
                      <a:pt x="3070" y="23"/>
                    </a:cubicBezTo>
                    <a:cubicBezTo>
                      <a:pt x="2997" y="40"/>
                      <a:pt x="2926" y="63"/>
                      <a:pt x="2859" y="87"/>
                    </a:cubicBezTo>
                    <a:cubicBezTo>
                      <a:pt x="2719" y="134"/>
                      <a:pt x="2589" y="224"/>
                      <a:pt x="2488" y="332"/>
                    </a:cubicBezTo>
                    <a:cubicBezTo>
                      <a:pt x="2381" y="445"/>
                      <a:pt x="2284" y="552"/>
                      <a:pt x="2204" y="686"/>
                    </a:cubicBezTo>
                    <a:cubicBezTo>
                      <a:pt x="2110" y="849"/>
                      <a:pt x="2023" y="1014"/>
                      <a:pt x="1933" y="1181"/>
                    </a:cubicBezTo>
                    <a:cubicBezTo>
                      <a:pt x="1726" y="1568"/>
                      <a:pt x="1518" y="1963"/>
                      <a:pt x="1361" y="2378"/>
                    </a:cubicBezTo>
                    <a:cubicBezTo>
                      <a:pt x="1291" y="2569"/>
                      <a:pt x="1228" y="2766"/>
                      <a:pt x="1144" y="2953"/>
                    </a:cubicBezTo>
                    <a:cubicBezTo>
                      <a:pt x="1053" y="3154"/>
                      <a:pt x="963" y="3354"/>
                      <a:pt x="870" y="3555"/>
                    </a:cubicBezTo>
                    <a:cubicBezTo>
                      <a:pt x="585" y="4180"/>
                      <a:pt x="325" y="4816"/>
                      <a:pt x="56" y="5449"/>
                    </a:cubicBezTo>
                    <a:cubicBezTo>
                      <a:pt x="0" y="5585"/>
                      <a:pt x="16" y="5759"/>
                      <a:pt x="76" y="5890"/>
                    </a:cubicBezTo>
                    <a:cubicBezTo>
                      <a:pt x="141" y="6031"/>
                      <a:pt x="264" y="6144"/>
                      <a:pt x="411" y="6197"/>
                    </a:cubicBezTo>
                    <a:cubicBezTo>
                      <a:pt x="473" y="6220"/>
                      <a:pt x="539" y="6231"/>
                      <a:pt x="605" y="6231"/>
                    </a:cubicBezTo>
                    <a:cubicBezTo>
                      <a:pt x="657" y="6231"/>
                      <a:pt x="709" y="6224"/>
                      <a:pt x="759" y="6211"/>
                    </a:cubicBezTo>
                    <a:cubicBezTo>
                      <a:pt x="783" y="6227"/>
                      <a:pt x="809" y="6244"/>
                      <a:pt x="836" y="6264"/>
                    </a:cubicBezTo>
                    <a:cubicBezTo>
                      <a:pt x="916" y="6318"/>
                      <a:pt x="1000" y="6368"/>
                      <a:pt x="1084" y="6418"/>
                    </a:cubicBezTo>
                    <a:cubicBezTo>
                      <a:pt x="1164" y="6468"/>
                      <a:pt x="1248" y="6515"/>
                      <a:pt x="1331" y="6562"/>
                    </a:cubicBezTo>
                    <a:cubicBezTo>
                      <a:pt x="1465" y="6639"/>
                      <a:pt x="1602" y="6706"/>
                      <a:pt x="1749" y="6753"/>
                    </a:cubicBezTo>
                    <a:cubicBezTo>
                      <a:pt x="1799" y="6769"/>
                      <a:pt x="1846" y="6786"/>
                      <a:pt x="1896" y="6799"/>
                    </a:cubicBezTo>
                    <a:cubicBezTo>
                      <a:pt x="1990" y="6826"/>
                      <a:pt x="2083" y="6856"/>
                      <a:pt x="2180" y="6880"/>
                    </a:cubicBezTo>
                    <a:cubicBezTo>
                      <a:pt x="2274" y="6900"/>
                      <a:pt x="2368" y="6923"/>
                      <a:pt x="2464" y="6940"/>
                    </a:cubicBezTo>
                    <a:cubicBezTo>
                      <a:pt x="2517" y="6949"/>
                      <a:pt x="2569" y="6953"/>
                      <a:pt x="2620" y="6953"/>
                    </a:cubicBezTo>
                    <a:cubicBezTo>
                      <a:pt x="2678" y="6953"/>
                      <a:pt x="2736" y="6949"/>
                      <a:pt x="2796" y="6943"/>
                    </a:cubicBezTo>
                    <a:cubicBezTo>
                      <a:pt x="2940" y="6937"/>
                      <a:pt x="3070" y="6886"/>
                      <a:pt x="3207" y="6843"/>
                    </a:cubicBezTo>
                    <a:cubicBezTo>
                      <a:pt x="3291" y="6816"/>
                      <a:pt x="3375" y="6779"/>
                      <a:pt x="3455" y="6742"/>
                    </a:cubicBezTo>
                    <a:cubicBezTo>
                      <a:pt x="3679" y="6639"/>
                      <a:pt x="3889" y="6508"/>
                      <a:pt x="4083" y="6355"/>
                    </a:cubicBezTo>
                    <a:cubicBezTo>
                      <a:pt x="4124" y="6321"/>
                      <a:pt x="4160" y="6287"/>
                      <a:pt x="4197" y="6254"/>
                    </a:cubicBezTo>
                    <a:cubicBezTo>
                      <a:pt x="4324" y="6127"/>
                      <a:pt x="4438" y="5994"/>
                      <a:pt x="4522" y="5836"/>
                    </a:cubicBezTo>
                    <a:cubicBezTo>
                      <a:pt x="4585" y="5719"/>
                      <a:pt x="4639" y="5605"/>
                      <a:pt x="4682" y="5478"/>
                    </a:cubicBezTo>
                    <a:cubicBezTo>
                      <a:pt x="4716" y="5384"/>
                      <a:pt x="4732" y="5284"/>
                      <a:pt x="4749" y="5188"/>
                    </a:cubicBezTo>
                    <a:cubicBezTo>
                      <a:pt x="4786" y="5007"/>
                      <a:pt x="4789" y="4827"/>
                      <a:pt x="4762" y="4642"/>
                    </a:cubicBezTo>
                    <a:cubicBezTo>
                      <a:pt x="4749" y="4546"/>
                      <a:pt x="4732" y="4452"/>
                      <a:pt x="4709" y="4358"/>
                    </a:cubicBezTo>
                    <a:cubicBezTo>
                      <a:pt x="4669" y="4211"/>
                      <a:pt x="4616" y="4074"/>
                      <a:pt x="4551" y="3940"/>
                    </a:cubicBezTo>
                    <a:cubicBezTo>
                      <a:pt x="4535" y="3910"/>
                      <a:pt x="4518" y="3879"/>
                      <a:pt x="4502" y="3850"/>
                    </a:cubicBezTo>
                    <a:cubicBezTo>
                      <a:pt x="4565" y="3839"/>
                      <a:pt x="4628" y="3830"/>
                      <a:pt x="4692" y="3816"/>
                    </a:cubicBezTo>
                    <a:cubicBezTo>
                      <a:pt x="4883" y="3783"/>
                      <a:pt x="5060" y="3703"/>
                      <a:pt x="5234" y="3623"/>
                    </a:cubicBezTo>
                    <a:cubicBezTo>
                      <a:pt x="5378" y="3558"/>
                      <a:pt x="5522" y="3475"/>
                      <a:pt x="5632" y="3354"/>
                    </a:cubicBezTo>
                    <a:cubicBezTo>
                      <a:pt x="5699" y="3281"/>
                      <a:pt x="5766" y="3208"/>
                      <a:pt x="5826" y="3127"/>
                    </a:cubicBezTo>
                    <a:cubicBezTo>
                      <a:pt x="5936" y="2980"/>
                      <a:pt x="6040" y="2823"/>
                      <a:pt x="6100" y="2649"/>
                    </a:cubicBezTo>
                    <a:cubicBezTo>
                      <a:pt x="6137" y="2539"/>
                      <a:pt x="6161" y="2414"/>
                      <a:pt x="6167" y="2298"/>
                    </a:cubicBezTo>
                    <a:cubicBezTo>
                      <a:pt x="6177" y="2161"/>
                      <a:pt x="6174" y="2027"/>
                      <a:pt x="6164" y="1886"/>
                    </a:cubicBezTo>
                    <a:cubicBezTo>
                      <a:pt x="6161" y="1860"/>
                      <a:pt x="6157" y="1833"/>
                      <a:pt x="6150" y="1806"/>
                    </a:cubicBezTo>
                    <a:cubicBezTo>
                      <a:pt x="6133" y="1739"/>
                      <a:pt x="6110" y="1672"/>
                      <a:pt x="6087" y="1609"/>
                    </a:cubicBezTo>
                    <a:cubicBezTo>
                      <a:pt x="6067" y="1556"/>
                      <a:pt x="6040" y="1508"/>
                      <a:pt x="6013" y="1459"/>
                    </a:cubicBezTo>
                    <a:cubicBezTo>
                      <a:pt x="5940" y="1338"/>
                      <a:pt x="5860" y="1224"/>
                      <a:pt x="5769" y="1117"/>
                    </a:cubicBezTo>
                    <a:cubicBezTo>
                      <a:pt x="5709" y="1047"/>
                      <a:pt x="5642" y="987"/>
                      <a:pt x="5575" y="923"/>
                    </a:cubicBezTo>
                    <a:cubicBezTo>
                      <a:pt x="5474" y="823"/>
                      <a:pt x="5368" y="729"/>
                      <a:pt x="5258" y="639"/>
                    </a:cubicBezTo>
                    <a:cubicBezTo>
                      <a:pt x="5241" y="625"/>
                      <a:pt x="5224" y="613"/>
                      <a:pt x="5207" y="599"/>
                    </a:cubicBezTo>
                    <a:cubicBezTo>
                      <a:pt x="5153" y="556"/>
                      <a:pt x="5104" y="515"/>
                      <a:pt x="5047" y="482"/>
                    </a:cubicBezTo>
                    <a:cubicBezTo>
                      <a:pt x="4846" y="361"/>
                      <a:pt x="4636" y="275"/>
                      <a:pt x="4408" y="214"/>
                    </a:cubicBezTo>
                    <a:cubicBezTo>
                      <a:pt x="4170" y="154"/>
                      <a:pt x="3929" y="107"/>
                      <a:pt x="3692" y="57"/>
                    </a:cubicBezTo>
                    <a:cubicBezTo>
                      <a:pt x="3602" y="37"/>
                      <a:pt x="3515" y="23"/>
                      <a:pt x="3428" y="7"/>
                    </a:cubicBezTo>
                    <a:cubicBezTo>
                      <a:pt x="3387" y="0"/>
                      <a:pt x="3351" y="0"/>
                      <a:pt x="3314" y="0"/>
                    </a:cubicBezTo>
                    <a:close/>
                  </a:path>
                </a:pathLst>
              </a:custGeom>
              <a:solidFill>
                <a:srgbClr val="FCB7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25"/>
              <p:cNvSpPr/>
              <p:nvPr/>
            </p:nvSpPr>
            <p:spPr>
              <a:xfrm>
                <a:off x="4791500" y="4541438"/>
                <a:ext cx="163225" cy="182575"/>
              </a:xfrm>
              <a:custGeom>
                <a:avLst/>
                <a:gdLst/>
                <a:ahLst/>
                <a:cxnLst/>
                <a:rect l="l" t="t" r="r" b="b"/>
                <a:pathLst>
                  <a:path w="6529" h="7303" extrusionOk="0">
                    <a:moveTo>
                      <a:pt x="3700" y="1635"/>
                    </a:moveTo>
                    <a:lnTo>
                      <a:pt x="3880" y="1664"/>
                    </a:lnTo>
                    <a:cubicBezTo>
                      <a:pt x="3997" y="1684"/>
                      <a:pt x="4111" y="1708"/>
                      <a:pt x="4221" y="1728"/>
                    </a:cubicBezTo>
                    <a:cubicBezTo>
                      <a:pt x="4325" y="1755"/>
                      <a:pt x="4412" y="1781"/>
                      <a:pt x="4489" y="1815"/>
                    </a:cubicBezTo>
                    <a:cubicBezTo>
                      <a:pt x="4582" y="1875"/>
                      <a:pt x="4669" y="1945"/>
                      <a:pt x="4733" y="2005"/>
                    </a:cubicBezTo>
                    <a:cubicBezTo>
                      <a:pt x="4817" y="2082"/>
                      <a:pt x="4907" y="2173"/>
                      <a:pt x="4987" y="2277"/>
                    </a:cubicBezTo>
                    <a:cubicBezTo>
                      <a:pt x="4984" y="2310"/>
                      <a:pt x="4981" y="2340"/>
                      <a:pt x="4977" y="2374"/>
                    </a:cubicBezTo>
                    <a:cubicBezTo>
                      <a:pt x="4947" y="2424"/>
                      <a:pt x="4907" y="2474"/>
                      <a:pt x="4867" y="2527"/>
                    </a:cubicBezTo>
                    <a:cubicBezTo>
                      <a:pt x="4797" y="2561"/>
                      <a:pt x="4723" y="2595"/>
                      <a:pt x="4643" y="2624"/>
                    </a:cubicBezTo>
                    <a:cubicBezTo>
                      <a:pt x="4566" y="2641"/>
                      <a:pt x="4489" y="2651"/>
                      <a:pt x="4405" y="2661"/>
                    </a:cubicBezTo>
                    <a:lnTo>
                      <a:pt x="4348" y="2668"/>
                    </a:lnTo>
                    <a:cubicBezTo>
                      <a:pt x="4272" y="2678"/>
                      <a:pt x="4195" y="2684"/>
                      <a:pt x="4131" y="2691"/>
                    </a:cubicBezTo>
                    <a:cubicBezTo>
                      <a:pt x="3991" y="2691"/>
                      <a:pt x="3854" y="2678"/>
                      <a:pt x="3736" y="2668"/>
                    </a:cubicBezTo>
                    <a:cubicBezTo>
                      <a:pt x="3596" y="2655"/>
                      <a:pt x="3485" y="2638"/>
                      <a:pt x="3385" y="2621"/>
                    </a:cubicBezTo>
                    <a:lnTo>
                      <a:pt x="3375" y="2618"/>
                    </a:lnTo>
                    <a:cubicBezTo>
                      <a:pt x="3295" y="2595"/>
                      <a:pt x="3215" y="2570"/>
                      <a:pt x="3121" y="2558"/>
                    </a:cubicBezTo>
                    <a:cubicBezTo>
                      <a:pt x="3138" y="2527"/>
                      <a:pt x="3155" y="2497"/>
                      <a:pt x="3171" y="2470"/>
                    </a:cubicBezTo>
                    <a:cubicBezTo>
                      <a:pt x="3252" y="2337"/>
                      <a:pt x="3329" y="2206"/>
                      <a:pt x="3409" y="2079"/>
                    </a:cubicBezTo>
                    <a:cubicBezTo>
                      <a:pt x="3482" y="1962"/>
                      <a:pt x="3556" y="1845"/>
                      <a:pt x="3633" y="1735"/>
                    </a:cubicBezTo>
                    <a:lnTo>
                      <a:pt x="3700" y="1635"/>
                    </a:lnTo>
                    <a:close/>
                    <a:moveTo>
                      <a:pt x="3536" y="1253"/>
                    </a:moveTo>
                    <a:lnTo>
                      <a:pt x="3345" y="1534"/>
                    </a:lnTo>
                    <a:cubicBezTo>
                      <a:pt x="3261" y="1651"/>
                      <a:pt x="3184" y="1772"/>
                      <a:pt x="3111" y="1892"/>
                    </a:cubicBezTo>
                    <a:cubicBezTo>
                      <a:pt x="3028" y="2022"/>
                      <a:pt x="2951" y="2156"/>
                      <a:pt x="2870" y="2289"/>
                    </a:cubicBezTo>
                    <a:cubicBezTo>
                      <a:pt x="2817" y="2380"/>
                      <a:pt x="2770" y="2470"/>
                      <a:pt x="2719" y="2561"/>
                    </a:cubicBezTo>
                    <a:lnTo>
                      <a:pt x="2509" y="3019"/>
                    </a:lnTo>
                    <a:lnTo>
                      <a:pt x="2874" y="2919"/>
                    </a:lnTo>
                    <a:cubicBezTo>
                      <a:pt x="2916" y="2906"/>
                      <a:pt x="2960" y="2899"/>
                      <a:pt x="3003" y="2899"/>
                    </a:cubicBezTo>
                    <a:cubicBezTo>
                      <a:pt x="3018" y="2899"/>
                      <a:pt x="3033" y="2900"/>
                      <a:pt x="3048" y="2902"/>
                    </a:cubicBezTo>
                    <a:cubicBezTo>
                      <a:pt x="3121" y="2908"/>
                      <a:pt x="3195" y="2932"/>
                      <a:pt x="3275" y="2956"/>
                    </a:cubicBezTo>
                    <a:lnTo>
                      <a:pt x="3312" y="2965"/>
                    </a:lnTo>
                    <a:cubicBezTo>
                      <a:pt x="3425" y="2985"/>
                      <a:pt x="3549" y="3002"/>
                      <a:pt x="3700" y="3016"/>
                    </a:cubicBezTo>
                    <a:cubicBezTo>
                      <a:pt x="3823" y="3029"/>
                      <a:pt x="3967" y="3042"/>
                      <a:pt x="4131" y="3042"/>
                    </a:cubicBezTo>
                    <a:lnTo>
                      <a:pt x="4144" y="3042"/>
                    </a:lnTo>
                    <a:cubicBezTo>
                      <a:pt x="4228" y="3036"/>
                      <a:pt x="4308" y="3029"/>
                      <a:pt x="4392" y="3016"/>
                    </a:cubicBezTo>
                    <a:lnTo>
                      <a:pt x="4452" y="3009"/>
                    </a:lnTo>
                    <a:cubicBezTo>
                      <a:pt x="4542" y="2999"/>
                      <a:pt x="4636" y="2985"/>
                      <a:pt x="4729" y="2965"/>
                    </a:cubicBezTo>
                    <a:lnTo>
                      <a:pt x="4753" y="2959"/>
                    </a:lnTo>
                    <a:cubicBezTo>
                      <a:pt x="4860" y="2919"/>
                      <a:pt x="4961" y="2875"/>
                      <a:pt x="5050" y="2828"/>
                    </a:cubicBezTo>
                    <a:lnTo>
                      <a:pt x="5124" y="2765"/>
                    </a:lnTo>
                    <a:cubicBezTo>
                      <a:pt x="5188" y="2688"/>
                      <a:pt x="5245" y="2607"/>
                      <a:pt x="5291" y="2534"/>
                    </a:cubicBezTo>
                    <a:lnTo>
                      <a:pt x="5322" y="2447"/>
                    </a:lnTo>
                    <a:cubicBezTo>
                      <a:pt x="5331" y="2380"/>
                      <a:pt x="5339" y="2310"/>
                      <a:pt x="5339" y="2243"/>
                    </a:cubicBezTo>
                    <a:lnTo>
                      <a:pt x="5339" y="2226"/>
                    </a:lnTo>
                    <a:lnTo>
                      <a:pt x="5322" y="2166"/>
                    </a:lnTo>
                    <a:cubicBezTo>
                      <a:pt x="5311" y="2143"/>
                      <a:pt x="5302" y="2123"/>
                      <a:pt x="5291" y="2102"/>
                    </a:cubicBezTo>
                    <a:lnTo>
                      <a:pt x="5278" y="2079"/>
                    </a:lnTo>
                    <a:cubicBezTo>
                      <a:pt x="5181" y="1948"/>
                      <a:pt x="5070" y="1838"/>
                      <a:pt x="4974" y="1748"/>
                    </a:cubicBezTo>
                    <a:lnTo>
                      <a:pt x="4967" y="1741"/>
                    </a:lnTo>
                    <a:cubicBezTo>
                      <a:pt x="4890" y="1675"/>
                      <a:pt x="4783" y="1584"/>
                      <a:pt x="4663" y="1511"/>
                    </a:cubicBezTo>
                    <a:lnTo>
                      <a:pt x="4639" y="1497"/>
                    </a:lnTo>
                    <a:cubicBezTo>
                      <a:pt x="4539" y="1454"/>
                      <a:pt x="4436" y="1420"/>
                      <a:pt x="4298" y="1387"/>
                    </a:cubicBezTo>
                    <a:cubicBezTo>
                      <a:pt x="4181" y="1363"/>
                      <a:pt x="4061" y="1340"/>
                      <a:pt x="3944" y="1320"/>
                    </a:cubicBezTo>
                    <a:cubicBezTo>
                      <a:pt x="3860" y="1303"/>
                      <a:pt x="3780" y="1290"/>
                      <a:pt x="3696" y="1277"/>
                    </a:cubicBezTo>
                    <a:lnTo>
                      <a:pt x="3536" y="1253"/>
                    </a:lnTo>
                    <a:close/>
                    <a:moveTo>
                      <a:pt x="2439" y="3995"/>
                    </a:moveTo>
                    <a:cubicBezTo>
                      <a:pt x="2466" y="4022"/>
                      <a:pt x="2496" y="4046"/>
                      <a:pt x="2526" y="4069"/>
                    </a:cubicBezTo>
                    <a:lnTo>
                      <a:pt x="2529" y="4072"/>
                    </a:lnTo>
                    <a:cubicBezTo>
                      <a:pt x="2576" y="4109"/>
                      <a:pt x="2622" y="4136"/>
                      <a:pt x="2662" y="4160"/>
                    </a:cubicBezTo>
                    <a:lnTo>
                      <a:pt x="2703" y="4183"/>
                    </a:lnTo>
                    <a:cubicBezTo>
                      <a:pt x="2747" y="4209"/>
                      <a:pt x="2793" y="4236"/>
                      <a:pt x="2840" y="4260"/>
                    </a:cubicBezTo>
                    <a:lnTo>
                      <a:pt x="2880" y="4287"/>
                    </a:lnTo>
                    <a:cubicBezTo>
                      <a:pt x="2957" y="4327"/>
                      <a:pt x="3034" y="4370"/>
                      <a:pt x="3104" y="4417"/>
                    </a:cubicBezTo>
                    <a:cubicBezTo>
                      <a:pt x="3168" y="4461"/>
                      <a:pt x="3232" y="4510"/>
                      <a:pt x="3292" y="4564"/>
                    </a:cubicBezTo>
                    <a:cubicBezTo>
                      <a:pt x="3352" y="4621"/>
                      <a:pt x="3399" y="4671"/>
                      <a:pt x="3439" y="4722"/>
                    </a:cubicBezTo>
                    <a:cubicBezTo>
                      <a:pt x="3459" y="4765"/>
                      <a:pt x="3479" y="4808"/>
                      <a:pt x="3499" y="4862"/>
                    </a:cubicBezTo>
                    <a:cubicBezTo>
                      <a:pt x="3512" y="4925"/>
                      <a:pt x="3522" y="4986"/>
                      <a:pt x="3533" y="5043"/>
                    </a:cubicBezTo>
                    <a:cubicBezTo>
                      <a:pt x="3529" y="5063"/>
                      <a:pt x="3525" y="5083"/>
                      <a:pt x="3522" y="5106"/>
                    </a:cubicBezTo>
                    <a:cubicBezTo>
                      <a:pt x="3512" y="5146"/>
                      <a:pt x="3499" y="5186"/>
                      <a:pt x="3482" y="5223"/>
                    </a:cubicBezTo>
                    <a:cubicBezTo>
                      <a:pt x="3465" y="5250"/>
                      <a:pt x="3449" y="5276"/>
                      <a:pt x="3429" y="5299"/>
                    </a:cubicBezTo>
                    <a:cubicBezTo>
                      <a:pt x="3385" y="5344"/>
                      <a:pt x="3332" y="5384"/>
                      <a:pt x="3275" y="5424"/>
                    </a:cubicBezTo>
                    <a:cubicBezTo>
                      <a:pt x="3171" y="5480"/>
                      <a:pt x="3054" y="5534"/>
                      <a:pt x="2931" y="5577"/>
                    </a:cubicBezTo>
                    <a:cubicBezTo>
                      <a:pt x="2903" y="5584"/>
                      <a:pt x="2880" y="5591"/>
                      <a:pt x="2854" y="5594"/>
                    </a:cubicBezTo>
                    <a:cubicBezTo>
                      <a:pt x="2810" y="5580"/>
                      <a:pt x="2767" y="5568"/>
                      <a:pt x="2723" y="5554"/>
                    </a:cubicBezTo>
                    <a:lnTo>
                      <a:pt x="2642" y="5531"/>
                    </a:lnTo>
                    <a:cubicBezTo>
                      <a:pt x="2532" y="5497"/>
                      <a:pt x="2426" y="5464"/>
                      <a:pt x="2338" y="5427"/>
                    </a:cubicBezTo>
                    <a:cubicBezTo>
                      <a:pt x="2228" y="5364"/>
                      <a:pt x="2121" y="5296"/>
                      <a:pt x="2011" y="5230"/>
                    </a:cubicBezTo>
                    <a:lnTo>
                      <a:pt x="1944" y="5186"/>
                    </a:lnTo>
                    <a:cubicBezTo>
                      <a:pt x="1927" y="5176"/>
                      <a:pt x="1910" y="5166"/>
                      <a:pt x="1897" y="5156"/>
                    </a:cubicBezTo>
                    <a:cubicBezTo>
                      <a:pt x="1954" y="5026"/>
                      <a:pt x="2011" y="4895"/>
                      <a:pt x="2068" y="4768"/>
                    </a:cubicBezTo>
                    <a:cubicBezTo>
                      <a:pt x="2181" y="4507"/>
                      <a:pt x="2309" y="4250"/>
                      <a:pt x="2439" y="3995"/>
                    </a:cubicBezTo>
                    <a:close/>
                    <a:moveTo>
                      <a:pt x="2409" y="3273"/>
                    </a:moveTo>
                    <a:lnTo>
                      <a:pt x="2228" y="3631"/>
                    </a:lnTo>
                    <a:cubicBezTo>
                      <a:pt x="2064" y="3952"/>
                      <a:pt x="1894" y="4287"/>
                      <a:pt x="1747" y="4624"/>
                    </a:cubicBezTo>
                    <a:cubicBezTo>
                      <a:pt x="1666" y="4802"/>
                      <a:pt x="1589" y="4978"/>
                      <a:pt x="1512" y="5156"/>
                    </a:cubicBezTo>
                    <a:lnTo>
                      <a:pt x="1449" y="5299"/>
                    </a:lnTo>
                    <a:lnTo>
                      <a:pt x="1646" y="5417"/>
                    </a:lnTo>
                    <a:cubicBezTo>
                      <a:pt x="1683" y="5437"/>
                      <a:pt x="1716" y="5460"/>
                      <a:pt x="1753" y="5480"/>
                    </a:cubicBezTo>
                    <a:lnTo>
                      <a:pt x="1827" y="5531"/>
                    </a:lnTo>
                    <a:cubicBezTo>
                      <a:pt x="1937" y="5600"/>
                      <a:pt x="2051" y="5668"/>
                      <a:pt x="2181" y="5741"/>
                    </a:cubicBezTo>
                    <a:cubicBezTo>
                      <a:pt x="2301" y="5795"/>
                      <a:pt x="2422" y="5832"/>
                      <a:pt x="2542" y="5869"/>
                    </a:cubicBezTo>
                    <a:lnTo>
                      <a:pt x="2619" y="5892"/>
                    </a:lnTo>
                    <a:cubicBezTo>
                      <a:pt x="2673" y="5909"/>
                      <a:pt x="2730" y="5926"/>
                      <a:pt x="2787" y="5942"/>
                    </a:cubicBezTo>
                    <a:lnTo>
                      <a:pt x="2863" y="5952"/>
                    </a:lnTo>
                    <a:lnTo>
                      <a:pt x="2887" y="5946"/>
                    </a:lnTo>
                    <a:cubicBezTo>
                      <a:pt x="2931" y="5938"/>
                      <a:pt x="2977" y="5929"/>
                      <a:pt x="3034" y="5912"/>
                    </a:cubicBezTo>
                    <a:cubicBezTo>
                      <a:pt x="3188" y="5858"/>
                      <a:pt x="3325" y="5798"/>
                      <a:pt x="3459" y="5721"/>
                    </a:cubicBezTo>
                    <a:cubicBezTo>
                      <a:pt x="3549" y="5661"/>
                      <a:pt x="3619" y="5605"/>
                      <a:pt x="3679" y="5548"/>
                    </a:cubicBezTo>
                    <a:lnTo>
                      <a:pt x="3700" y="5527"/>
                    </a:lnTo>
                    <a:cubicBezTo>
                      <a:pt x="3733" y="5484"/>
                      <a:pt x="3763" y="5440"/>
                      <a:pt x="3790" y="5393"/>
                    </a:cubicBezTo>
                    <a:lnTo>
                      <a:pt x="3803" y="5370"/>
                    </a:lnTo>
                    <a:cubicBezTo>
                      <a:pt x="3826" y="5310"/>
                      <a:pt x="3846" y="5253"/>
                      <a:pt x="3863" y="5190"/>
                    </a:cubicBezTo>
                    <a:lnTo>
                      <a:pt x="3870" y="5169"/>
                    </a:lnTo>
                    <a:cubicBezTo>
                      <a:pt x="3874" y="5129"/>
                      <a:pt x="3880" y="5092"/>
                      <a:pt x="3883" y="5052"/>
                    </a:cubicBezTo>
                    <a:lnTo>
                      <a:pt x="3883" y="5035"/>
                    </a:lnTo>
                    <a:lnTo>
                      <a:pt x="3883" y="5019"/>
                    </a:lnTo>
                    <a:cubicBezTo>
                      <a:pt x="3874" y="4942"/>
                      <a:pt x="3860" y="4858"/>
                      <a:pt x="3840" y="4771"/>
                    </a:cubicBezTo>
                    <a:lnTo>
                      <a:pt x="3834" y="4748"/>
                    </a:lnTo>
                    <a:cubicBezTo>
                      <a:pt x="3803" y="4674"/>
                      <a:pt x="3773" y="4608"/>
                      <a:pt x="3743" y="4544"/>
                    </a:cubicBezTo>
                    <a:lnTo>
                      <a:pt x="3726" y="4517"/>
                    </a:lnTo>
                    <a:cubicBezTo>
                      <a:pt x="3673" y="4453"/>
                      <a:pt x="3616" y="4387"/>
                      <a:pt x="3529" y="4303"/>
                    </a:cubicBezTo>
                    <a:cubicBezTo>
                      <a:pt x="3465" y="4250"/>
                      <a:pt x="3389" y="4186"/>
                      <a:pt x="3301" y="4126"/>
                    </a:cubicBezTo>
                    <a:cubicBezTo>
                      <a:pt x="3221" y="4072"/>
                      <a:pt x="3138" y="4026"/>
                      <a:pt x="3054" y="3979"/>
                    </a:cubicBezTo>
                    <a:lnTo>
                      <a:pt x="3011" y="3955"/>
                    </a:lnTo>
                    <a:cubicBezTo>
                      <a:pt x="2967" y="3929"/>
                      <a:pt x="2923" y="3905"/>
                      <a:pt x="2880" y="3879"/>
                    </a:cubicBezTo>
                    <a:lnTo>
                      <a:pt x="2837" y="3855"/>
                    </a:lnTo>
                    <a:cubicBezTo>
                      <a:pt x="2807" y="3839"/>
                      <a:pt x="2776" y="3822"/>
                      <a:pt x="2750" y="3802"/>
                    </a:cubicBezTo>
                    <a:lnTo>
                      <a:pt x="2639" y="3939"/>
                    </a:lnTo>
                    <a:lnTo>
                      <a:pt x="2747" y="3799"/>
                    </a:lnTo>
                    <a:cubicBezTo>
                      <a:pt x="2650" y="3718"/>
                      <a:pt x="2602" y="3674"/>
                      <a:pt x="2566" y="3591"/>
                    </a:cubicBezTo>
                    <a:lnTo>
                      <a:pt x="2409" y="3273"/>
                    </a:lnTo>
                    <a:close/>
                    <a:moveTo>
                      <a:pt x="3525" y="352"/>
                    </a:moveTo>
                    <a:cubicBezTo>
                      <a:pt x="3544" y="352"/>
                      <a:pt x="3562" y="354"/>
                      <a:pt x="3576" y="357"/>
                    </a:cubicBezTo>
                    <a:cubicBezTo>
                      <a:pt x="3663" y="370"/>
                      <a:pt x="3746" y="387"/>
                      <a:pt x="3834" y="403"/>
                    </a:cubicBezTo>
                    <a:lnTo>
                      <a:pt x="3980" y="434"/>
                    </a:lnTo>
                    <a:cubicBezTo>
                      <a:pt x="4167" y="474"/>
                      <a:pt x="4359" y="514"/>
                      <a:pt x="4542" y="561"/>
                    </a:cubicBezTo>
                    <a:cubicBezTo>
                      <a:pt x="4753" y="614"/>
                      <a:pt x="4944" y="698"/>
                      <a:pt x="5135" y="812"/>
                    </a:cubicBezTo>
                    <a:cubicBezTo>
                      <a:pt x="5184" y="838"/>
                      <a:pt x="5231" y="875"/>
                      <a:pt x="5275" y="912"/>
                    </a:cubicBezTo>
                    <a:lnTo>
                      <a:pt x="5325" y="952"/>
                    </a:lnTo>
                    <a:cubicBezTo>
                      <a:pt x="5432" y="1042"/>
                      <a:pt x="5536" y="1133"/>
                      <a:pt x="5632" y="1226"/>
                    </a:cubicBezTo>
                    <a:lnTo>
                      <a:pt x="5666" y="1256"/>
                    </a:lnTo>
                    <a:cubicBezTo>
                      <a:pt x="5720" y="1310"/>
                      <a:pt x="5770" y="1357"/>
                      <a:pt x="5813" y="1407"/>
                    </a:cubicBezTo>
                    <a:cubicBezTo>
                      <a:pt x="5893" y="1504"/>
                      <a:pt x="5967" y="1607"/>
                      <a:pt x="6038" y="1724"/>
                    </a:cubicBezTo>
                    <a:cubicBezTo>
                      <a:pt x="6061" y="1765"/>
                      <a:pt x="6084" y="1805"/>
                      <a:pt x="6101" y="1845"/>
                    </a:cubicBezTo>
                    <a:cubicBezTo>
                      <a:pt x="6121" y="1905"/>
                      <a:pt x="6141" y="1962"/>
                      <a:pt x="6154" y="2025"/>
                    </a:cubicBezTo>
                    <a:cubicBezTo>
                      <a:pt x="6161" y="2042"/>
                      <a:pt x="6164" y="2059"/>
                      <a:pt x="6168" y="2076"/>
                    </a:cubicBezTo>
                    <a:cubicBezTo>
                      <a:pt x="6178" y="2213"/>
                      <a:pt x="6178" y="2340"/>
                      <a:pt x="6171" y="2464"/>
                    </a:cubicBezTo>
                    <a:cubicBezTo>
                      <a:pt x="6164" y="2570"/>
                      <a:pt x="6141" y="2678"/>
                      <a:pt x="6111" y="2768"/>
                    </a:cubicBezTo>
                    <a:cubicBezTo>
                      <a:pt x="6058" y="2925"/>
                      <a:pt x="5957" y="3072"/>
                      <a:pt x="5863" y="3200"/>
                    </a:cubicBezTo>
                    <a:cubicBezTo>
                      <a:pt x="5820" y="3257"/>
                      <a:pt x="5770" y="3313"/>
                      <a:pt x="5713" y="3373"/>
                    </a:cubicBezTo>
                    <a:lnTo>
                      <a:pt x="5680" y="3413"/>
                    </a:lnTo>
                    <a:cubicBezTo>
                      <a:pt x="5603" y="3498"/>
                      <a:pt x="5496" y="3567"/>
                      <a:pt x="5339" y="3638"/>
                    </a:cubicBezTo>
                    <a:cubicBezTo>
                      <a:pt x="5175" y="3711"/>
                      <a:pt x="5007" y="3788"/>
                      <a:pt x="4840" y="3819"/>
                    </a:cubicBezTo>
                    <a:cubicBezTo>
                      <a:pt x="4777" y="3831"/>
                      <a:pt x="4716" y="3842"/>
                      <a:pt x="4653" y="3851"/>
                    </a:cubicBezTo>
                    <a:lnTo>
                      <a:pt x="4402" y="3892"/>
                    </a:lnTo>
                    <a:lnTo>
                      <a:pt x="4529" y="4112"/>
                    </a:lnTo>
                    <a:cubicBezTo>
                      <a:pt x="4542" y="4140"/>
                      <a:pt x="4556" y="4166"/>
                      <a:pt x="4569" y="4193"/>
                    </a:cubicBezTo>
                    <a:cubicBezTo>
                      <a:pt x="4633" y="4323"/>
                      <a:pt x="4683" y="4450"/>
                      <a:pt x="4716" y="4577"/>
                    </a:cubicBezTo>
                    <a:cubicBezTo>
                      <a:pt x="4740" y="4671"/>
                      <a:pt x="4757" y="4771"/>
                      <a:pt x="4766" y="4845"/>
                    </a:cubicBezTo>
                    <a:cubicBezTo>
                      <a:pt x="4794" y="5006"/>
                      <a:pt x="4786" y="5169"/>
                      <a:pt x="4757" y="5330"/>
                    </a:cubicBezTo>
                    <a:lnTo>
                      <a:pt x="4743" y="5393"/>
                    </a:lnTo>
                    <a:cubicBezTo>
                      <a:pt x="4729" y="5467"/>
                      <a:pt x="4716" y="5537"/>
                      <a:pt x="4696" y="5597"/>
                    </a:cubicBezTo>
                    <a:cubicBezTo>
                      <a:pt x="4660" y="5701"/>
                      <a:pt x="4613" y="5805"/>
                      <a:pt x="4546" y="5929"/>
                    </a:cubicBezTo>
                    <a:cubicBezTo>
                      <a:pt x="4476" y="6056"/>
                      <a:pt x="4382" y="6176"/>
                      <a:pt x="4252" y="6303"/>
                    </a:cubicBezTo>
                    <a:cubicBezTo>
                      <a:pt x="4218" y="6333"/>
                      <a:pt x="4188" y="6363"/>
                      <a:pt x="4151" y="6394"/>
                    </a:cubicBezTo>
                    <a:cubicBezTo>
                      <a:pt x="3971" y="6537"/>
                      <a:pt x="3770" y="6661"/>
                      <a:pt x="3559" y="6758"/>
                    </a:cubicBezTo>
                    <a:cubicBezTo>
                      <a:pt x="3472" y="6798"/>
                      <a:pt x="3399" y="6829"/>
                      <a:pt x="3332" y="6852"/>
                    </a:cubicBezTo>
                    <a:lnTo>
                      <a:pt x="3261" y="6872"/>
                    </a:lnTo>
                    <a:cubicBezTo>
                      <a:pt x="3158" y="6905"/>
                      <a:pt x="3057" y="6939"/>
                      <a:pt x="2954" y="6945"/>
                    </a:cubicBezTo>
                    <a:cubicBezTo>
                      <a:pt x="2899" y="6949"/>
                      <a:pt x="2847" y="6952"/>
                      <a:pt x="2798" y="6952"/>
                    </a:cubicBezTo>
                    <a:cubicBezTo>
                      <a:pt x="2755" y="6952"/>
                      <a:pt x="2713" y="6950"/>
                      <a:pt x="2673" y="6942"/>
                    </a:cubicBezTo>
                    <a:cubicBezTo>
                      <a:pt x="2579" y="6925"/>
                      <a:pt x="2489" y="6905"/>
                      <a:pt x="2395" y="6882"/>
                    </a:cubicBezTo>
                    <a:cubicBezTo>
                      <a:pt x="2335" y="6869"/>
                      <a:pt x="2275" y="6852"/>
                      <a:pt x="2215" y="6832"/>
                    </a:cubicBezTo>
                    <a:lnTo>
                      <a:pt x="2121" y="6804"/>
                    </a:lnTo>
                    <a:cubicBezTo>
                      <a:pt x="2085" y="6795"/>
                      <a:pt x="2044" y="6781"/>
                      <a:pt x="2004" y="6768"/>
                    </a:cubicBezTo>
                    <a:lnTo>
                      <a:pt x="1980" y="6761"/>
                    </a:lnTo>
                    <a:cubicBezTo>
                      <a:pt x="1840" y="6718"/>
                      <a:pt x="1710" y="6648"/>
                      <a:pt x="1596" y="6584"/>
                    </a:cubicBezTo>
                    <a:cubicBezTo>
                      <a:pt x="1512" y="6540"/>
                      <a:pt x="1432" y="6494"/>
                      <a:pt x="1352" y="6443"/>
                    </a:cubicBezTo>
                    <a:cubicBezTo>
                      <a:pt x="1268" y="6397"/>
                      <a:pt x="1191" y="6343"/>
                      <a:pt x="1111" y="6293"/>
                    </a:cubicBezTo>
                    <a:cubicBezTo>
                      <a:pt x="1084" y="6276"/>
                      <a:pt x="1061" y="6259"/>
                      <a:pt x="1041" y="6243"/>
                    </a:cubicBezTo>
                    <a:lnTo>
                      <a:pt x="970" y="6193"/>
                    </a:lnTo>
                    <a:lnTo>
                      <a:pt x="890" y="6216"/>
                    </a:lnTo>
                    <a:cubicBezTo>
                      <a:pt x="856" y="6225"/>
                      <a:pt x="820" y="6229"/>
                      <a:pt x="784" y="6229"/>
                    </a:cubicBezTo>
                    <a:cubicBezTo>
                      <a:pt x="737" y="6229"/>
                      <a:pt x="690" y="6222"/>
                      <a:pt x="646" y="6207"/>
                    </a:cubicBezTo>
                    <a:cubicBezTo>
                      <a:pt x="546" y="6170"/>
                      <a:pt x="459" y="6093"/>
                      <a:pt x="412" y="5992"/>
                    </a:cubicBezTo>
                    <a:cubicBezTo>
                      <a:pt x="368" y="5895"/>
                      <a:pt x="362" y="5771"/>
                      <a:pt x="395" y="5694"/>
                    </a:cubicBezTo>
                    <a:lnTo>
                      <a:pt x="569" y="5279"/>
                    </a:lnTo>
                    <a:cubicBezTo>
                      <a:pt x="776" y="4795"/>
                      <a:pt x="987" y="4293"/>
                      <a:pt x="1208" y="3805"/>
                    </a:cubicBezTo>
                    <a:cubicBezTo>
                      <a:pt x="1302" y="3604"/>
                      <a:pt x="1392" y="3404"/>
                      <a:pt x="1483" y="3200"/>
                    </a:cubicBezTo>
                    <a:cubicBezTo>
                      <a:pt x="1546" y="3052"/>
                      <a:pt x="1603" y="2899"/>
                      <a:pt x="1656" y="2751"/>
                    </a:cubicBezTo>
                    <a:lnTo>
                      <a:pt x="1707" y="2615"/>
                    </a:lnTo>
                    <a:cubicBezTo>
                      <a:pt x="1857" y="2209"/>
                      <a:pt x="2064" y="1818"/>
                      <a:pt x="2268" y="1437"/>
                    </a:cubicBezTo>
                    <a:lnTo>
                      <a:pt x="2298" y="1383"/>
                    </a:lnTo>
                    <a:cubicBezTo>
                      <a:pt x="2375" y="1240"/>
                      <a:pt x="2452" y="1093"/>
                      <a:pt x="2536" y="952"/>
                    </a:cubicBezTo>
                    <a:cubicBezTo>
                      <a:pt x="2606" y="835"/>
                      <a:pt x="2693" y="735"/>
                      <a:pt x="2793" y="628"/>
                    </a:cubicBezTo>
                    <a:cubicBezTo>
                      <a:pt x="2877" y="537"/>
                      <a:pt x="2984" y="467"/>
                      <a:pt x="3094" y="431"/>
                    </a:cubicBezTo>
                    <a:cubicBezTo>
                      <a:pt x="3158" y="407"/>
                      <a:pt x="3221" y="383"/>
                      <a:pt x="3289" y="370"/>
                    </a:cubicBezTo>
                    <a:cubicBezTo>
                      <a:pt x="3335" y="357"/>
                      <a:pt x="3385" y="357"/>
                      <a:pt x="3445" y="353"/>
                    </a:cubicBezTo>
                    <a:lnTo>
                      <a:pt x="3499" y="353"/>
                    </a:lnTo>
                    <a:cubicBezTo>
                      <a:pt x="3508" y="353"/>
                      <a:pt x="3516" y="352"/>
                      <a:pt x="3525" y="352"/>
                    </a:cubicBezTo>
                    <a:close/>
                    <a:moveTo>
                      <a:pt x="3528" y="1"/>
                    </a:moveTo>
                    <a:cubicBezTo>
                      <a:pt x="3515" y="1"/>
                      <a:pt x="3500" y="1"/>
                      <a:pt x="3485" y="2"/>
                    </a:cubicBezTo>
                    <a:lnTo>
                      <a:pt x="3435" y="2"/>
                    </a:lnTo>
                    <a:cubicBezTo>
                      <a:pt x="3362" y="6"/>
                      <a:pt x="3289" y="9"/>
                      <a:pt x="3208" y="26"/>
                    </a:cubicBezTo>
                    <a:cubicBezTo>
                      <a:pt x="3128" y="46"/>
                      <a:pt x="3054" y="69"/>
                      <a:pt x="2980" y="96"/>
                    </a:cubicBezTo>
                    <a:cubicBezTo>
                      <a:pt x="2817" y="153"/>
                      <a:pt x="2659" y="256"/>
                      <a:pt x="2536" y="387"/>
                    </a:cubicBezTo>
                    <a:cubicBezTo>
                      <a:pt x="2426" y="508"/>
                      <a:pt x="2318" y="624"/>
                      <a:pt x="2231" y="775"/>
                    </a:cubicBezTo>
                    <a:cubicBezTo>
                      <a:pt x="2148" y="919"/>
                      <a:pt x="2068" y="1069"/>
                      <a:pt x="1987" y="1216"/>
                    </a:cubicBezTo>
                    <a:lnTo>
                      <a:pt x="1957" y="1273"/>
                    </a:lnTo>
                    <a:cubicBezTo>
                      <a:pt x="1750" y="1661"/>
                      <a:pt x="1536" y="2066"/>
                      <a:pt x="1375" y="2494"/>
                    </a:cubicBezTo>
                    <a:lnTo>
                      <a:pt x="1325" y="2635"/>
                    </a:lnTo>
                    <a:cubicBezTo>
                      <a:pt x="1275" y="2775"/>
                      <a:pt x="1222" y="2922"/>
                      <a:pt x="1161" y="3056"/>
                    </a:cubicBezTo>
                    <a:lnTo>
                      <a:pt x="890" y="3658"/>
                    </a:lnTo>
                    <a:cubicBezTo>
                      <a:pt x="666" y="4149"/>
                      <a:pt x="452" y="4654"/>
                      <a:pt x="248" y="5143"/>
                    </a:cubicBezTo>
                    <a:lnTo>
                      <a:pt x="71" y="5557"/>
                    </a:lnTo>
                    <a:cubicBezTo>
                      <a:pt x="1" y="5728"/>
                      <a:pt x="7" y="5952"/>
                      <a:pt x="94" y="6139"/>
                    </a:cubicBezTo>
                    <a:cubicBezTo>
                      <a:pt x="178" y="6323"/>
                      <a:pt x="339" y="6471"/>
                      <a:pt x="529" y="6537"/>
                    </a:cubicBezTo>
                    <a:cubicBezTo>
                      <a:pt x="611" y="6568"/>
                      <a:pt x="698" y="6582"/>
                      <a:pt x="785" y="6582"/>
                    </a:cubicBezTo>
                    <a:cubicBezTo>
                      <a:pt x="822" y="6582"/>
                      <a:pt x="860" y="6579"/>
                      <a:pt x="897" y="6574"/>
                    </a:cubicBezTo>
                    <a:cubicBezTo>
                      <a:pt x="904" y="6577"/>
                      <a:pt x="910" y="6584"/>
                      <a:pt x="917" y="6588"/>
                    </a:cubicBezTo>
                    <a:cubicBezTo>
                      <a:pt x="1001" y="6641"/>
                      <a:pt x="1084" y="6695"/>
                      <a:pt x="1168" y="6744"/>
                    </a:cubicBezTo>
                    <a:cubicBezTo>
                      <a:pt x="1255" y="6795"/>
                      <a:pt x="1338" y="6845"/>
                      <a:pt x="1426" y="6892"/>
                    </a:cubicBezTo>
                    <a:cubicBezTo>
                      <a:pt x="1552" y="6962"/>
                      <a:pt x="1707" y="7042"/>
                      <a:pt x="1873" y="7096"/>
                    </a:cubicBezTo>
                    <a:lnTo>
                      <a:pt x="1897" y="7105"/>
                    </a:lnTo>
                    <a:cubicBezTo>
                      <a:pt x="1940" y="7119"/>
                      <a:pt x="1984" y="7133"/>
                      <a:pt x="2028" y="7142"/>
                    </a:cubicBezTo>
                    <a:lnTo>
                      <a:pt x="2114" y="7170"/>
                    </a:lnTo>
                    <a:cubicBezTo>
                      <a:pt x="2181" y="7190"/>
                      <a:pt x="2252" y="7210"/>
                      <a:pt x="2318" y="7226"/>
                    </a:cubicBezTo>
                    <a:cubicBezTo>
                      <a:pt x="2415" y="7250"/>
                      <a:pt x="2512" y="7270"/>
                      <a:pt x="2609" y="7286"/>
                    </a:cubicBezTo>
                    <a:cubicBezTo>
                      <a:pt x="2676" y="7300"/>
                      <a:pt x="2736" y="7303"/>
                      <a:pt x="2800" y="7303"/>
                    </a:cubicBezTo>
                    <a:cubicBezTo>
                      <a:pt x="2863" y="7303"/>
                      <a:pt x="2923" y="7300"/>
                      <a:pt x="2988" y="7297"/>
                    </a:cubicBezTo>
                    <a:cubicBezTo>
                      <a:pt x="3124" y="7286"/>
                      <a:pt x="3252" y="7246"/>
                      <a:pt x="3372" y="7206"/>
                    </a:cubicBezTo>
                    <a:lnTo>
                      <a:pt x="3435" y="7186"/>
                    </a:lnTo>
                    <a:cubicBezTo>
                      <a:pt x="3519" y="7159"/>
                      <a:pt x="3606" y="7126"/>
                      <a:pt x="3706" y="7079"/>
                    </a:cubicBezTo>
                    <a:cubicBezTo>
                      <a:pt x="3944" y="6969"/>
                      <a:pt x="4167" y="6832"/>
                      <a:pt x="4372" y="6668"/>
                    </a:cubicBezTo>
                    <a:cubicBezTo>
                      <a:pt x="4415" y="6634"/>
                      <a:pt x="4456" y="6594"/>
                      <a:pt x="4496" y="6557"/>
                    </a:cubicBezTo>
                    <a:cubicBezTo>
                      <a:pt x="4653" y="6403"/>
                      <a:pt x="4769" y="6253"/>
                      <a:pt x="4857" y="6096"/>
                    </a:cubicBezTo>
                    <a:cubicBezTo>
                      <a:pt x="4930" y="5955"/>
                      <a:pt x="4984" y="5835"/>
                      <a:pt x="5027" y="5714"/>
                    </a:cubicBezTo>
                    <a:cubicBezTo>
                      <a:pt x="5058" y="5628"/>
                      <a:pt x="5074" y="5540"/>
                      <a:pt x="5087" y="5460"/>
                    </a:cubicBezTo>
                    <a:lnTo>
                      <a:pt x="5101" y="5397"/>
                    </a:lnTo>
                    <a:cubicBezTo>
                      <a:pt x="5141" y="5199"/>
                      <a:pt x="5144" y="4995"/>
                      <a:pt x="5115" y="4791"/>
                    </a:cubicBezTo>
                    <a:cubicBezTo>
                      <a:pt x="5104" y="4708"/>
                      <a:pt x="5084" y="4601"/>
                      <a:pt x="5054" y="4487"/>
                    </a:cubicBezTo>
                    <a:cubicBezTo>
                      <a:pt x="5027" y="4376"/>
                      <a:pt x="4987" y="4270"/>
                      <a:pt x="4940" y="4156"/>
                    </a:cubicBezTo>
                    <a:cubicBezTo>
                      <a:pt x="5138" y="4116"/>
                      <a:pt x="5322" y="4032"/>
                      <a:pt x="5482" y="3959"/>
                    </a:cubicBezTo>
                    <a:cubicBezTo>
                      <a:pt x="5686" y="3868"/>
                      <a:pt x="5830" y="3768"/>
                      <a:pt x="5941" y="3648"/>
                    </a:cubicBezTo>
                    <a:lnTo>
                      <a:pt x="5973" y="3611"/>
                    </a:lnTo>
                    <a:cubicBezTo>
                      <a:pt x="6030" y="3547"/>
                      <a:pt x="6091" y="3481"/>
                      <a:pt x="6148" y="3407"/>
                    </a:cubicBezTo>
                    <a:cubicBezTo>
                      <a:pt x="6254" y="3260"/>
                      <a:pt x="6375" y="3089"/>
                      <a:pt x="6445" y="2882"/>
                    </a:cubicBezTo>
                    <a:cubicBezTo>
                      <a:pt x="6486" y="2761"/>
                      <a:pt x="6512" y="2624"/>
                      <a:pt x="6522" y="2484"/>
                    </a:cubicBezTo>
                    <a:cubicBezTo>
                      <a:pt x="6529" y="2346"/>
                      <a:pt x="6529" y="2203"/>
                      <a:pt x="6515" y="2053"/>
                    </a:cubicBezTo>
                    <a:cubicBezTo>
                      <a:pt x="6515" y="2013"/>
                      <a:pt x="6506" y="1976"/>
                      <a:pt x="6499" y="1939"/>
                    </a:cubicBezTo>
                    <a:cubicBezTo>
                      <a:pt x="6482" y="1875"/>
                      <a:pt x="6459" y="1805"/>
                      <a:pt x="6429" y="1724"/>
                    </a:cubicBezTo>
                    <a:cubicBezTo>
                      <a:pt x="6405" y="1658"/>
                      <a:pt x="6372" y="1601"/>
                      <a:pt x="6342" y="1547"/>
                    </a:cubicBezTo>
                    <a:cubicBezTo>
                      <a:pt x="6262" y="1411"/>
                      <a:pt x="6174" y="1290"/>
                      <a:pt x="6081" y="1179"/>
                    </a:cubicBezTo>
                    <a:cubicBezTo>
                      <a:pt x="6024" y="1116"/>
                      <a:pt x="5967" y="1059"/>
                      <a:pt x="5907" y="1002"/>
                    </a:cubicBezTo>
                    <a:lnTo>
                      <a:pt x="5877" y="972"/>
                    </a:lnTo>
                    <a:cubicBezTo>
                      <a:pt x="5773" y="875"/>
                      <a:pt x="5663" y="775"/>
                      <a:pt x="5546" y="681"/>
                    </a:cubicBezTo>
                    <a:lnTo>
                      <a:pt x="5496" y="638"/>
                    </a:lnTo>
                    <a:cubicBezTo>
                      <a:pt x="5442" y="594"/>
                      <a:pt x="5382" y="548"/>
                      <a:pt x="5315" y="508"/>
                    </a:cubicBezTo>
                    <a:cubicBezTo>
                      <a:pt x="5098" y="377"/>
                      <a:pt x="4874" y="283"/>
                      <a:pt x="4629" y="223"/>
                    </a:cubicBezTo>
                    <a:cubicBezTo>
                      <a:pt x="4439" y="173"/>
                      <a:pt x="4241" y="130"/>
                      <a:pt x="4054" y="93"/>
                    </a:cubicBezTo>
                    <a:lnTo>
                      <a:pt x="3907" y="59"/>
                    </a:lnTo>
                    <a:cubicBezTo>
                      <a:pt x="3817" y="42"/>
                      <a:pt x="3726" y="26"/>
                      <a:pt x="3633" y="9"/>
                    </a:cubicBezTo>
                    <a:cubicBezTo>
                      <a:pt x="3601" y="4"/>
                      <a:pt x="3567" y="1"/>
                      <a:pt x="35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4" name="videoplayback (10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  <p:sndAc>
          <p:stSnd>
            <p:snd r:embed="rId5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bujos animados de la isla Mar y sol. - Descargar Vectores Gratis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2258271" y="-208484"/>
            <a:ext cx="169911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7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I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698105" y="-208484"/>
            <a:ext cx="2267037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7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i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22" b="93889" l="4194" r="96452">
                        <a14:foregroundMark x1="62258" y1="36667" x2="67419" y2="46111"/>
                        <a14:foregroundMark x1="67419" y1="76111" x2="72581" y2="76111"/>
                        <a14:foregroundMark x1="65806" y1="6667" x2="69677" y2="7222"/>
                        <a14:foregroundMark x1="82903" y1="87222" x2="82903" y2="87222"/>
                        <a14:backgroundMark x1="71613" y1="6667" x2="64194" y2="6667"/>
                        <a14:backgroundMark x1="67742" y1="76111" x2="72258" y2="76111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655" y="2051566"/>
            <a:ext cx="1254122" cy="106827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5770799" y="-208484"/>
            <a:ext cx="2267037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3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58200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6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21 -0.28117 L 0.43906 -0.26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42" y="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601 -0.26111 L 0.33194 0.276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2" y="2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312 0.30123 L 0.42917 0.2790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02" y="-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375 -0.09228 L 0.64219 0.3401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216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26 -0.31235 C 0.66771 -0.31235 0.67986 -0.29167 0.67986 -0.26574 C 0.67986 -0.23982 0.66771 -0.21883 0.6526 -0.21883 C 0.63767 -0.21883 0.62552 -0.23982 0.62552 -0.26574 C 0.62552 -0.29167 0.63767 -0.31235 0.6526 -0.31235 Z " pathEditMode="relative" rAng="0" ptsTypes="AAA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835" y="281456"/>
            <a:ext cx="5809260" cy="73409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14" b="97363" l="9968" r="8971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3995" y="1567437"/>
            <a:ext cx="2093177" cy="28368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683" b="94901" l="6452" r="9230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04636" y="1036596"/>
            <a:ext cx="2503892" cy="219323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900" b="97050" l="0" r="9403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42025" y="2745467"/>
            <a:ext cx="2541453" cy="2056212"/>
          </a:xfrm>
          <a:prstGeom prst="rect">
            <a:avLst/>
          </a:prstGeom>
        </p:spPr>
      </p:pic>
      <p:pic>
        <p:nvPicPr>
          <p:cNvPr id="23" name="Picture 10" descr="rainbow border (Dengan gambar) | Gambar bergerak, Pelangi, Gamba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68" y="1248863"/>
            <a:ext cx="2988191" cy="347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3" name="drumroll.wav"/>
          </p:stSnd>
        </p:sndAc>
      </p:transition>
    </mc:Choice>
    <mc:Fallback xmlns="">
      <p:transition spd="slow">
        <p:fade/>
        <p:sndAc>
          <p:stSnd>
            <p:snd r:embed="rId14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5300123" y="-1039977"/>
            <a:ext cx="3022716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4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1" b="96146" l="9705" r="894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9825" y="1723701"/>
            <a:ext cx="1635929" cy="261844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835" y="281456"/>
            <a:ext cx="5809260" cy="73409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65" b="97035" l="6615" r="9260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0451" y="2441434"/>
            <a:ext cx="1585874" cy="228933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905" b="94118" l="9602" r="9508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7416" y="1905294"/>
            <a:ext cx="2462901" cy="2255256"/>
          </a:xfrm>
          <a:prstGeom prst="rect">
            <a:avLst/>
          </a:prstGeom>
        </p:spPr>
      </p:pic>
      <p:pic>
        <p:nvPicPr>
          <p:cNvPr id="9" name="Picture 10" descr="rainbow border (Dengan gambar) | Gambar bergerak, Pelangi, Gambar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93" y="1256753"/>
            <a:ext cx="2988191" cy="347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720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1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n 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8075" y="310027"/>
            <a:ext cx="5809260" cy="734096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14" b="97363" l="9968" r="8971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1486" y="1739002"/>
            <a:ext cx="2093177" cy="283686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24837" y="3157437"/>
            <a:ext cx="2027026" cy="152808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527" b="98473" l="0" r="9659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930" y="1548952"/>
            <a:ext cx="2320127" cy="1827350"/>
          </a:xfrm>
          <a:prstGeom prst="rect">
            <a:avLst/>
          </a:prstGeom>
        </p:spPr>
      </p:pic>
      <p:pic>
        <p:nvPicPr>
          <p:cNvPr id="40" name="Picture 10" descr="rainbow border (Dengan gambar) | Gambar bergerak, Pelangi, Gambar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12" y="1420428"/>
            <a:ext cx="2988191" cy="347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drumroll.wav"/>
          </p:stSnd>
        </p:sndAc>
      </p:transition>
    </mc:Choice>
    <mc:Fallback xmlns="">
      <p:transition spd="slow">
        <p:fade/>
        <p:sndAc>
          <p:stSnd>
            <p:snd r:embed="rId1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0212" y="718527"/>
            <a:ext cx="3999725" cy="404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032" l="0" r="9937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9081" y="923786"/>
            <a:ext cx="1123429" cy="88446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742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9081" y="2246740"/>
            <a:ext cx="1048055" cy="98711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9524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8357" y="3863082"/>
            <a:ext cx="1088926" cy="65447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371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2510" y="3813781"/>
            <a:ext cx="1044084" cy="70378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0" y="324133"/>
            <a:ext cx="68580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n-CL" dirty="0">
                <a:solidFill>
                  <a:srgbClr val="0070C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Colorea solo los objetos que comienzan con vocal inicial I</a:t>
            </a:r>
            <a:endParaRPr lang="es-CL" dirty="0">
              <a:solidFill>
                <a:srgbClr val="0070C0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291041" y="1645739"/>
            <a:ext cx="2964273" cy="325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n-CL" dirty="0" smtClean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Marca </a:t>
            </a:r>
            <a:r>
              <a:rPr lang="arn-CL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siguiendo la linea punteada</a:t>
            </a:r>
            <a:endParaRPr lang="es-C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7" name="Imagen 36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564" y="2246740"/>
            <a:ext cx="4376369" cy="2562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ángulo 13"/>
          <p:cNvSpPr/>
          <p:nvPr/>
        </p:nvSpPr>
        <p:spPr>
          <a:xfrm>
            <a:off x="4465674" y="2246740"/>
            <a:ext cx="4433777" cy="260170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1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12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5045" end="141386.6666"/>
                  <p14:fade out="175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-55080"/>
            <a:ext cx="9144000" cy="51985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5" name="click.wav"/>
          </p:stSnd>
        </p:sndAc>
      </p:transition>
    </mc:Choice>
    <mc:Fallback xmlns="">
      <p:transition spd="slow"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án en forma de u con dos polos vector ... | Free Vector #Freepik #freevector #fond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603" y="0"/>
            <a:ext cx="5617825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61" b="96203" l="3279" r="9344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2959" y="185534"/>
            <a:ext cx="1549206" cy="10031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8361" l="9346" r="9626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2166" y="158016"/>
            <a:ext cx="1119282" cy="127619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31" b="94845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72012" y="1526698"/>
            <a:ext cx="866667" cy="92381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357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9481" y="1297700"/>
            <a:ext cx="1342685" cy="124027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008" b="98496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5046" y="2450508"/>
            <a:ext cx="1280718" cy="149417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835" b="99083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84672" y="2437382"/>
            <a:ext cx="1346032" cy="138412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" b="98000" l="2500" r="9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7408" y="3821509"/>
            <a:ext cx="1015873" cy="1269841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3158" b="98947" l="7547" r="9717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2424" y="3944679"/>
            <a:ext cx="1244022" cy="1114925"/>
          </a:xfrm>
          <a:prstGeom prst="rect">
            <a:avLst/>
          </a:prstGeom>
        </p:spPr>
      </p:pic>
      <p:sp>
        <p:nvSpPr>
          <p:cNvPr id="19" name="Rectángulo 18"/>
          <p:cNvSpPr/>
          <p:nvPr/>
        </p:nvSpPr>
        <p:spPr>
          <a:xfrm>
            <a:off x="-29220" y="0"/>
            <a:ext cx="9258280" cy="5143500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21" name="Conector recto 20"/>
          <p:cNvCxnSpPr/>
          <p:nvPr/>
        </p:nvCxnSpPr>
        <p:spPr>
          <a:xfrm>
            <a:off x="3600603" y="0"/>
            <a:ext cx="0" cy="514350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85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2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17 0.10339 L 0.05417 0.1037 C 0.05677 0.09846 0.05903 0.09321 0.06198 0.0892 C 0.06354 0.08704 0.0658 0.08673 0.06754 0.08518 C 0.06875 0.08426 0.06962 0.0821 0.07101 0.08117 C 0.0724 0.08025 0.07396 0.08025 0.07535 0.07932 C 0.07726 0.07809 0.07917 0.07623 0.08108 0.07531 C 0.08507 0.07284 0.08924 0.07222 0.09341 0.0713 C 0.09636 0.06914 0.09931 0.06636 0.10243 0.06512 C 0.10747 0.06327 0.11806 0.06111 0.11806 0.06142 L 0.12604 0.0571 C 0.12709 0.05648 0.12813 0.05586 0.12934 0.05525 C 0.13125 0.05432 0.13316 0.05401 0.1349 0.05339 C 0.13733 0.05216 0.13941 0.05031 0.14167 0.04938 L 0.1507 0.04537 C 0.15556 0.04599 0.16042 0.04568 0.16528 0.04722 C 0.16736 0.04784 0.16927 0.05309 0.17084 0.05525 C 0.1724 0.05741 0.17396 0.05895 0.17535 0.06111 C 0.17657 0.06296 0.17743 0.06574 0.17882 0.06728 C 0.18004 0.06852 0.18177 0.06852 0.18334 0.06914 C 0.18559 0.07315 0.18698 0.07623 0.18993 0.07932 C 0.19167 0.08086 0.20104 0.08673 0.20243 0.08735 C 0.20417 0.08796 0.20608 0.08827 0.20799 0.0892 C 0.2092 0.08981 0.21025 0.09074 0.21129 0.09136 C 0.21389 0.09228 0.21667 0.09259 0.21927 0.09321 C 0.23316 0.09722 0.21372 0.09352 0.23716 0.09722 C 0.26788 0.0966 0.29861 0.09722 0.32934 0.09537 C 0.33195 0.09506 0.33455 0.09197 0.33716 0.09136 C 0.3408 0.09012 0.34462 0.08981 0.34844 0.0892 C 0.34983 0.08796 0.35139 0.08642 0.35295 0.08518 C 0.354 0.08426 0.35521 0.08395 0.35625 0.08333 C 0.36667 0.075 0.35903 0.0787 0.36858 0.07531 C 0.37084 0.07253 0.37292 0.06914 0.37535 0.06728 C 0.37743 0.06574 0.38334 0.0608 0.38663 0.05926 C 0.38837 0.05833 0.39028 0.05802 0.39219 0.0571 C 0.39341 0.05586 0.39462 0.05463 0.39566 0.05339 C 0.39688 0.05154 0.39757 0.04877 0.39896 0.04722 C 0.4 0.04599 0.40122 0.04599 0.40226 0.04537 C 0.40868 0.03395 0.40226 0.04321 0.41025 0.03735 C 0.41146 0.03642 0.41233 0.03395 0.41354 0.03333 C 0.41719 0.03117 0.42101 0.03056 0.42483 0.02932 L 0.42483 0.02963 C 0.42622 0.0287 0.42778 0.02809 0.42934 0.02716 C 0.43125 0.02623 0.43299 0.02407 0.4349 0.02315 C 0.43716 0.02222 0.43941 0.02191 0.44167 0.0213 C 0.44792 0.01728 0.44254 0.02037 0.45278 0.01728 C 0.45469 0.01667 0.4566 0.01574 0.45851 0.01512 C 0.47049 0.01173 0.46216 0.01512 0.47084 0.01111 C 0.47205 0.00988 0.47292 0.00802 0.47431 0.0071 C 0.47639 0.00586 0.47865 0.00617 0.48091 0.00525 C 0.48247 0.00463 0.48403 0.00401 0.48542 0.00339 L 0.51354 0.00525 C 0.53646 0.00741 0.52309 0.0071 0.5316 0.0071 L 0.5316 0.00741 " pathEditMode="relative" rAng="0" ptsTypes="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72" y="-5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2 0.02809 L 0.02362 0.02839 C 0.02726 0.02407 0.03073 0.01914 0.03473 0.01605 C 0.03802 0.01327 0.0415 0.01204 0.0448 0.00988 C 0.04792 0.00802 0.05087 0.00617 0.05382 0.00401 C 0.05764 0.00093 0.06129 -0.0034 0.06511 -0.00586 C 0.06806 -0.00803 0.07118 -0.00833 0.07414 -0.00988 C 0.07743 -0.01173 0.08073 -0.01451 0.08421 -0.01605 C 0.08646 -0.01698 0.08872 -0.01698 0.09098 -0.0179 C 0.09445 -0.01975 0.09757 -0.02222 0.10105 -0.02407 C 0.10591 -0.02624 0.11216 -0.02685 0.11684 -0.02809 C 0.11945 -0.0284 0.12205 -0.02901 0.12466 -0.02994 C 0.12813 -0.03117 0.13143 -0.03333 0.13473 -0.03395 C 0.14046 -0.03519 0.14601 -0.03519 0.15157 -0.0358 C 0.15677 -0.03673 0.1632 -0.03796 0.16858 -0.03982 C 0.16997 -0.04043 0.17153 -0.04136 0.17292 -0.04198 L 0.25955 -0.03982 C 0.26164 -0.03982 0.2632 -0.03549 0.26511 -0.03395 C 0.2665 -0.03272 0.26823 -0.03272 0.26962 -0.0321 C 0.27084 -0.03148 0.27188 -0.03086 0.27309 -0.02994 C 0.27448 -0.0287 0.27605 -0.02747 0.27743 -0.02593 C 0.2783 -0.025 0.27882 -0.02284 0.27969 -0.02191 C 0.28195 -0.02006 0.28646 -0.0179 0.28646 -0.01759 C 0.28768 -0.01667 0.28855 -0.01451 0.28993 -0.01389 C 0.29427 -0.01204 0.3033 -0.00988 0.3033 -0.00957 C 0.30452 -0.00864 0.30539 -0.00679 0.30677 -0.00586 C 0.30851 -0.00494 0.31042 -0.00463 0.31233 -0.00401 C 0.32084 -0.00124 0.31997 -0.00185 0.33039 4.93827E-7 C 0.33264 0.00185 0.33473 0.00463 0.33698 0.00586 C 0.33993 0.00741 0.34306 0.00741 0.34601 0.00802 C 0.34862 0.00864 0.35139 0.00926 0.354 0.00988 C 0.35573 0.01049 0.35764 0.01142 0.35955 0.01204 C 0.3632 0.01296 0.36702 0.01327 0.37084 0.01389 C 0.38195 0.01605 0.3783 0.01512 0.38768 0.0179 C 0.38872 0.01852 0.38993 0.01944 0.39098 0.02006 C 0.4066 0.02623 0.42171 0.02068 0.4382 0.02006 C 0.44046 0.01914 0.44671 0.01759 0.44948 0.01605 C 0.45105 0.01481 0.45243 0.01296 0.454 0.01204 C 0.45573 0.0108 0.45764 0.0108 0.45955 0.00988 C 0.46077 0.00957 0.46181 0.00864 0.46285 0.00802 C 0.46493 0.00432 0.46563 0.00247 0.46858 4.93827E-7 C 0.46962 -0.00093 0.47084 -0.00093 0.47188 -0.00216 C 0.47309 -0.00309 0.47396 -0.00494 0.47535 -0.00586 C 0.48073 -0.0108 0.4816 -0.01019 0.48768 -0.01204 C 0.48959 -0.01327 0.4915 -0.01451 0.49306 -0.01605 C 0.49636 -0.01852 0.49914 -0.02222 0.50226 -0.02407 L 0.50903 -0.02809 C 0.51007 -0.02932 0.51094 -0.03086 0.51233 -0.0321 C 0.51337 -0.03303 0.51476 -0.03303 0.5158 -0.03395 C 0.51737 -0.03549 0.51858 -0.03858 0.52032 -0.03982 C 0.52205 -0.04136 0.52396 -0.04105 0.52587 -0.04198 C 0.52813 -0.0429 0.53039 -0.04506 0.53264 -0.04599 C 0.53386 -0.04661 0.53559 -0.04722 0.53716 -0.04784 C 0.53889 -0.04877 0.5408 -0.04907 0.54271 -0.05 C 0.55938 -0.05803 0.54132 -0.04969 0.554 -0.05803 C 0.5566 -0.05957 0.55921 -0.06049 0.56181 -0.06204 C 0.56302 -0.06265 0.56407 -0.06358 0.56511 -0.06389 C 0.56893 -0.06482 0.57275 -0.06512 0.57639 -0.06574 C 0.6 -0.06512 0.62362 -0.06574 0.64723 -0.06389 C 0.64896 -0.06389 0.65 -0.06049 0.65174 -0.05988 C 0.66737 -0.0537 0.67379 -0.0537 0.68889 -0.05185 C 0.69653 -0.04259 0.6908 -0.04815 0.70799 -0.04383 C 0.71059 -0.04321 0.7132 -0.04198 0.7158 -0.04198 L 0.79341 -0.04198 L 0.79341 -0.04167 " pathEditMode="relative" rAng="0" ptsTypes="AAAAAAAAAAAAAAAAAAAAAAAAAAAAAAAAAAAAAAAAAAAAAAAAAAAAAAAAAAAAAAA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90" y="-469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7.53086E-6 L 5.55556E-7 7.53086E-6 C 0.00486 -0.00123 0.00972 -0.00185 0.01459 -0.00401 C 0.02813 -0.01018 0.01684 -0.01018 0.03143 -0.02006 C 0.0342 -0.02191 0.03733 -0.02129 0.04028 -0.02191 C 0.04531 -0.02314 0.05018 -0.02407 0.05504 -0.02592 C 0.05886 -0.02746 0.06233 -0.03024 0.06615 -0.03209 C 0.07031 -0.03364 0.07448 -0.03425 0.07847 -0.03611 C 0.1092 -0.04876 0.08976 -0.04413 0.11007 -0.04814 L 0.12014 -0.05215 C 0.1217 -0.05277 0.12309 -0.05339 0.12465 -0.05401 C 0.12726 -0.05493 0.12986 -0.05524 0.13247 -0.05586 L 0.22917 -0.05215 C 0.23108 -0.05185 0.23299 -0.05123 0.23472 -0.04999 C 0.26962 -0.02685 0.21007 -0.06265 0.2415 -0.04413 C 0.24514 -0.03425 0.24184 -0.04043 0.24827 -0.03611 C 0.2625 -0.02654 0.24427 -0.03734 0.25608 -0.02808 C 0.25816 -0.02623 0.26059 -0.0253 0.26285 -0.02407 L 0.26615 -0.02191 C 0.29965 0.01791 0.27136 -0.01419 0.37847 -0.02006 C 0.37952 -0.02006 0.37986 -0.02345 0.38073 -0.02407 C 0.38299 -0.0253 0.38525 -0.0253 0.3875 -0.02592 C 0.38872 -0.02654 0.38976 -0.02715 0.39097 -0.02808 C 0.39236 -0.02932 0.39375 -0.03086 0.39531 -0.03209 C 0.39913 -0.03456 0.40556 -0.03518 0.40886 -0.03611 C 0.41042 -0.03672 0.41198 -0.03672 0.41337 -0.03796 C 0.42049 -0.04444 0.40799 -0.04166 0.42118 -0.04598 C 0.42535 -0.04722 0.42952 -0.04722 0.43351 -0.04814 C 0.43577 -0.04845 0.43802 -0.04938 0.44028 -0.04999 L 0.51111 -0.04814 C 0.51233 -0.04783 0.51337 -0.0466 0.51441 -0.04598 C 0.51823 -0.04413 0.52066 -0.04351 0.52465 -0.04197 C 0.5257 -0.04073 0.52674 -0.03888 0.52795 -0.03796 C 0.53021 -0.03641 0.53472 -0.03394 0.53472 -0.03394 C 0.53906 -0.02623 0.53455 -0.03333 0.54028 -0.02808 C 0.54375 -0.02499 0.54462 -0.0216 0.54827 -0.0179 C 0.54913 -0.01697 0.55052 -0.01697 0.55156 -0.01604 C 0.56025 -0.00833 0.54983 -0.01512 0.55834 -0.00987 C 0.55938 -0.00864 0.56042 -0.00709 0.56163 -0.00586 C 0.5632 -0.00462 0.56806 -0.00277 0.56962 -0.00185 C 0.57066 -0.00061 0.57153 0.00155 0.57292 0.00217 C 0.57813 0.00371 0.58334 0.00309 0.58872 0.00402 C 0.59045 0.00433 0.59236 0.00525 0.59427 0.00618 C 0.61215 0.00464 0.63021 0.00217 0.64827 0.00217 L 0.64827 0.00217 " pathEditMode="relative" ptsTypes="AAAAAAAAAAAAAAAAAAAAAAAAAAAAAAAAAAAAAAAAAAAAA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54 0.02315 L 0.01354 0.02346 L 0.02691 0.01512 C 0.03907 0.00802 0.03056 0.01358 0.04375 0.0071 C 0.04601 0.00586 0.04827 0.00401 0.05052 0.00309 C 0.05469 0.00123 0.05886 0.00062 0.06285 -0.00093 C 0.06285 -0.00062 0.08247 -0.0108 0.08646 -0.01296 C 0.08907 -0.0142 0.09167 -0.01636 0.09427 -0.01698 L 0.10556 -0.01883 C 0.10712 -0.01975 0.10868 -0.02006 0.11007 -0.02099 C 0.11823 -0.02593 0.11511 -0.02654 0.12587 -0.03087 C 0.13004 -0.03272 0.1474 -0.03457 0.14931 -0.03488 L 0.22466 -0.03303 C 0.22691 -0.03272 0.22934 -0.03241 0.23143 -0.03087 C 0.23386 -0.02901 0.23577 -0.02531 0.2382 -0.02284 C 0.23924 -0.02191 0.24045 -0.02191 0.2415 -0.02099 C 0.24306 -0.01975 0.24445 -0.0179 0.24601 -0.01698 C 0.24601 -0.01667 0.25434 -0.01204 0.25608 -0.01111 C 0.25729 -0.01019 0.25834 -0.00926 0.25955 -0.00895 L 0.27865 -0.00309 L 0.32795 -0.00494 C 0.33073 -0.00525 0.33316 -0.00648 0.33594 -0.0071 C 0.35764 -0.01204 0.33299 -0.00587 0.35278 -0.01111 C 0.35851 -0.0179 0.35382 -0.01327 0.36285 -0.01698 C 0.36407 -0.01729 0.36511 -0.01852 0.36615 -0.01883 C 0.37361 -0.02161 0.37986 -0.0213 0.3875 -0.02284 C 0.3941 -0.02438 0.39323 -0.02469 0.39879 -0.02685 C 0.4007 -0.02778 0.40243 -0.0284 0.40434 -0.02901 C 0.4066 -0.03087 0.40886 -0.03333 0.41111 -0.03488 C 0.4125 -0.0358 0.41407 -0.03611 0.41563 -0.03704 C 0.41823 -0.03827 0.42101 -0.0392 0.42344 -0.04105 C 0.425 -0.04198 0.42639 -0.04383 0.42795 -0.04475 C 0.43021 -0.04661 0.43247 -0.04784 0.43473 -0.04877 C 0.43611 -0.04969 0.43768 -0.05 0.43924 -0.05093 C 0.44306 -0.0534 0.44705 -0.05494 0.45052 -0.05895 C 0.45278 -0.06142 0.45469 -0.06482 0.45712 -0.06698 C 0.46719 -0.07593 0.46302 -0.07284 0.46962 -0.07685 C 0.47275 -0.08241 0.47344 -0.08426 0.47848 -0.08889 C 0.48004 -0.09012 0.48143 -0.09198 0.48299 -0.0929 C 0.4849 -0.09383 0.48681 -0.09414 0.48872 -0.09475 C 0.49045 -0.09784 0.49184 -0.10093 0.49427 -0.10278 C 0.49636 -0.10432 0.50504 -0.10957 0.50886 -0.1108 C 0.51146 -0.11173 0.51407 -0.11204 0.51667 -0.11266 L 0.58299 -0.1108 C 0.5842 -0.1108 0.58525 -0.10926 0.58646 -0.10895 C 0.58785 -0.10803 0.58941 -0.10772 0.5908 -0.10679 C 0.59236 -0.10587 0.59393 -0.10401 0.59532 -0.10278 C 0.59653 -0.10093 0.5974 -0.09846 0.59879 -0.09691 C 0.59966 -0.09568 0.60104 -0.09568 0.60209 -0.09475 C 0.60365 -0.09352 0.60521 -0.09229 0.6066 -0.09074 C 0.60886 -0.08827 0.61077 -0.08426 0.61337 -0.08272 C 0.61441 -0.0821 0.61563 -0.08179 0.61667 -0.08087 C 0.6283 -0.06945 0.61927 -0.07531 0.62674 -0.07099 C 0.62882 -0.06729 0.62952 -0.06543 0.63247 -0.06296 C 0.6342 -0.06142 0.63854 -0.05988 0.64028 -0.05895 C 0.64931 -0.05432 0.63559 -0.05988 0.65035 -0.05494 C 0.66285 -0.05062 0.65782 -0.05093 0.66285 -0.05093 L 0.66285 -0.05062 " pathEditMode="relative" rAng="0" ptsTypes="AAAAAAAAAAAAAAAAAAAAAAAAAAAAAAAAAAAAAAAAAAAAAAAAAAAAAAAAAA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65" y="-679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uadro contenido iconos de computadora, cajas s, ángulo, sitio web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89" y="2432568"/>
            <a:ext cx="2833041" cy="246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uadro contenido iconos de computadora, cajas s, ángulo, sitio web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530" y="2421170"/>
            <a:ext cx="2833041" cy="246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uadro contenido iconos de computadora, cajas s, ángulo, sitio web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571" y="2392794"/>
            <a:ext cx="2833041" cy="246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89886">
            <a:off x="861106" y="3930044"/>
            <a:ext cx="665645" cy="66250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09659">
            <a:off x="3877006" y="3946995"/>
            <a:ext cx="564710" cy="65581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757613">
            <a:off x="6566425" y="3824793"/>
            <a:ext cx="427908" cy="79772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5" name="Imagen 44" descr="Day 13: Final Research Project - Computer Lab Research - A Single ...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09" y="962311"/>
            <a:ext cx="1044539" cy="1222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6" name="Picture 10" descr="Imán, Imán De Herradura, De Dibujos Animados imagen png - imagen ...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852" y="1649308"/>
            <a:ext cx="868345" cy="77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Imagen 51" descr="Arco iris de colores planos - Descargar PNG/SVG transparente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743" y="665262"/>
            <a:ext cx="1228218" cy="1369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Imagen 52" descr="Coche, Auto Compacto, De Dibujos Animados imagen png - imagen ..."/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9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769" y="1064324"/>
            <a:ext cx="1441450" cy="970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Imagen 53" descr="Helicóptero, Avión, De Dibujos Animados imagen png - imagen ..."/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236" y="1019132"/>
            <a:ext cx="2465070" cy="153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Imagen 54" descr="Estrellas Animada Transparent &amp; PNG Clipart Free Download - YAWD"/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519" y="1211338"/>
            <a:ext cx="780919" cy="75879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CuadroTexto 55"/>
          <p:cNvSpPr txBox="1"/>
          <p:nvPr/>
        </p:nvSpPr>
        <p:spPr>
          <a:xfrm>
            <a:off x="794409" y="127782"/>
            <a:ext cx="7878153" cy="584775"/>
          </a:xfrm>
          <a:prstGeom prst="rect">
            <a:avLst/>
          </a:prstGeom>
          <a:solidFill>
            <a:srgbClr val="92D050"/>
          </a:solidFill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latin typeface="Londrina Solid" panose="020B0604020202020204" charset="0"/>
              </a:rPr>
              <a:t>Une cada objeto con la vocal que le corresponde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1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93 0.04383 L 0.63004 0.346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56" y="151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32099E-6 L 3.88889E-6 4.32099E-6 C -0.00087 0.00493 -0.00174 0.00987 -0.00261 0.01512 C -0.00278 0.01697 -0.00365 0.02685 -0.00417 0.02901 C -0.00469 0.03179 -0.00573 0.03425 -0.00643 0.03703 C -0.0073 0.04321 -0.00782 0.04938 -0.00903 0.05524 C -0.00921 0.05709 -0.00955 0.05833 -0.00973 0.06018 C -0.01059 0.06697 -0.01077 0.07376 -0.01216 0.08024 C -0.01268 0.08302 -0.0132 0.08518 -0.01372 0.08796 C -0.01407 0.09012 -0.01407 0.09228 -0.01441 0.09413 C -0.01493 0.09629 -0.0158 0.09814 -0.01615 0.1003 C -0.0165 0.10216 -0.01667 0.10432 -0.01684 0.10648 C -0.01771 0.11172 -0.01823 0.11296 -0.01927 0.11913 C -0.02136 0.13024 -0.01962 0.12561 -0.02257 0.13148 C -0.02275 0.13302 -0.02309 0.13425 -0.02327 0.13611 C -0.02361 0.13858 -0.02361 0.14135 -0.02414 0.14351 C -0.02431 0.14567 -0.025 0.14691 -0.0257 0.14845 C -0.02587 0.15123 -0.02605 0.1537 -0.02639 0.15617 C -0.02761 0.16358 -0.02882 0.16605 -0.03056 0.17314 C -0.0316 0.17839 -0.03264 0.18333 -0.03351 0.18858 L -0.03525 0.19629 C -0.03577 0.19907 -0.03646 0.20154 -0.03681 0.20432 L -0.03837 0.21358 C -0.03855 0.21512 -0.03889 0.21666 -0.03924 0.21821 C -0.03976 0.22037 -0.04028 0.22222 -0.0408 0.22438 C -0.04427 0.24012 -0.03785 0.2145 -0.04323 0.23518 C -0.04532 0.25123 -0.04236 0.23117 -0.04566 0.24753 C -0.04601 0.24938 -0.04601 0.25154 -0.04636 0.2537 C -0.04723 0.25833 -0.04827 0.2608 -0.04966 0.2645 C -0.04983 0.26666 -0.05 0.26882 -0.05035 0.27067 C -0.0507 0.27253 -0.05139 0.27376 -0.05191 0.2753 C -0.05261 0.27746 -0.05296 0.27963 -0.05348 0.28148 C -0.05452 0.28487 -0.05573 0.28765 -0.05677 0.29074 L -0.05921 0.29845 C -0.05938 0.30061 -0.05938 0.30277 -0.0599 0.30463 C -0.06025 0.30617 -0.06094 0.30679 -0.06146 0.30771 C -0.06216 0.30925 -0.06268 0.3108 -0.06302 0.31265 C -0.06337 0.31419 -0.06355 0.31574 -0.06389 0.31728 C -0.06459 0.31944 -0.06563 0.32129 -0.06632 0.32345 C -0.06684 0.32469 -0.06736 0.32654 -0.06789 0.32808 C -0.06875 0.33333 -0.0691 0.33487 -0.07032 0.34043 C -0.07066 0.34228 -0.07257 0.34845 -0.07275 0.35123 C -0.07275 0.35895 -0.07275 0.36666 -0.07275 0.37469 L -0.07275 0.375 " pathEditMode="relative" rAng="0" ptsTypes="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187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9.87654E-7 L 4.44444E-6 0.00031 C 0.00434 0.00123 0.00885 0.00247 0.01336 0.0037 C 0.01493 0.00432 0.01649 0.00463 0.01788 0.00586 C 0.021 0.00802 0.02378 0.01142 0.02691 0.01389 C 0.02899 0.01543 0.03142 0.01636 0.03368 0.0179 C 0.03941 0.02191 0.0467 0.02901 0.05277 0.03179 C 0.0552 0.03302 0.05798 0.03302 0.06059 0.03364 C 0.06284 0.03426 0.0651 0.03518 0.06736 0.0358 C 0.07031 0.03642 0.07326 0.03704 0.07638 0.03765 C 0.08003 0.03889 0.08385 0.04043 0.0875 0.04167 C 0.08906 0.04228 0.09045 0.04321 0.09201 0.04383 C 0.11423 0.05092 0.08316 0.0392 0.11007 0.04969 C 0.11875 0.06018 0.11163 0.05278 0.13246 0.05772 C 0.13472 0.05833 0.13697 0.05926 0.13923 0.05957 C 0.1434 0.06049 0.14739 0.0608 0.15156 0.06173 C 0.15451 0.06234 0.15763 0.06296 0.16059 0.06358 C 0.18125 0.07407 0.15052 0.05926 0.18524 0.0716 C 0.18906 0.07315 0.1927 0.07592 0.19652 0.07778 C 0.19843 0.0787 0.20034 0.07901 0.20208 0.07963 C 0.20555 0.08086 0.20885 0.08241 0.21232 0.08364 C 0.21458 0.08457 0.21684 0.08488 0.21892 0.0858 C 0.22239 0.08673 0.22569 0.08889 0.22916 0.08951 C 0.23316 0.09074 0.23732 0.09074 0.24149 0.09167 C 0.24409 0.09228 0.2467 0.0929 0.2493 0.09352 C 0.25868 0.10185 0.24861 0.09383 0.25937 0.09969 C 0.26145 0.10062 0.26319 0.10216 0.2651 0.1037 C 0.26666 0.10494 0.26805 0.10679 0.26961 0.10772 C 0.27135 0.10864 0.27326 0.10864 0.27517 0.10957 C 0.27638 0.11018 0.27743 0.11111 0.27847 0.11173 C 0.28836 0.11667 0.27829 0.1108 0.28645 0.11574 C 0.29392 0.12562 0.28784 0.1179 0.29652 0.12747 C 0.30156 0.13302 0.29809 0.13055 0.30329 0.13364 C 0.30555 0.13765 0.30729 0.14228 0.31007 0.14568 C 0.31232 0.14815 0.31441 0.15092 0.31666 0.15339 C 0.3177 0.15463 0.32413 0.16111 0.32569 0.16358 C 0.33472 0.17685 0.3217 0.16173 0.33593 0.17562 C 0.33784 0.17747 0.33941 0.18025 0.34149 0.18148 C 0.34357 0.18272 0.346 0.18272 0.34826 0.18333 C 0.35729 0.19568 0.34739 0.18364 0.35937 0.19352 C 0.36145 0.19506 0.36319 0.19753 0.3651 0.19938 C 0.36649 0.20092 0.36805 0.20216 0.36961 0.20339 C 0.37135 0.20494 0.37326 0.20617 0.37517 0.20741 C 0.3776 0.20895 0.38298 0.21049 0.38524 0.21142 C 0.38645 0.21265 0.3875 0.21451 0.38871 0.21543 C 0.39079 0.21697 0.39843 0.21883 0.39982 0.21944 C 0.40173 0.22068 0.40364 0.22253 0.40555 0.22346 C 0.40763 0.22438 0.41007 0.22469 0.41232 0.22531 C 0.41371 0.22592 0.41527 0.22654 0.41666 0.22747 C 0.41788 0.22809 0.41892 0.2287 0.42013 0.22932 C 0.4243 0.23148 0.42916 0.23426 0.43368 0.23549 C 0.43732 0.23611 0.44114 0.23673 0.44479 0.23734 L 0.45503 0.2392 C 0.45607 0.24012 0.45711 0.24074 0.45833 0.24136 C 0.46076 0.24228 0.47083 0.24475 0.47291 0.24537 C 0.47621 0.24599 0.47968 0.2466 0.48298 0.24722 C 0.48559 0.24784 0.48819 0.24907 0.49097 0.24938 C 0.49878 0.24969 0.50659 0.24938 0.51458 0.24938 L 0.51458 0.24969 " pathEditMode="relative" rAng="0" ptsTypes="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29" y="124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76 -0.06327 L -0.01476 -0.06296 C -0.01875 0.00216 -0.01667 -0.03982 -0.01354 0.10247 C -0.01337 0.11111 -0.01111 0.11358 -0.00799 0.12037 C -0.00521 0.14475 -0.00833 0.11944 -0.00573 0.13642 C -0.00295 0.15494 -0.00573 0.14846 -0.00121 0.15648 C -0.00087 0.16049 -0.00087 0.16451 -0.00017 0.16852 C 0.00035 0.17068 0.00174 0.17222 0.00208 0.17438 C 0.00295 0.17809 0.00261 0.18241 0.0033 0.18642 C 0.00382 0.18981 0.00486 0.1929 0.00556 0.1963 C 0.00608 0.19907 0.00625 0.20185 0.0066 0.20432 C 0.00695 0.20648 0.00747 0.20833 0.00781 0.21049 C 0.00816 0.21512 0.00833 0.21975 0.00886 0.22438 C 0.00903 0.22654 0.0099 0.22839 0.01007 0.23025 C 0.01302 0.26574 0.00955 0.23858 0.01233 0.25802 C 0.01285 0.28704 0.00799 0.29938 0.01563 0.31636 C 0.01632 0.3179 0.01701 0.31944 0.01788 0.32037 C 0.01892 0.3213 0.02014 0.3216 0.02118 0.32191 C 0.0224 0.32438 0.02379 0.32593 0.02465 0.32839 C 0.02969 0.34197 0.02309 0.32963 0.02691 0.33642 L 0.02691 0.33673 " pathEditMode="relative" rAng="0" ptsTypes="AAAAAAAAAAAAAAAAAAAAA">
                                      <p:cBhvr>
                                        <p:cTn id="2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20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781 0.01173 L -0.05781 0.01204 C -0.06093 0.0142 -0.06423 0.01605 -0.06684 0.01945 C -0.07066 0.0247 -0.07361 0.03149 -0.07708 0.03766 L -0.08263 0.04754 C -0.08454 0.05093 -0.08628 0.05433 -0.08819 0.05741 C -0.09166 0.06297 -0.09496 0.06791 -0.09826 0.07346 C -0.10069 0.07747 -0.1026 0.0821 -0.10503 0.0855 C -0.11284 0.09692 -0.13263 0.12099 -0.14097 0.12963 C -0.14444 0.13272 -0.14791 0.13581 -0.15121 0.13951 C -0.15434 0.14321 -0.15711 0.14754 -0.16007 0.15155 C -0.16197 0.15371 -0.16406 0.15525 -0.16579 0.15741 C -0.16857 0.16112 -0.17066 0.16636 -0.17361 0.16945 C -0.17569 0.17161 -0.17812 0.17192 -0.18038 0.17346 C -0.18298 0.17531 -0.18559 0.17747 -0.18819 0.17933 C -0.19496 0.18396 -0.19652 0.18396 -0.20399 0.18735 C -0.20659 0.18858 -0.2092 0.19013 -0.2118 0.19136 C -0.2151 0.19291 -0.21857 0.19383 -0.22187 0.19537 C -0.22534 0.19723 -0.22864 0.2 -0.23211 0.20155 C -0.25364 0.20988 -0.25486 0.20896 -0.27361 0.21142 C -0.28628 0.21667 -0.29132 0.21821 -0.30399 0.22531 C -0.30816 0.22778 -0.31215 0.23118 -0.31632 0.23334 C -0.31961 0.23519 -0.32309 0.23581 -0.32638 0.23735 C -0.34461 0.24692 -0.32725 0.24105 -0.34218 0.24537 C -0.34409 0.24661 -0.34583 0.24815 -0.34774 0.24939 C -0.35503 0.25371 -0.35034 0.24815 -0.35902 0.25741 C -0.36059 0.25896 -0.36197 0.26173 -0.36354 0.26328 C -0.36562 0.26575 -0.36822 0.26698 -0.37031 0.26945 C -0.37378 0.27346 -0.37673 0.27902 -0.38038 0.28334 C -0.38263 0.28612 -0.38489 0.28889 -0.38715 0.29136 C -0.38888 0.29352 -0.39097 0.29476 -0.3927 0.29723 C -0.3927 0.29754 -0.40277 0.31513 -0.40399 0.31729 C -0.40468 0.31852 -0.40538 0.32007 -0.40625 0.3213 C -0.41128 0.32809 -0.41614 0.33488 -0.42187 0.3392 C -0.42309 0.34013 -0.42413 0.34075 -0.42534 0.34136 C -0.42673 0.34321 -0.42812 0.34568 -0.42986 0.34723 C -0.43159 0.34908 -0.4335 0.35 -0.43541 0.35124 C -0.44288 0.35618 -0.44114 0.35494 -0.44895 0.35741 C -0.45694 0.36451 -0.44982 0.35896 -0.46007 0.36328 C -0.4625 0.36389 -0.46944 0.36791 -0.47257 0.36914 C -0.47517 0.37007 -0.47777 0.37007 -0.48038 0.3713 C -0.48559 0.37346 -0.49062 0.3784 -0.496 0.37933 C -0.5118 0.3821 -0.50364 0.38025 -0.52083 0.38519 C -0.52378 0.38612 -0.53003 0.38797 -0.53316 0.3892 C -0.53437 0.38982 -0.53541 0.39105 -0.53645 0.39136 C -0.54288 0.39198 -0.5493 0.39136 -0.55555 0.39136 L -0.55555 0.39167 " pathEditMode="relative" rAng="0" ptsTypes="AAAAAAAAAAAAAAAAAAAAAAAAAAAAAAAAAAAAAAAAAAAAAAA">
                                      <p:cBhvr>
                                        <p:cTn id="2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96" y="189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62 -0.06296 L -0.01962 -0.06265 C -0.02344 -0.05926 -0.02744 -0.05586 -0.03091 -0.05123 C -0.04445 -0.03271 -0.03386 -0.04012 -0.04218 -0.03518 C -0.05174 -0.01821 -0.04358 -0.03117 -0.05452 -0.01728 C -0.05643 -0.01481 -0.05815 -0.01142 -0.06025 -0.00926 C -0.06233 -0.00679 -0.06476 -0.00524 -0.06685 -0.00308 C -0.06806 -0.00216 -0.0691 -0.00031 -0.07032 0.00093 C -0.07413 0.00463 -0.07431 0.00463 -0.07812 0.00679 C -0.08177 0.01204 -0.09045 0.02469 -0.09392 0.02686 L -0.1007 0.03087 C -0.11702 0.05247 -0.09652 0.02655 -0.10851 0.03889 C -0.1198 0.05 -0.10521 0.04013 -0.1198 0.04877 C -0.12362 0.05371 -0.12553 0.05679 -0.12987 0.06081 C -0.13091 0.06173 -0.13212 0.06204 -0.13334 0.06266 C -0.13438 0.06482 -0.13542 0.06698 -0.13664 0.06883 C -0.13959 0.07284 -0.14566 0.08056 -0.14566 0.08087 C -0.14636 0.08272 -0.14688 0.08488 -0.14792 0.08673 C -0.14879 0.08828 -0.15035 0.08889 -0.15122 0.09074 C -0.15261 0.09352 -0.1533 0.09753 -0.15469 0.10062 C -0.15521 0.10216 -0.15625 0.10309 -0.15695 0.10463 C -0.15851 0.10803 -0.1599 0.11111 -0.16129 0.11451 C -0.16216 0.11667 -0.1625 0.11914 -0.16355 0.12068 C -0.16528 0.12284 -0.16737 0.12315 -0.16928 0.12469 C -0.17049 0.12562 -0.17153 0.12716 -0.17257 0.12871 C -0.17796 0.14105 -0.17466 0.13426 -0.18264 0.14846 C -0.18386 0.15062 -0.18525 0.15216 -0.18612 0.15463 C -0.18889 0.16204 -0.18889 0.16235 -0.19289 0.17068 C -0.19358 0.17192 -0.19428 0.17346 -0.19514 0.17469 C -0.19619 0.17593 -0.1974 0.17686 -0.19844 0.1784 C -0.20521 0.18889 -0.20018 0.18488 -0.20625 0.18858 C -0.21146 0.21111 -0.20539 0.18828 -0.21198 0.20463 C -0.21285 0.20679 -0.2132 0.21019 -0.21424 0.21235 C -0.22188 0.2284 -0.21615 0.20556 -0.22327 0.23056 C -0.22396 0.23303 -0.22448 0.23611 -0.22553 0.23858 C -0.22709 0.24229 -0.23108 0.24846 -0.23108 0.24877 C -0.23143 0.25031 -0.2316 0.25247 -0.23212 0.25432 C -0.23386 0.25926 -0.2356 0.25834 -0.23785 0.26235 C -0.23907 0.26482 -0.23976 0.26821 -0.24115 0.27037 C -0.24514 0.27686 -0.24914 0.28303 -0.25348 0.28828 C -0.25469 0.28982 -0.25573 0.29136 -0.25695 0.29229 C -0.25869 0.29383 -0.2606 0.29507 -0.2625 0.2963 C -0.2665 0.30679 -0.2625 0.29908 -0.26928 0.30432 C -0.27049 0.30525 -0.27153 0.3071 -0.27275 0.30834 C -0.27344 0.30926 -0.27414 0.30957 -0.27483 0.3105 L -0.27483 0.31081 " pathEditMode="relative" rAng="0" ptsTypes="AAAAAAAAAAAAAAAAAAAAAAAAAAAAAAAAAAAAAAAAAAAAAA">
                                      <p:cBhvr>
                                        <p:cTn id="3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60" y="186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¿Qué animal puede hacer daño al abrazar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0" name="Google Shape;1290;p31"/>
          <p:cNvGrpSpPr/>
          <p:nvPr/>
        </p:nvGrpSpPr>
        <p:grpSpPr>
          <a:xfrm>
            <a:off x="283814" y="296958"/>
            <a:ext cx="8466956" cy="4430004"/>
            <a:chOff x="283814" y="296958"/>
            <a:chExt cx="8466956" cy="4430004"/>
          </a:xfrm>
        </p:grpSpPr>
        <p:grpSp>
          <p:nvGrpSpPr>
            <p:cNvPr id="1291" name="Google Shape;1291;p31"/>
            <p:cNvGrpSpPr/>
            <p:nvPr/>
          </p:nvGrpSpPr>
          <p:grpSpPr>
            <a:xfrm>
              <a:off x="283814" y="3465081"/>
              <a:ext cx="192515" cy="288298"/>
              <a:chOff x="1459800" y="1512500"/>
              <a:chExt cx="131625" cy="197100"/>
            </a:xfrm>
          </p:grpSpPr>
          <p:sp>
            <p:nvSpPr>
              <p:cNvPr id="1292" name="Google Shape;1292;p31"/>
              <p:cNvSpPr/>
              <p:nvPr/>
            </p:nvSpPr>
            <p:spPr>
              <a:xfrm>
                <a:off x="1533625" y="1599050"/>
                <a:ext cx="600" cy="2450"/>
              </a:xfrm>
              <a:custGeom>
                <a:avLst/>
                <a:gdLst/>
                <a:ahLst/>
                <a:cxnLst/>
                <a:rect l="l" t="t" r="r" b="b"/>
                <a:pathLst>
                  <a:path w="24" h="98" extrusionOk="0">
                    <a:moveTo>
                      <a:pt x="0" y="1"/>
                    </a:moveTo>
                    <a:cubicBezTo>
                      <a:pt x="2" y="11"/>
                      <a:pt x="5" y="21"/>
                      <a:pt x="7" y="30"/>
                    </a:cubicBezTo>
                    <a:lnTo>
                      <a:pt x="7" y="30"/>
                    </a:lnTo>
                    <a:cubicBezTo>
                      <a:pt x="7" y="19"/>
                      <a:pt x="3" y="9"/>
                      <a:pt x="0" y="1"/>
                    </a:cubicBezTo>
                    <a:close/>
                    <a:moveTo>
                      <a:pt x="7" y="30"/>
                    </a:moveTo>
                    <a:lnTo>
                      <a:pt x="7" y="30"/>
                    </a:lnTo>
                    <a:cubicBezTo>
                      <a:pt x="7" y="32"/>
                      <a:pt x="7" y="33"/>
                      <a:pt x="7" y="34"/>
                    </a:cubicBezTo>
                    <a:cubicBezTo>
                      <a:pt x="11" y="47"/>
                      <a:pt x="14" y="64"/>
                      <a:pt x="17" y="81"/>
                    </a:cubicBezTo>
                    <a:lnTo>
                      <a:pt x="23" y="98"/>
                    </a:lnTo>
                    <a:cubicBezTo>
                      <a:pt x="19" y="74"/>
                      <a:pt x="13" y="53"/>
                      <a:pt x="7" y="30"/>
                    </a:cubicBezTo>
                    <a:close/>
                  </a:path>
                </a:pathLst>
              </a:custGeom>
              <a:solidFill>
                <a:srgbClr val="FB67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31"/>
              <p:cNvSpPr/>
              <p:nvPr/>
            </p:nvSpPr>
            <p:spPr>
              <a:xfrm>
                <a:off x="1529350" y="1598125"/>
                <a:ext cx="9150" cy="43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72" extrusionOk="0">
                    <a:moveTo>
                      <a:pt x="345" y="1"/>
                    </a:moveTo>
                    <a:lnTo>
                      <a:pt x="1" y="74"/>
                    </a:lnTo>
                    <a:lnTo>
                      <a:pt x="21" y="172"/>
                    </a:lnTo>
                    <a:lnTo>
                      <a:pt x="365" y="98"/>
                    </a:lnTo>
                    <a:lnTo>
                      <a:pt x="345" y="1"/>
                    </a:ln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31"/>
              <p:cNvSpPr/>
              <p:nvPr/>
            </p:nvSpPr>
            <p:spPr>
              <a:xfrm>
                <a:off x="1463575" y="1516850"/>
                <a:ext cx="123425" cy="188350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7534" extrusionOk="0">
                    <a:moveTo>
                      <a:pt x="2585" y="2359"/>
                    </a:moveTo>
                    <a:cubicBezTo>
                      <a:pt x="2601" y="2419"/>
                      <a:pt x="2618" y="2479"/>
                      <a:pt x="2635" y="2543"/>
                    </a:cubicBezTo>
                    <a:cubicBezTo>
                      <a:pt x="2682" y="2743"/>
                      <a:pt x="2729" y="2947"/>
                      <a:pt x="2772" y="3148"/>
                    </a:cubicBezTo>
                    <a:cubicBezTo>
                      <a:pt x="2782" y="3188"/>
                      <a:pt x="2793" y="3225"/>
                      <a:pt x="2799" y="3265"/>
                    </a:cubicBezTo>
                    <a:lnTo>
                      <a:pt x="2796" y="3245"/>
                    </a:lnTo>
                    <a:lnTo>
                      <a:pt x="2796" y="3245"/>
                    </a:lnTo>
                    <a:cubicBezTo>
                      <a:pt x="2799" y="3258"/>
                      <a:pt x="2802" y="3275"/>
                      <a:pt x="2805" y="3292"/>
                    </a:cubicBezTo>
                    <a:cubicBezTo>
                      <a:pt x="2805" y="3302"/>
                      <a:pt x="2809" y="3312"/>
                      <a:pt x="2809" y="3322"/>
                    </a:cubicBezTo>
                    <a:lnTo>
                      <a:pt x="2816" y="3338"/>
                    </a:lnTo>
                    <a:lnTo>
                      <a:pt x="2816" y="3352"/>
                    </a:lnTo>
                    <a:cubicBezTo>
                      <a:pt x="2859" y="3543"/>
                      <a:pt x="2902" y="3733"/>
                      <a:pt x="2946" y="3924"/>
                    </a:cubicBezTo>
                    <a:cubicBezTo>
                      <a:pt x="2856" y="3934"/>
                      <a:pt x="2762" y="3937"/>
                      <a:pt x="2672" y="3951"/>
                    </a:cubicBezTo>
                    <a:cubicBezTo>
                      <a:pt x="2558" y="3968"/>
                      <a:pt x="2444" y="3984"/>
                      <a:pt x="2328" y="4000"/>
                    </a:cubicBezTo>
                    <a:cubicBezTo>
                      <a:pt x="2197" y="4017"/>
                      <a:pt x="2067" y="4034"/>
                      <a:pt x="1939" y="4051"/>
                    </a:cubicBezTo>
                    <a:cubicBezTo>
                      <a:pt x="1979" y="3944"/>
                      <a:pt x="2020" y="3840"/>
                      <a:pt x="2060" y="3736"/>
                    </a:cubicBezTo>
                    <a:cubicBezTo>
                      <a:pt x="2227" y="3325"/>
                      <a:pt x="2401" y="2914"/>
                      <a:pt x="2541" y="2492"/>
                    </a:cubicBezTo>
                    <a:cubicBezTo>
                      <a:pt x="2555" y="2449"/>
                      <a:pt x="2572" y="2402"/>
                      <a:pt x="2585" y="2359"/>
                    </a:cubicBezTo>
                    <a:close/>
                    <a:moveTo>
                      <a:pt x="2705" y="1"/>
                    </a:moveTo>
                    <a:cubicBezTo>
                      <a:pt x="2595" y="1"/>
                      <a:pt x="2495" y="35"/>
                      <a:pt x="2391" y="95"/>
                    </a:cubicBezTo>
                    <a:cubicBezTo>
                      <a:pt x="2294" y="152"/>
                      <a:pt x="2240" y="235"/>
                      <a:pt x="2183" y="328"/>
                    </a:cubicBezTo>
                    <a:cubicBezTo>
                      <a:pt x="2130" y="416"/>
                      <a:pt x="2097" y="516"/>
                      <a:pt x="2063" y="609"/>
                    </a:cubicBezTo>
                    <a:cubicBezTo>
                      <a:pt x="1916" y="1024"/>
                      <a:pt x="1806" y="1449"/>
                      <a:pt x="1682" y="1870"/>
                    </a:cubicBezTo>
                    <a:cubicBezTo>
                      <a:pt x="1641" y="2011"/>
                      <a:pt x="1601" y="2148"/>
                      <a:pt x="1558" y="2285"/>
                    </a:cubicBezTo>
                    <a:cubicBezTo>
                      <a:pt x="1508" y="2435"/>
                      <a:pt x="1454" y="2586"/>
                      <a:pt x="1397" y="2736"/>
                    </a:cubicBezTo>
                    <a:cubicBezTo>
                      <a:pt x="1317" y="2944"/>
                      <a:pt x="1240" y="3151"/>
                      <a:pt x="1160" y="3358"/>
                    </a:cubicBezTo>
                    <a:cubicBezTo>
                      <a:pt x="1090" y="3543"/>
                      <a:pt x="1023" y="3727"/>
                      <a:pt x="956" y="3914"/>
                    </a:cubicBezTo>
                    <a:cubicBezTo>
                      <a:pt x="909" y="4034"/>
                      <a:pt x="873" y="4158"/>
                      <a:pt x="832" y="4278"/>
                    </a:cubicBezTo>
                    <a:cubicBezTo>
                      <a:pt x="806" y="4366"/>
                      <a:pt x="772" y="4452"/>
                      <a:pt x="749" y="4542"/>
                    </a:cubicBezTo>
                    <a:cubicBezTo>
                      <a:pt x="632" y="4937"/>
                      <a:pt x="522" y="5332"/>
                      <a:pt x="401" y="5726"/>
                    </a:cubicBezTo>
                    <a:cubicBezTo>
                      <a:pt x="334" y="5924"/>
                      <a:pt x="267" y="6118"/>
                      <a:pt x="210" y="6319"/>
                    </a:cubicBezTo>
                    <a:cubicBezTo>
                      <a:pt x="147" y="6529"/>
                      <a:pt x="107" y="6750"/>
                      <a:pt x="56" y="6964"/>
                    </a:cubicBezTo>
                    <a:cubicBezTo>
                      <a:pt x="0" y="7211"/>
                      <a:pt x="184" y="7466"/>
                      <a:pt x="425" y="7512"/>
                    </a:cubicBezTo>
                    <a:cubicBezTo>
                      <a:pt x="454" y="7518"/>
                      <a:pt x="483" y="7521"/>
                      <a:pt x="512" y="7521"/>
                    </a:cubicBezTo>
                    <a:cubicBezTo>
                      <a:pt x="605" y="7521"/>
                      <a:pt x="697" y="7493"/>
                      <a:pt x="775" y="7442"/>
                    </a:cubicBezTo>
                    <a:cubicBezTo>
                      <a:pt x="879" y="7368"/>
                      <a:pt x="943" y="7265"/>
                      <a:pt x="973" y="7141"/>
                    </a:cubicBezTo>
                    <a:cubicBezTo>
                      <a:pt x="1007" y="6990"/>
                      <a:pt x="1036" y="6837"/>
                      <a:pt x="1076" y="6689"/>
                    </a:cubicBezTo>
                    <a:cubicBezTo>
                      <a:pt x="1107" y="6576"/>
                      <a:pt x="1144" y="6469"/>
                      <a:pt x="1177" y="6359"/>
                    </a:cubicBezTo>
                    <a:cubicBezTo>
                      <a:pt x="1271" y="6091"/>
                      <a:pt x="1365" y="5827"/>
                      <a:pt x="1445" y="5556"/>
                    </a:cubicBezTo>
                    <a:lnTo>
                      <a:pt x="1535" y="5255"/>
                    </a:lnTo>
                    <a:cubicBezTo>
                      <a:pt x="1554" y="5257"/>
                      <a:pt x="1573" y="5259"/>
                      <a:pt x="1593" y="5259"/>
                    </a:cubicBezTo>
                    <a:cubicBezTo>
                      <a:pt x="1607" y="5259"/>
                      <a:pt x="1621" y="5258"/>
                      <a:pt x="1635" y="5255"/>
                    </a:cubicBezTo>
                    <a:cubicBezTo>
                      <a:pt x="1896" y="5221"/>
                      <a:pt x="2157" y="5188"/>
                      <a:pt x="2418" y="5151"/>
                    </a:cubicBezTo>
                    <a:cubicBezTo>
                      <a:pt x="2532" y="5138"/>
                      <a:pt x="2649" y="5118"/>
                      <a:pt x="2762" y="5098"/>
                    </a:cubicBezTo>
                    <a:cubicBezTo>
                      <a:pt x="2873" y="5078"/>
                      <a:pt x="2986" y="5078"/>
                      <a:pt x="3100" y="5061"/>
                    </a:cubicBezTo>
                    <a:cubicBezTo>
                      <a:pt x="3110" y="5058"/>
                      <a:pt x="3120" y="5054"/>
                      <a:pt x="3130" y="5054"/>
                    </a:cubicBezTo>
                    <a:cubicBezTo>
                      <a:pt x="3137" y="5081"/>
                      <a:pt x="3140" y="5111"/>
                      <a:pt x="3146" y="5138"/>
                    </a:cubicBezTo>
                    <a:cubicBezTo>
                      <a:pt x="3171" y="5285"/>
                      <a:pt x="3197" y="5436"/>
                      <a:pt x="3237" y="5579"/>
                    </a:cubicBezTo>
                    <a:cubicBezTo>
                      <a:pt x="3264" y="5673"/>
                      <a:pt x="3291" y="5766"/>
                      <a:pt x="3321" y="5860"/>
                    </a:cubicBezTo>
                    <a:cubicBezTo>
                      <a:pt x="3371" y="6031"/>
                      <a:pt x="3418" y="6201"/>
                      <a:pt x="3461" y="6372"/>
                    </a:cubicBezTo>
                    <a:cubicBezTo>
                      <a:pt x="3475" y="6439"/>
                      <a:pt x="3488" y="6509"/>
                      <a:pt x="3498" y="6576"/>
                    </a:cubicBezTo>
                    <a:cubicBezTo>
                      <a:pt x="3508" y="6626"/>
                      <a:pt x="3518" y="6677"/>
                      <a:pt x="3525" y="6730"/>
                    </a:cubicBezTo>
                    <a:cubicBezTo>
                      <a:pt x="3538" y="6817"/>
                      <a:pt x="3558" y="6904"/>
                      <a:pt x="3578" y="6987"/>
                    </a:cubicBezTo>
                    <a:cubicBezTo>
                      <a:pt x="3592" y="7041"/>
                      <a:pt x="3618" y="7091"/>
                      <a:pt x="3645" y="7138"/>
                    </a:cubicBezTo>
                    <a:cubicBezTo>
                      <a:pt x="3682" y="7228"/>
                      <a:pt x="3739" y="7305"/>
                      <a:pt x="3813" y="7372"/>
                    </a:cubicBezTo>
                    <a:cubicBezTo>
                      <a:pt x="3903" y="7449"/>
                      <a:pt x="4003" y="7499"/>
                      <a:pt x="4120" y="7523"/>
                    </a:cubicBezTo>
                    <a:cubicBezTo>
                      <a:pt x="4161" y="7530"/>
                      <a:pt x="4202" y="7534"/>
                      <a:pt x="4243" y="7534"/>
                    </a:cubicBezTo>
                    <a:cubicBezTo>
                      <a:pt x="4316" y="7534"/>
                      <a:pt x="4387" y="7522"/>
                      <a:pt x="4458" y="7496"/>
                    </a:cubicBezTo>
                    <a:cubicBezTo>
                      <a:pt x="4565" y="7459"/>
                      <a:pt x="4655" y="7396"/>
                      <a:pt x="4732" y="7311"/>
                    </a:cubicBezTo>
                    <a:cubicBezTo>
                      <a:pt x="4816" y="7185"/>
                      <a:pt x="4889" y="7095"/>
                      <a:pt x="4916" y="6937"/>
                    </a:cubicBezTo>
                    <a:cubicBezTo>
                      <a:pt x="4929" y="6860"/>
                      <a:pt x="4936" y="6783"/>
                      <a:pt x="4932" y="6700"/>
                    </a:cubicBezTo>
                    <a:cubicBezTo>
                      <a:pt x="4932" y="6660"/>
                      <a:pt x="4929" y="6620"/>
                      <a:pt x="4920" y="6579"/>
                    </a:cubicBezTo>
                    <a:cubicBezTo>
                      <a:pt x="4896" y="6445"/>
                      <a:pt x="4866" y="6308"/>
                      <a:pt x="4836" y="6175"/>
                    </a:cubicBezTo>
                    <a:cubicBezTo>
                      <a:pt x="4802" y="6018"/>
                      <a:pt x="4765" y="5860"/>
                      <a:pt x="4719" y="5706"/>
                    </a:cubicBezTo>
                    <a:cubicBezTo>
                      <a:pt x="4665" y="5539"/>
                      <a:pt x="4611" y="5372"/>
                      <a:pt x="4558" y="5208"/>
                    </a:cubicBezTo>
                    <a:cubicBezTo>
                      <a:pt x="4511" y="5071"/>
                      <a:pt x="4481" y="4934"/>
                      <a:pt x="4448" y="4794"/>
                    </a:cubicBezTo>
                    <a:cubicBezTo>
                      <a:pt x="4364" y="4375"/>
                      <a:pt x="4290" y="3957"/>
                      <a:pt x="4184" y="3546"/>
                    </a:cubicBezTo>
                    <a:cubicBezTo>
                      <a:pt x="4080" y="3162"/>
                      <a:pt x="3949" y="2787"/>
                      <a:pt x="3836" y="2406"/>
                    </a:cubicBezTo>
                    <a:cubicBezTo>
                      <a:pt x="3773" y="2191"/>
                      <a:pt x="3702" y="1984"/>
                      <a:pt x="3625" y="1777"/>
                    </a:cubicBezTo>
                    <a:cubicBezTo>
                      <a:pt x="3538" y="1549"/>
                      <a:pt x="3464" y="1325"/>
                      <a:pt x="3401" y="1091"/>
                    </a:cubicBezTo>
                    <a:cubicBezTo>
                      <a:pt x="3364" y="904"/>
                      <a:pt x="3331" y="714"/>
                      <a:pt x="3287" y="526"/>
                    </a:cubicBezTo>
                    <a:cubicBezTo>
                      <a:pt x="3281" y="502"/>
                      <a:pt x="3277" y="479"/>
                      <a:pt x="3271" y="456"/>
                    </a:cubicBezTo>
                    <a:cubicBezTo>
                      <a:pt x="3251" y="388"/>
                      <a:pt x="3220" y="336"/>
                      <a:pt x="3187" y="272"/>
                    </a:cubicBezTo>
                    <a:cubicBezTo>
                      <a:pt x="3120" y="135"/>
                      <a:pt x="2950" y="31"/>
                      <a:pt x="2805" y="11"/>
                    </a:cubicBezTo>
                    <a:cubicBezTo>
                      <a:pt x="2772" y="4"/>
                      <a:pt x="2739" y="1"/>
                      <a:pt x="270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31"/>
              <p:cNvSpPr/>
              <p:nvPr/>
            </p:nvSpPr>
            <p:spPr>
              <a:xfrm>
                <a:off x="1459800" y="1512500"/>
                <a:ext cx="131625" cy="197100"/>
              </a:xfrm>
              <a:custGeom>
                <a:avLst/>
                <a:gdLst/>
                <a:ahLst/>
                <a:cxnLst/>
                <a:rect l="l" t="t" r="r" b="b"/>
                <a:pathLst>
                  <a:path w="5265" h="7884" extrusionOk="0">
                    <a:moveTo>
                      <a:pt x="2706" y="3151"/>
                    </a:moveTo>
                    <a:cubicBezTo>
                      <a:pt x="2723" y="3222"/>
                      <a:pt x="2736" y="3292"/>
                      <a:pt x="2752" y="3362"/>
                    </a:cubicBezTo>
                    <a:lnTo>
                      <a:pt x="2796" y="3563"/>
                    </a:lnTo>
                    <a:cubicBezTo>
                      <a:pt x="2823" y="3690"/>
                      <a:pt x="2853" y="3813"/>
                      <a:pt x="2880" y="3941"/>
                    </a:cubicBezTo>
                    <a:cubicBezTo>
                      <a:pt x="2853" y="3944"/>
                      <a:pt x="2826" y="3947"/>
                      <a:pt x="2800" y="3951"/>
                    </a:cubicBezTo>
                    <a:lnTo>
                      <a:pt x="2669" y="3971"/>
                    </a:lnTo>
                    <a:cubicBezTo>
                      <a:pt x="2599" y="3981"/>
                      <a:pt x="2529" y="3991"/>
                      <a:pt x="2455" y="4001"/>
                    </a:cubicBezTo>
                    <a:lnTo>
                      <a:pt x="2362" y="4011"/>
                    </a:lnTo>
                    <a:cubicBezTo>
                      <a:pt x="2365" y="4001"/>
                      <a:pt x="2368" y="3987"/>
                      <a:pt x="2374" y="3974"/>
                    </a:cubicBezTo>
                    <a:lnTo>
                      <a:pt x="2462" y="3760"/>
                    </a:lnTo>
                    <a:cubicBezTo>
                      <a:pt x="2545" y="3560"/>
                      <a:pt x="2629" y="3359"/>
                      <a:pt x="2706" y="3151"/>
                    </a:cubicBezTo>
                    <a:close/>
                    <a:moveTo>
                      <a:pt x="2749" y="1934"/>
                    </a:moveTo>
                    <a:lnTo>
                      <a:pt x="2525" y="2613"/>
                    </a:lnTo>
                    <a:cubicBezTo>
                      <a:pt x="2411" y="2954"/>
                      <a:pt x="2271" y="3296"/>
                      <a:pt x="2138" y="3626"/>
                    </a:cubicBezTo>
                    <a:lnTo>
                      <a:pt x="2050" y="3844"/>
                    </a:lnTo>
                    <a:cubicBezTo>
                      <a:pt x="2017" y="3924"/>
                      <a:pt x="1984" y="4008"/>
                      <a:pt x="1953" y="4091"/>
                    </a:cubicBezTo>
                    <a:lnTo>
                      <a:pt x="1820" y="4435"/>
                    </a:lnTo>
                    <a:lnTo>
                      <a:pt x="2502" y="4349"/>
                    </a:lnTo>
                    <a:cubicBezTo>
                      <a:pt x="2575" y="4339"/>
                      <a:pt x="2649" y="4329"/>
                      <a:pt x="2723" y="4319"/>
                    </a:cubicBezTo>
                    <a:lnTo>
                      <a:pt x="2850" y="4299"/>
                    </a:lnTo>
                    <a:cubicBezTo>
                      <a:pt x="2896" y="4292"/>
                      <a:pt x="2947" y="4288"/>
                      <a:pt x="2993" y="4282"/>
                    </a:cubicBezTo>
                    <a:cubicBezTo>
                      <a:pt x="3033" y="4279"/>
                      <a:pt x="3077" y="4275"/>
                      <a:pt x="3117" y="4272"/>
                    </a:cubicBezTo>
                    <a:lnTo>
                      <a:pt x="3311" y="4248"/>
                    </a:lnTo>
                    <a:lnTo>
                      <a:pt x="3228" y="3887"/>
                    </a:lnTo>
                    <a:cubicBezTo>
                      <a:pt x="3197" y="3753"/>
                      <a:pt x="3167" y="3623"/>
                      <a:pt x="3137" y="3476"/>
                    </a:cubicBezTo>
                    <a:lnTo>
                      <a:pt x="3134" y="3456"/>
                    </a:lnTo>
                    <a:lnTo>
                      <a:pt x="2960" y="3496"/>
                    </a:lnTo>
                    <a:lnTo>
                      <a:pt x="3127" y="3429"/>
                    </a:lnTo>
                    <a:lnTo>
                      <a:pt x="3117" y="3382"/>
                    </a:lnTo>
                    <a:lnTo>
                      <a:pt x="3097" y="3285"/>
                    </a:lnTo>
                    <a:cubicBezTo>
                      <a:pt x="3050" y="3081"/>
                      <a:pt x="3004" y="2877"/>
                      <a:pt x="2956" y="2673"/>
                    </a:cubicBezTo>
                    <a:cubicBezTo>
                      <a:pt x="2940" y="2609"/>
                      <a:pt x="2923" y="2546"/>
                      <a:pt x="2907" y="2486"/>
                    </a:cubicBezTo>
                    <a:lnTo>
                      <a:pt x="2749" y="1934"/>
                    </a:lnTo>
                    <a:close/>
                    <a:moveTo>
                      <a:pt x="2855" y="352"/>
                    </a:moveTo>
                    <a:cubicBezTo>
                      <a:pt x="2879" y="352"/>
                      <a:pt x="2904" y="355"/>
                      <a:pt x="2930" y="359"/>
                    </a:cubicBezTo>
                    <a:cubicBezTo>
                      <a:pt x="3030" y="372"/>
                      <a:pt x="3144" y="449"/>
                      <a:pt x="3181" y="526"/>
                    </a:cubicBezTo>
                    <a:lnTo>
                      <a:pt x="3201" y="566"/>
                    </a:lnTo>
                    <a:cubicBezTo>
                      <a:pt x="3224" y="607"/>
                      <a:pt x="3241" y="640"/>
                      <a:pt x="3251" y="673"/>
                    </a:cubicBezTo>
                    <a:cubicBezTo>
                      <a:pt x="3257" y="697"/>
                      <a:pt x="3261" y="717"/>
                      <a:pt x="3268" y="740"/>
                    </a:cubicBezTo>
                    <a:cubicBezTo>
                      <a:pt x="3294" y="871"/>
                      <a:pt x="3322" y="1001"/>
                      <a:pt x="3345" y="1132"/>
                    </a:cubicBezTo>
                    <a:lnTo>
                      <a:pt x="3382" y="1315"/>
                    </a:lnTo>
                    <a:cubicBezTo>
                      <a:pt x="3448" y="1553"/>
                      <a:pt x="3522" y="1780"/>
                      <a:pt x="3609" y="2011"/>
                    </a:cubicBezTo>
                    <a:cubicBezTo>
                      <a:pt x="3686" y="2212"/>
                      <a:pt x="3753" y="2416"/>
                      <a:pt x="3819" y="2629"/>
                    </a:cubicBezTo>
                    <a:cubicBezTo>
                      <a:pt x="3856" y="2760"/>
                      <a:pt x="3899" y="2890"/>
                      <a:pt x="3940" y="3021"/>
                    </a:cubicBezTo>
                    <a:cubicBezTo>
                      <a:pt x="4017" y="3265"/>
                      <a:pt x="4097" y="3516"/>
                      <a:pt x="4164" y="3767"/>
                    </a:cubicBezTo>
                    <a:cubicBezTo>
                      <a:pt x="4248" y="4081"/>
                      <a:pt x="4311" y="4409"/>
                      <a:pt x="4371" y="4723"/>
                    </a:cubicBezTo>
                    <a:lnTo>
                      <a:pt x="4428" y="5004"/>
                    </a:lnTo>
                    <a:cubicBezTo>
                      <a:pt x="4461" y="5151"/>
                      <a:pt x="4495" y="5295"/>
                      <a:pt x="4542" y="5439"/>
                    </a:cubicBezTo>
                    <a:cubicBezTo>
                      <a:pt x="4595" y="5603"/>
                      <a:pt x="4649" y="5767"/>
                      <a:pt x="4699" y="5931"/>
                    </a:cubicBezTo>
                    <a:cubicBezTo>
                      <a:pt x="4739" y="6061"/>
                      <a:pt x="4776" y="6201"/>
                      <a:pt x="4816" y="6386"/>
                    </a:cubicBezTo>
                    <a:lnTo>
                      <a:pt x="4836" y="6476"/>
                    </a:lnTo>
                    <a:cubicBezTo>
                      <a:pt x="4856" y="6579"/>
                      <a:pt x="4880" y="6683"/>
                      <a:pt x="4900" y="6787"/>
                    </a:cubicBezTo>
                    <a:cubicBezTo>
                      <a:pt x="4907" y="6817"/>
                      <a:pt x="4907" y="6847"/>
                      <a:pt x="4910" y="6880"/>
                    </a:cubicBezTo>
                    <a:cubicBezTo>
                      <a:pt x="4910" y="6948"/>
                      <a:pt x="4907" y="7011"/>
                      <a:pt x="4893" y="7081"/>
                    </a:cubicBezTo>
                    <a:cubicBezTo>
                      <a:pt x="4876" y="7181"/>
                      <a:pt x="4833" y="7245"/>
                      <a:pt x="4766" y="7345"/>
                    </a:cubicBezTo>
                    <a:lnTo>
                      <a:pt x="4742" y="7375"/>
                    </a:lnTo>
                    <a:cubicBezTo>
                      <a:pt x="4689" y="7436"/>
                      <a:pt x="4626" y="7479"/>
                      <a:pt x="4552" y="7506"/>
                    </a:cubicBezTo>
                    <a:cubicBezTo>
                      <a:pt x="4499" y="7523"/>
                      <a:pt x="4448" y="7532"/>
                      <a:pt x="4396" y="7532"/>
                    </a:cubicBezTo>
                    <a:cubicBezTo>
                      <a:pt x="4366" y="7532"/>
                      <a:pt x="4336" y="7529"/>
                      <a:pt x="4305" y="7522"/>
                    </a:cubicBezTo>
                    <a:cubicBezTo>
                      <a:pt x="4217" y="7506"/>
                      <a:pt x="4144" y="7469"/>
                      <a:pt x="4080" y="7416"/>
                    </a:cubicBezTo>
                    <a:cubicBezTo>
                      <a:pt x="4027" y="7365"/>
                      <a:pt x="3987" y="7309"/>
                      <a:pt x="3956" y="7245"/>
                    </a:cubicBezTo>
                    <a:lnTo>
                      <a:pt x="3947" y="7225"/>
                    </a:lnTo>
                    <a:cubicBezTo>
                      <a:pt x="3927" y="7188"/>
                      <a:pt x="3907" y="7152"/>
                      <a:pt x="3896" y="7104"/>
                    </a:cubicBezTo>
                    <a:cubicBezTo>
                      <a:pt x="3879" y="7031"/>
                      <a:pt x="3859" y="6954"/>
                      <a:pt x="3850" y="6877"/>
                    </a:cubicBezTo>
                    <a:cubicBezTo>
                      <a:pt x="3843" y="6823"/>
                      <a:pt x="3833" y="6770"/>
                      <a:pt x="3823" y="6717"/>
                    </a:cubicBezTo>
                    <a:cubicBezTo>
                      <a:pt x="3810" y="6650"/>
                      <a:pt x="3796" y="6579"/>
                      <a:pt x="3783" y="6506"/>
                    </a:cubicBezTo>
                    <a:cubicBezTo>
                      <a:pt x="3746" y="6352"/>
                      <a:pt x="3699" y="6192"/>
                      <a:pt x="3639" y="5984"/>
                    </a:cubicBezTo>
                    <a:lnTo>
                      <a:pt x="3632" y="5968"/>
                    </a:lnTo>
                    <a:cubicBezTo>
                      <a:pt x="3609" y="5880"/>
                      <a:pt x="3582" y="5793"/>
                      <a:pt x="3558" y="5707"/>
                    </a:cubicBezTo>
                    <a:cubicBezTo>
                      <a:pt x="3518" y="5563"/>
                      <a:pt x="3492" y="5412"/>
                      <a:pt x="3468" y="5285"/>
                    </a:cubicBezTo>
                    <a:lnTo>
                      <a:pt x="3425" y="5017"/>
                    </a:lnTo>
                    <a:lnTo>
                      <a:pt x="3221" y="5061"/>
                    </a:lnTo>
                    <a:cubicBezTo>
                      <a:pt x="3174" y="5068"/>
                      <a:pt x="3124" y="5071"/>
                      <a:pt x="3074" y="5077"/>
                    </a:cubicBezTo>
                    <a:cubicBezTo>
                      <a:pt x="3010" y="5081"/>
                      <a:pt x="2947" y="5088"/>
                      <a:pt x="2883" y="5102"/>
                    </a:cubicBezTo>
                    <a:cubicBezTo>
                      <a:pt x="2769" y="5122"/>
                      <a:pt x="2655" y="5138"/>
                      <a:pt x="2545" y="5151"/>
                    </a:cubicBezTo>
                    <a:cubicBezTo>
                      <a:pt x="2374" y="5178"/>
                      <a:pt x="2204" y="5198"/>
                      <a:pt x="2033" y="5222"/>
                    </a:cubicBezTo>
                    <a:lnTo>
                      <a:pt x="1763" y="5255"/>
                    </a:lnTo>
                    <a:cubicBezTo>
                      <a:pt x="1756" y="5256"/>
                      <a:pt x="1748" y="5257"/>
                      <a:pt x="1738" y="5257"/>
                    </a:cubicBezTo>
                    <a:cubicBezTo>
                      <a:pt x="1727" y="5257"/>
                      <a:pt x="1716" y="5256"/>
                      <a:pt x="1703" y="5255"/>
                    </a:cubicBezTo>
                    <a:lnTo>
                      <a:pt x="1559" y="5242"/>
                    </a:lnTo>
                    <a:lnTo>
                      <a:pt x="1428" y="5679"/>
                    </a:lnTo>
                    <a:cubicBezTo>
                      <a:pt x="1358" y="5917"/>
                      <a:pt x="1275" y="6155"/>
                      <a:pt x="1195" y="6386"/>
                    </a:cubicBezTo>
                    <a:lnTo>
                      <a:pt x="1161" y="6479"/>
                    </a:lnTo>
                    <a:cubicBezTo>
                      <a:pt x="1124" y="6590"/>
                      <a:pt x="1090" y="6703"/>
                      <a:pt x="1060" y="6817"/>
                    </a:cubicBezTo>
                    <a:cubicBezTo>
                      <a:pt x="1030" y="6924"/>
                      <a:pt x="1007" y="7031"/>
                      <a:pt x="983" y="7141"/>
                    </a:cubicBezTo>
                    <a:lnTo>
                      <a:pt x="950" y="7275"/>
                    </a:lnTo>
                    <a:cubicBezTo>
                      <a:pt x="934" y="7362"/>
                      <a:pt x="890" y="7425"/>
                      <a:pt x="826" y="7469"/>
                    </a:cubicBezTo>
                    <a:cubicBezTo>
                      <a:pt x="779" y="7502"/>
                      <a:pt x="724" y="7519"/>
                      <a:pt x="668" y="7519"/>
                    </a:cubicBezTo>
                    <a:cubicBezTo>
                      <a:pt x="648" y="7519"/>
                      <a:pt x="628" y="7517"/>
                      <a:pt x="609" y="7513"/>
                    </a:cubicBezTo>
                    <a:cubicBezTo>
                      <a:pt x="536" y="7499"/>
                      <a:pt x="465" y="7449"/>
                      <a:pt x="418" y="7382"/>
                    </a:cubicBezTo>
                    <a:cubicBezTo>
                      <a:pt x="378" y="7315"/>
                      <a:pt x="365" y="7245"/>
                      <a:pt x="378" y="7178"/>
                    </a:cubicBezTo>
                    <a:cubicBezTo>
                      <a:pt x="392" y="7115"/>
                      <a:pt x="408" y="7054"/>
                      <a:pt x="422" y="6991"/>
                    </a:cubicBezTo>
                    <a:cubicBezTo>
                      <a:pt x="452" y="6840"/>
                      <a:pt x="485" y="6687"/>
                      <a:pt x="528" y="6542"/>
                    </a:cubicBezTo>
                    <a:cubicBezTo>
                      <a:pt x="589" y="6342"/>
                      <a:pt x="656" y="6141"/>
                      <a:pt x="719" y="5951"/>
                    </a:cubicBezTo>
                    <a:cubicBezTo>
                      <a:pt x="806" y="5663"/>
                      <a:pt x="894" y="5369"/>
                      <a:pt x="977" y="5077"/>
                    </a:cubicBezTo>
                    <a:lnTo>
                      <a:pt x="1067" y="4764"/>
                    </a:lnTo>
                    <a:cubicBezTo>
                      <a:pt x="1084" y="4707"/>
                      <a:pt x="1104" y="4653"/>
                      <a:pt x="1121" y="4596"/>
                    </a:cubicBezTo>
                    <a:lnTo>
                      <a:pt x="1187" y="4395"/>
                    </a:lnTo>
                    <a:cubicBezTo>
                      <a:pt x="1215" y="4312"/>
                      <a:pt x="1241" y="4228"/>
                      <a:pt x="1271" y="4148"/>
                    </a:cubicBezTo>
                    <a:lnTo>
                      <a:pt x="1325" y="4001"/>
                    </a:lnTo>
                    <a:cubicBezTo>
                      <a:pt x="1375" y="3867"/>
                      <a:pt x="1425" y="3730"/>
                      <a:pt x="1475" y="3597"/>
                    </a:cubicBezTo>
                    <a:lnTo>
                      <a:pt x="1485" y="3569"/>
                    </a:lnTo>
                    <a:cubicBezTo>
                      <a:pt x="1562" y="3372"/>
                      <a:pt x="1636" y="3171"/>
                      <a:pt x="1712" y="2974"/>
                    </a:cubicBezTo>
                    <a:cubicBezTo>
                      <a:pt x="1769" y="2824"/>
                      <a:pt x="1823" y="2669"/>
                      <a:pt x="1880" y="2509"/>
                    </a:cubicBezTo>
                    <a:lnTo>
                      <a:pt x="1900" y="2433"/>
                    </a:lnTo>
                    <a:cubicBezTo>
                      <a:pt x="1937" y="2322"/>
                      <a:pt x="1970" y="2208"/>
                      <a:pt x="2004" y="2095"/>
                    </a:cubicBezTo>
                    <a:cubicBezTo>
                      <a:pt x="2033" y="1994"/>
                      <a:pt x="2061" y="1891"/>
                      <a:pt x="2090" y="1791"/>
                    </a:cubicBezTo>
                    <a:cubicBezTo>
                      <a:pt x="2178" y="1476"/>
                      <a:pt x="2271" y="1152"/>
                      <a:pt x="2382" y="843"/>
                    </a:cubicBezTo>
                    <a:lnTo>
                      <a:pt x="2391" y="817"/>
                    </a:lnTo>
                    <a:cubicBezTo>
                      <a:pt x="2419" y="737"/>
                      <a:pt x="2448" y="656"/>
                      <a:pt x="2485" y="593"/>
                    </a:cubicBezTo>
                    <a:cubicBezTo>
                      <a:pt x="2539" y="506"/>
                      <a:pt x="2575" y="456"/>
                      <a:pt x="2632" y="419"/>
                    </a:cubicBezTo>
                    <a:cubicBezTo>
                      <a:pt x="2711" y="373"/>
                      <a:pt x="2780" y="352"/>
                      <a:pt x="2855" y="352"/>
                    </a:cubicBezTo>
                    <a:close/>
                    <a:moveTo>
                      <a:pt x="2851" y="0"/>
                    </a:moveTo>
                    <a:cubicBezTo>
                      <a:pt x="2711" y="0"/>
                      <a:pt x="2582" y="39"/>
                      <a:pt x="2451" y="118"/>
                    </a:cubicBezTo>
                    <a:cubicBezTo>
                      <a:pt x="2321" y="198"/>
                      <a:pt x="2248" y="309"/>
                      <a:pt x="2184" y="412"/>
                    </a:cubicBezTo>
                    <a:cubicBezTo>
                      <a:pt x="2127" y="506"/>
                      <a:pt x="2090" y="610"/>
                      <a:pt x="2061" y="700"/>
                    </a:cubicBezTo>
                    <a:lnTo>
                      <a:pt x="2050" y="727"/>
                    </a:lnTo>
                    <a:cubicBezTo>
                      <a:pt x="1937" y="1044"/>
                      <a:pt x="1843" y="1376"/>
                      <a:pt x="1752" y="1693"/>
                    </a:cubicBezTo>
                    <a:cubicBezTo>
                      <a:pt x="1723" y="1794"/>
                      <a:pt x="1696" y="1894"/>
                      <a:pt x="1666" y="1998"/>
                    </a:cubicBezTo>
                    <a:cubicBezTo>
                      <a:pt x="1632" y="2108"/>
                      <a:pt x="1599" y="2222"/>
                      <a:pt x="1565" y="2332"/>
                    </a:cubicBezTo>
                    <a:lnTo>
                      <a:pt x="1545" y="2402"/>
                    </a:lnTo>
                    <a:cubicBezTo>
                      <a:pt x="1491" y="2553"/>
                      <a:pt x="1442" y="2700"/>
                      <a:pt x="1385" y="2850"/>
                    </a:cubicBezTo>
                    <a:cubicBezTo>
                      <a:pt x="1308" y="3048"/>
                      <a:pt x="1235" y="3245"/>
                      <a:pt x="1158" y="3442"/>
                    </a:cubicBezTo>
                    <a:lnTo>
                      <a:pt x="1147" y="3469"/>
                    </a:lnTo>
                    <a:cubicBezTo>
                      <a:pt x="1094" y="3606"/>
                      <a:pt x="1044" y="3743"/>
                      <a:pt x="994" y="3881"/>
                    </a:cubicBezTo>
                    <a:lnTo>
                      <a:pt x="940" y="4024"/>
                    </a:lnTo>
                    <a:cubicBezTo>
                      <a:pt x="910" y="4111"/>
                      <a:pt x="880" y="4202"/>
                      <a:pt x="853" y="4288"/>
                    </a:cubicBezTo>
                    <a:lnTo>
                      <a:pt x="789" y="4483"/>
                    </a:lnTo>
                    <a:cubicBezTo>
                      <a:pt x="769" y="4543"/>
                      <a:pt x="749" y="4603"/>
                      <a:pt x="729" y="4667"/>
                    </a:cubicBezTo>
                    <a:lnTo>
                      <a:pt x="639" y="4981"/>
                    </a:lnTo>
                    <a:cubicBezTo>
                      <a:pt x="556" y="5272"/>
                      <a:pt x="472" y="5559"/>
                      <a:pt x="385" y="5844"/>
                    </a:cubicBezTo>
                    <a:cubicBezTo>
                      <a:pt x="321" y="6034"/>
                      <a:pt x="251" y="6235"/>
                      <a:pt x="191" y="6442"/>
                    </a:cubicBezTo>
                    <a:cubicBezTo>
                      <a:pt x="147" y="6599"/>
                      <a:pt x="111" y="6760"/>
                      <a:pt x="77" y="6914"/>
                    </a:cubicBezTo>
                    <a:cubicBezTo>
                      <a:pt x="64" y="6977"/>
                      <a:pt x="51" y="7038"/>
                      <a:pt x="37" y="7098"/>
                    </a:cubicBezTo>
                    <a:cubicBezTo>
                      <a:pt x="0" y="7258"/>
                      <a:pt x="31" y="7429"/>
                      <a:pt x="124" y="7573"/>
                    </a:cubicBezTo>
                    <a:cubicBezTo>
                      <a:pt x="221" y="7723"/>
                      <a:pt x="375" y="7827"/>
                      <a:pt x="542" y="7860"/>
                    </a:cubicBezTo>
                    <a:cubicBezTo>
                      <a:pt x="580" y="7867"/>
                      <a:pt x="619" y="7871"/>
                      <a:pt x="658" y="7871"/>
                    </a:cubicBezTo>
                    <a:cubicBezTo>
                      <a:pt x="787" y="7871"/>
                      <a:pt x="915" y="7832"/>
                      <a:pt x="1024" y="7760"/>
                    </a:cubicBezTo>
                    <a:cubicBezTo>
                      <a:pt x="1161" y="7666"/>
                      <a:pt x="1255" y="7526"/>
                      <a:pt x="1295" y="7355"/>
                    </a:cubicBezTo>
                    <a:lnTo>
                      <a:pt x="1325" y="7215"/>
                    </a:lnTo>
                    <a:cubicBezTo>
                      <a:pt x="1348" y="7115"/>
                      <a:pt x="1371" y="7011"/>
                      <a:pt x="1398" y="6911"/>
                    </a:cubicBezTo>
                    <a:cubicBezTo>
                      <a:pt x="1428" y="6800"/>
                      <a:pt x="1462" y="6693"/>
                      <a:pt x="1496" y="6590"/>
                    </a:cubicBezTo>
                    <a:lnTo>
                      <a:pt x="1525" y="6502"/>
                    </a:lnTo>
                    <a:cubicBezTo>
                      <a:pt x="1609" y="6269"/>
                      <a:pt x="1692" y="6025"/>
                      <a:pt x="1766" y="5780"/>
                    </a:cubicBezTo>
                    <a:lnTo>
                      <a:pt x="1817" y="5603"/>
                    </a:lnTo>
                    <a:lnTo>
                      <a:pt x="2081" y="5570"/>
                    </a:lnTo>
                    <a:cubicBezTo>
                      <a:pt x="2251" y="5546"/>
                      <a:pt x="2422" y="5526"/>
                      <a:pt x="2592" y="5499"/>
                    </a:cubicBezTo>
                    <a:cubicBezTo>
                      <a:pt x="2709" y="5486"/>
                      <a:pt x="2830" y="5466"/>
                      <a:pt x="2944" y="5446"/>
                    </a:cubicBezTo>
                    <a:cubicBezTo>
                      <a:pt x="2996" y="5435"/>
                      <a:pt x="3050" y="5432"/>
                      <a:pt x="3107" y="5426"/>
                    </a:cubicBezTo>
                    <a:lnTo>
                      <a:pt x="3137" y="5426"/>
                    </a:lnTo>
                    <a:cubicBezTo>
                      <a:pt x="3157" y="5543"/>
                      <a:pt x="3184" y="5670"/>
                      <a:pt x="3217" y="5800"/>
                    </a:cubicBezTo>
                    <a:cubicBezTo>
                      <a:pt x="3245" y="5891"/>
                      <a:pt x="3271" y="5977"/>
                      <a:pt x="3297" y="6068"/>
                    </a:cubicBezTo>
                    <a:lnTo>
                      <a:pt x="3302" y="6085"/>
                    </a:lnTo>
                    <a:cubicBezTo>
                      <a:pt x="3362" y="6285"/>
                      <a:pt x="3405" y="6442"/>
                      <a:pt x="3438" y="6582"/>
                    </a:cubicBezTo>
                    <a:cubicBezTo>
                      <a:pt x="3452" y="6650"/>
                      <a:pt x="3465" y="6713"/>
                      <a:pt x="3478" y="6780"/>
                    </a:cubicBezTo>
                    <a:cubicBezTo>
                      <a:pt x="3485" y="6830"/>
                      <a:pt x="3495" y="6880"/>
                      <a:pt x="3502" y="6931"/>
                    </a:cubicBezTo>
                    <a:cubicBezTo>
                      <a:pt x="3515" y="7014"/>
                      <a:pt x="3535" y="7101"/>
                      <a:pt x="3558" y="7201"/>
                    </a:cubicBezTo>
                    <a:cubicBezTo>
                      <a:pt x="3575" y="7275"/>
                      <a:pt x="3609" y="7339"/>
                      <a:pt x="3639" y="7392"/>
                    </a:cubicBezTo>
                    <a:cubicBezTo>
                      <a:pt x="3686" y="7499"/>
                      <a:pt x="3756" y="7596"/>
                      <a:pt x="3850" y="7680"/>
                    </a:cubicBezTo>
                    <a:cubicBezTo>
                      <a:pt x="3960" y="7777"/>
                      <a:pt x="4091" y="7840"/>
                      <a:pt x="4237" y="7867"/>
                    </a:cubicBezTo>
                    <a:cubicBezTo>
                      <a:pt x="4288" y="7877"/>
                      <a:pt x="4341" y="7884"/>
                      <a:pt x="4395" y="7884"/>
                    </a:cubicBezTo>
                    <a:cubicBezTo>
                      <a:pt x="4485" y="7884"/>
                      <a:pt x="4579" y="7867"/>
                      <a:pt x="4669" y="7837"/>
                    </a:cubicBezTo>
                    <a:cubicBezTo>
                      <a:pt x="4802" y="7786"/>
                      <a:pt x="4920" y="7710"/>
                      <a:pt x="5014" y="7603"/>
                    </a:cubicBezTo>
                    <a:lnTo>
                      <a:pt x="5057" y="7542"/>
                    </a:lnTo>
                    <a:cubicBezTo>
                      <a:pt x="5134" y="7425"/>
                      <a:pt x="5208" y="7319"/>
                      <a:pt x="5241" y="7141"/>
                    </a:cubicBezTo>
                    <a:cubicBezTo>
                      <a:pt x="5258" y="7048"/>
                      <a:pt x="5264" y="6961"/>
                      <a:pt x="5261" y="6871"/>
                    </a:cubicBezTo>
                    <a:cubicBezTo>
                      <a:pt x="5258" y="6820"/>
                      <a:pt x="5254" y="6770"/>
                      <a:pt x="5244" y="6720"/>
                    </a:cubicBezTo>
                    <a:cubicBezTo>
                      <a:pt x="5224" y="6613"/>
                      <a:pt x="5201" y="6509"/>
                      <a:pt x="5177" y="6402"/>
                    </a:cubicBezTo>
                    <a:lnTo>
                      <a:pt x="5157" y="6312"/>
                    </a:lnTo>
                    <a:cubicBezTo>
                      <a:pt x="5117" y="6121"/>
                      <a:pt x="5077" y="5968"/>
                      <a:pt x="5037" y="5827"/>
                    </a:cubicBezTo>
                    <a:cubicBezTo>
                      <a:pt x="4987" y="5659"/>
                      <a:pt x="4930" y="5492"/>
                      <a:pt x="4876" y="5325"/>
                    </a:cubicBezTo>
                    <a:cubicBezTo>
                      <a:pt x="4833" y="5202"/>
                      <a:pt x="4802" y="5071"/>
                      <a:pt x="4773" y="4934"/>
                    </a:cubicBezTo>
                    <a:lnTo>
                      <a:pt x="4719" y="4656"/>
                    </a:lnTo>
                    <a:cubicBezTo>
                      <a:pt x="4656" y="4335"/>
                      <a:pt x="4589" y="4001"/>
                      <a:pt x="4501" y="3677"/>
                    </a:cubicBezTo>
                    <a:cubicBezTo>
                      <a:pt x="4435" y="3419"/>
                      <a:pt x="4355" y="3165"/>
                      <a:pt x="4274" y="2917"/>
                    </a:cubicBezTo>
                    <a:lnTo>
                      <a:pt x="4154" y="2526"/>
                    </a:lnTo>
                    <a:cubicBezTo>
                      <a:pt x="4087" y="2308"/>
                      <a:pt x="4017" y="2095"/>
                      <a:pt x="3940" y="1887"/>
                    </a:cubicBezTo>
                    <a:cubicBezTo>
                      <a:pt x="3856" y="1666"/>
                      <a:pt x="3786" y="1445"/>
                      <a:pt x="3723" y="1232"/>
                    </a:cubicBezTo>
                    <a:lnTo>
                      <a:pt x="3692" y="1068"/>
                    </a:lnTo>
                    <a:cubicBezTo>
                      <a:pt x="3666" y="931"/>
                      <a:pt x="3639" y="797"/>
                      <a:pt x="3609" y="663"/>
                    </a:cubicBezTo>
                    <a:cubicBezTo>
                      <a:pt x="3606" y="636"/>
                      <a:pt x="3598" y="610"/>
                      <a:pt x="3592" y="583"/>
                    </a:cubicBezTo>
                    <a:cubicBezTo>
                      <a:pt x="3572" y="513"/>
                      <a:pt x="3542" y="456"/>
                      <a:pt x="3515" y="402"/>
                    </a:cubicBezTo>
                    <a:lnTo>
                      <a:pt x="3495" y="366"/>
                    </a:lnTo>
                    <a:cubicBezTo>
                      <a:pt x="3405" y="188"/>
                      <a:pt x="3194" y="41"/>
                      <a:pt x="2984" y="11"/>
                    </a:cubicBezTo>
                    <a:cubicBezTo>
                      <a:pt x="2938" y="4"/>
                      <a:pt x="2894" y="0"/>
                      <a:pt x="2851" y="0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98" name="Google Shape;1298;p31"/>
            <p:cNvSpPr/>
            <p:nvPr/>
          </p:nvSpPr>
          <p:spPr>
            <a:xfrm>
              <a:off x="8558254" y="296958"/>
              <a:ext cx="192516" cy="227716"/>
            </a:xfrm>
            <a:custGeom>
              <a:avLst/>
              <a:gdLst/>
              <a:ahLst/>
              <a:cxnLst/>
              <a:rect l="l" t="t" r="r" b="b"/>
              <a:pathLst>
                <a:path w="5770" h="6825" extrusionOk="0">
                  <a:moveTo>
                    <a:pt x="5328" y="3645"/>
                  </a:moveTo>
                  <a:lnTo>
                    <a:pt x="5328" y="3645"/>
                  </a:lnTo>
                  <a:cubicBezTo>
                    <a:pt x="5328" y="3645"/>
                    <a:pt x="5331" y="3651"/>
                    <a:pt x="5339" y="3661"/>
                  </a:cubicBezTo>
                  <a:cubicBezTo>
                    <a:pt x="5335" y="3655"/>
                    <a:pt x="5332" y="3650"/>
                    <a:pt x="5328" y="3645"/>
                  </a:cubicBezTo>
                  <a:close/>
                  <a:moveTo>
                    <a:pt x="2545" y="352"/>
                  </a:moveTo>
                  <a:cubicBezTo>
                    <a:pt x="2590" y="352"/>
                    <a:pt x="2636" y="353"/>
                    <a:pt x="2683" y="354"/>
                  </a:cubicBezTo>
                  <a:lnTo>
                    <a:pt x="2750" y="354"/>
                  </a:lnTo>
                  <a:cubicBezTo>
                    <a:pt x="2863" y="357"/>
                    <a:pt x="2977" y="357"/>
                    <a:pt x="3091" y="360"/>
                  </a:cubicBezTo>
                  <a:cubicBezTo>
                    <a:pt x="3164" y="364"/>
                    <a:pt x="3275" y="430"/>
                    <a:pt x="3342" y="518"/>
                  </a:cubicBezTo>
                  <a:cubicBezTo>
                    <a:pt x="3405" y="601"/>
                    <a:pt x="3436" y="711"/>
                    <a:pt x="3422" y="819"/>
                  </a:cubicBezTo>
                  <a:cubicBezTo>
                    <a:pt x="3408" y="925"/>
                    <a:pt x="3352" y="1023"/>
                    <a:pt x="3268" y="1089"/>
                  </a:cubicBezTo>
                  <a:cubicBezTo>
                    <a:pt x="3212" y="1129"/>
                    <a:pt x="3147" y="1157"/>
                    <a:pt x="3081" y="1169"/>
                  </a:cubicBezTo>
                  <a:lnTo>
                    <a:pt x="2877" y="1166"/>
                  </a:lnTo>
                  <a:cubicBezTo>
                    <a:pt x="2763" y="1166"/>
                    <a:pt x="2639" y="1169"/>
                    <a:pt x="2516" y="1189"/>
                  </a:cubicBezTo>
                  <a:lnTo>
                    <a:pt x="2482" y="1200"/>
                  </a:lnTo>
                  <a:cubicBezTo>
                    <a:pt x="2405" y="1226"/>
                    <a:pt x="2321" y="1263"/>
                    <a:pt x="2218" y="1320"/>
                  </a:cubicBezTo>
                  <a:cubicBezTo>
                    <a:pt x="2101" y="1393"/>
                    <a:pt x="1988" y="1487"/>
                    <a:pt x="1847" y="1621"/>
                  </a:cubicBezTo>
                  <a:cubicBezTo>
                    <a:pt x="1750" y="1728"/>
                    <a:pt x="1666" y="1839"/>
                    <a:pt x="1596" y="1949"/>
                  </a:cubicBezTo>
                  <a:lnTo>
                    <a:pt x="1586" y="1966"/>
                  </a:lnTo>
                  <a:cubicBezTo>
                    <a:pt x="1539" y="2060"/>
                    <a:pt x="1499" y="2160"/>
                    <a:pt x="1462" y="2280"/>
                  </a:cubicBezTo>
                  <a:cubicBezTo>
                    <a:pt x="1422" y="2474"/>
                    <a:pt x="1395" y="2685"/>
                    <a:pt x="1386" y="2946"/>
                  </a:cubicBezTo>
                  <a:cubicBezTo>
                    <a:pt x="1389" y="3016"/>
                    <a:pt x="1395" y="3083"/>
                    <a:pt x="1409" y="3150"/>
                  </a:cubicBezTo>
                  <a:lnTo>
                    <a:pt x="1415" y="3176"/>
                  </a:lnTo>
                  <a:cubicBezTo>
                    <a:pt x="1459" y="3313"/>
                    <a:pt x="1516" y="3444"/>
                    <a:pt x="1569" y="3571"/>
                  </a:cubicBezTo>
                  <a:lnTo>
                    <a:pt x="1596" y="3631"/>
                  </a:lnTo>
                  <a:cubicBezTo>
                    <a:pt x="1650" y="3755"/>
                    <a:pt x="1719" y="3919"/>
                    <a:pt x="1810" y="4089"/>
                  </a:cubicBezTo>
                  <a:cubicBezTo>
                    <a:pt x="1860" y="4173"/>
                    <a:pt x="1920" y="4273"/>
                    <a:pt x="1994" y="4367"/>
                  </a:cubicBezTo>
                  <a:cubicBezTo>
                    <a:pt x="2061" y="4457"/>
                    <a:pt x="2141" y="4548"/>
                    <a:pt x="2235" y="4648"/>
                  </a:cubicBezTo>
                  <a:cubicBezTo>
                    <a:pt x="2519" y="4919"/>
                    <a:pt x="2760" y="5113"/>
                    <a:pt x="3000" y="5266"/>
                  </a:cubicBezTo>
                  <a:lnTo>
                    <a:pt x="3017" y="5277"/>
                  </a:lnTo>
                  <a:cubicBezTo>
                    <a:pt x="3104" y="5317"/>
                    <a:pt x="3181" y="5350"/>
                    <a:pt x="3255" y="5374"/>
                  </a:cubicBezTo>
                  <a:lnTo>
                    <a:pt x="3278" y="5380"/>
                  </a:lnTo>
                  <a:cubicBezTo>
                    <a:pt x="3318" y="5387"/>
                    <a:pt x="3355" y="5394"/>
                    <a:pt x="3392" y="5397"/>
                  </a:cubicBezTo>
                  <a:lnTo>
                    <a:pt x="3408" y="5400"/>
                  </a:lnTo>
                  <a:lnTo>
                    <a:pt x="3425" y="5397"/>
                  </a:lnTo>
                  <a:cubicBezTo>
                    <a:pt x="3516" y="5391"/>
                    <a:pt x="3613" y="5377"/>
                    <a:pt x="3740" y="5346"/>
                  </a:cubicBezTo>
                  <a:cubicBezTo>
                    <a:pt x="3800" y="5330"/>
                    <a:pt x="3860" y="5306"/>
                    <a:pt x="3917" y="5283"/>
                  </a:cubicBezTo>
                  <a:lnTo>
                    <a:pt x="3950" y="5263"/>
                  </a:lnTo>
                  <a:cubicBezTo>
                    <a:pt x="3967" y="5250"/>
                    <a:pt x="3984" y="5240"/>
                    <a:pt x="3997" y="5226"/>
                  </a:cubicBezTo>
                  <a:lnTo>
                    <a:pt x="4017" y="5206"/>
                  </a:lnTo>
                  <a:cubicBezTo>
                    <a:pt x="4070" y="5146"/>
                    <a:pt x="4115" y="5090"/>
                    <a:pt x="4155" y="5036"/>
                  </a:cubicBezTo>
                  <a:lnTo>
                    <a:pt x="4168" y="5005"/>
                  </a:lnTo>
                  <a:cubicBezTo>
                    <a:pt x="4218" y="4899"/>
                    <a:pt x="4251" y="4789"/>
                    <a:pt x="4275" y="4698"/>
                  </a:cubicBezTo>
                  <a:cubicBezTo>
                    <a:pt x="4302" y="4581"/>
                    <a:pt x="4335" y="4423"/>
                    <a:pt x="4345" y="4256"/>
                  </a:cubicBezTo>
                  <a:lnTo>
                    <a:pt x="4345" y="4247"/>
                  </a:lnTo>
                  <a:lnTo>
                    <a:pt x="4345" y="4236"/>
                  </a:lnTo>
                  <a:cubicBezTo>
                    <a:pt x="4342" y="4170"/>
                    <a:pt x="4335" y="4102"/>
                    <a:pt x="4325" y="4039"/>
                  </a:cubicBezTo>
                  <a:cubicBezTo>
                    <a:pt x="4322" y="4019"/>
                    <a:pt x="4318" y="4002"/>
                    <a:pt x="4315" y="3982"/>
                  </a:cubicBezTo>
                  <a:cubicBezTo>
                    <a:pt x="4311" y="3966"/>
                    <a:pt x="4305" y="3942"/>
                    <a:pt x="4305" y="3935"/>
                  </a:cubicBezTo>
                  <a:lnTo>
                    <a:pt x="4305" y="3862"/>
                  </a:lnTo>
                  <a:cubicBezTo>
                    <a:pt x="4302" y="3815"/>
                    <a:pt x="4302" y="3768"/>
                    <a:pt x="4308" y="3715"/>
                  </a:cubicBezTo>
                  <a:lnTo>
                    <a:pt x="4311" y="3698"/>
                  </a:lnTo>
                  <a:lnTo>
                    <a:pt x="4311" y="3678"/>
                  </a:lnTo>
                  <a:cubicBezTo>
                    <a:pt x="4302" y="3494"/>
                    <a:pt x="4419" y="3310"/>
                    <a:pt x="4592" y="3243"/>
                  </a:cubicBezTo>
                  <a:cubicBezTo>
                    <a:pt x="4647" y="3221"/>
                    <a:pt x="4706" y="3209"/>
                    <a:pt x="4765" y="3209"/>
                  </a:cubicBezTo>
                  <a:cubicBezTo>
                    <a:pt x="4860" y="3209"/>
                    <a:pt x="4954" y="3239"/>
                    <a:pt x="5030" y="3296"/>
                  </a:cubicBezTo>
                  <a:lnTo>
                    <a:pt x="5091" y="3344"/>
                  </a:lnTo>
                  <a:cubicBezTo>
                    <a:pt x="5124" y="3370"/>
                    <a:pt x="5161" y="3407"/>
                    <a:pt x="5198" y="3444"/>
                  </a:cubicBezTo>
                  <a:lnTo>
                    <a:pt x="5231" y="3480"/>
                  </a:lnTo>
                  <a:cubicBezTo>
                    <a:pt x="5258" y="3508"/>
                    <a:pt x="5278" y="3551"/>
                    <a:pt x="5305" y="3601"/>
                  </a:cubicBezTo>
                  <a:cubicBezTo>
                    <a:pt x="5312" y="3615"/>
                    <a:pt x="5319" y="3630"/>
                    <a:pt x="5328" y="3645"/>
                  </a:cubicBezTo>
                  <a:lnTo>
                    <a:pt x="5328" y="3645"/>
                  </a:lnTo>
                  <a:lnTo>
                    <a:pt x="5499" y="3597"/>
                  </a:lnTo>
                  <a:lnTo>
                    <a:pt x="5499" y="3597"/>
                  </a:lnTo>
                  <a:lnTo>
                    <a:pt x="5335" y="3665"/>
                  </a:lnTo>
                  <a:lnTo>
                    <a:pt x="5342" y="3691"/>
                  </a:lnTo>
                  <a:cubicBezTo>
                    <a:pt x="5359" y="3748"/>
                    <a:pt x="5375" y="3801"/>
                    <a:pt x="5385" y="3858"/>
                  </a:cubicBezTo>
                  <a:cubicBezTo>
                    <a:pt x="5388" y="3882"/>
                    <a:pt x="5392" y="3902"/>
                    <a:pt x="5395" y="3926"/>
                  </a:cubicBezTo>
                  <a:cubicBezTo>
                    <a:pt x="5419" y="4073"/>
                    <a:pt x="5415" y="4230"/>
                    <a:pt x="5412" y="4390"/>
                  </a:cubicBezTo>
                  <a:cubicBezTo>
                    <a:pt x="5405" y="4591"/>
                    <a:pt x="5351" y="4792"/>
                    <a:pt x="5294" y="5005"/>
                  </a:cubicBezTo>
                  <a:lnTo>
                    <a:pt x="5274" y="5076"/>
                  </a:lnTo>
                  <a:cubicBezTo>
                    <a:pt x="5238" y="5220"/>
                    <a:pt x="5198" y="5360"/>
                    <a:pt x="5131" y="5481"/>
                  </a:cubicBezTo>
                  <a:cubicBezTo>
                    <a:pt x="5061" y="5607"/>
                    <a:pt x="4993" y="5725"/>
                    <a:pt x="4900" y="5828"/>
                  </a:cubicBezTo>
                  <a:lnTo>
                    <a:pt x="4873" y="5859"/>
                  </a:lnTo>
                  <a:cubicBezTo>
                    <a:pt x="4783" y="5959"/>
                    <a:pt x="4696" y="6059"/>
                    <a:pt x="4596" y="6126"/>
                  </a:cubicBezTo>
                  <a:cubicBezTo>
                    <a:pt x="4462" y="6217"/>
                    <a:pt x="4339" y="6283"/>
                    <a:pt x="4218" y="6323"/>
                  </a:cubicBezTo>
                  <a:cubicBezTo>
                    <a:pt x="4094" y="6363"/>
                    <a:pt x="3964" y="6397"/>
                    <a:pt x="3806" y="6434"/>
                  </a:cubicBezTo>
                  <a:cubicBezTo>
                    <a:pt x="3726" y="6450"/>
                    <a:pt x="3656" y="6461"/>
                    <a:pt x="3593" y="6467"/>
                  </a:cubicBezTo>
                  <a:cubicBezTo>
                    <a:pt x="3539" y="6471"/>
                    <a:pt x="3477" y="6474"/>
                    <a:pt x="3412" y="6474"/>
                  </a:cubicBezTo>
                  <a:cubicBezTo>
                    <a:pt x="3347" y="6474"/>
                    <a:pt x="3280" y="6471"/>
                    <a:pt x="3215" y="6461"/>
                  </a:cubicBezTo>
                  <a:cubicBezTo>
                    <a:pt x="3104" y="6447"/>
                    <a:pt x="2984" y="6417"/>
                    <a:pt x="2846" y="6370"/>
                  </a:cubicBezTo>
                  <a:cubicBezTo>
                    <a:pt x="2663" y="6310"/>
                    <a:pt x="2476" y="6209"/>
                    <a:pt x="2255" y="6056"/>
                  </a:cubicBezTo>
                  <a:cubicBezTo>
                    <a:pt x="2114" y="5962"/>
                    <a:pt x="1974" y="5848"/>
                    <a:pt x="1817" y="5712"/>
                  </a:cubicBezTo>
                  <a:cubicBezTo>
                    <a:pt x="1636" y="5551"/>
                    <a:pt x="1466" y="5383"/>
                    <a:pt x="1305" y="5210"/>
                  </a:cubicBezTo>
                  <a:cubicBezTo>
                    <a:pt x="1198" y="5090"/>
                    <a:pt x="1094" y="4949"/>
                    <a:pt x="984" y="4761"/>
                  </a:cubicBezTo>
                  <a:lnTo>
                    <a:pt x="964" y="4732"/>
                  </a:lnTo>
                  <a:cubicBezTo>
                    <a:pt x="890" y="4604"/>
                    <a:pt x="816" y="4488"/>
                    <a:pt x="759" y="4360"/>
                  </a:cubicBezTo>
                  <a:lnTo>
                    <a:pt x="739" y="4317"/>
                  </a:lnTo>
                  <a:cubicBezTo>
                    <a:pt x="710" y="4243"/>
                    <a:pt x="676" y="4170"/>
                    <a:pt x="646" y="4096"/>
                  </a:cubicBezTo>
                  <a:lnTo>
                    <a:pt x="616" y="4022"/>
                  </a:lnTo>
                  <a:cubicBezTo>
                    <a:pt x="549" y="3862"/>
                    <a:pt x="486" y="3708"/>
                    <a:pt x="435" y="3551"/>
                  </a:cubicBezTo>
                  <a:cubicBezTo>
                    <a:pt x="398" y="3427"/>
                    <a:pt x="362" y="3293"/>
                    <a:pt x="358" y="3173"/>
                  </a:cubicBezTo>
                  <a:cubicBezTo>
                    <a:pt x="355" y="3036"/>
                    <a:pt x="355" y="2885"/>
                    <a:pt x="369" y="2738"/>
                  </a:cubicBezTo>
                  <a:cubicBezTo>
                    <a:pt x="378" y="2637"/>
                    <a:pt x="392" y="2504"/>
                    <a:pt x="415" y="2370"/>
                  </a:cubicBezTo>
                  <a:cubicBezTo>
                    <a:pt x="452" y="2163"/>
                    <a:pt x="495" y="1989"/>
                    <a:pt x="549" y="1835"/>
                  </a:cubicBezTo>
                  <a:cubicBezTo>
                    <a:pt x="603" y="1688"/>
                    <a:pt x="683" y="1538"/>
                    <a:pt x="779" y="1380"/>
                  </a:cubicBezTo>
                  <a:cubicBezTo>
                    <a:pt x="824" y="1313"/>
                    <a:pt x="873" y="1250"/>
                    <a:pt x="934" y="1183"/>
                  </a:cubicBezTo>
                  <a:lnTo>
                    <a:pt x="967" y="1146"/>
                  </a:lnTo>
                  <a:cubicBezTo>
                    <a:pt x="1060" y="1043"/>
                    <a:pt x="1161" y="936"/>
                    <a:pt x="1272" y="856"/>
                  </a:cubicBezTo>
                  <a:lnTo>
                    <a:pt x="1312" y="825"/>
                  </a:lnTo>
                  <a:cubicBezTo>
                    <a:pt x="1386" y="765"/>
                    <a:pt x="1455" y="711"/>
                    <a:pt x="1529" y="665"/>
                  </a:cubicBezTo>
                  <a:cubicBezTo>
                    <a:pt x="1622" y="608"/>
                    <a:pt x="1727" y="544"/>
                    <a:pt x="1830" y="498"/>
                  </a:cubicBezTo>
                  <a:lnTo>
                    <a:pt x="1860" y="484"/>
                  </a:lnTo>
                  <a:cubicBezTo>
                    <a:pt x="1900" y="464"/>
                    <a:pt x="1940" y="447"/>
                    <a:pt x="1974" y="437"/>
                  </a:cubicBezTo>
                  <a:lnTo>
                    <a:pt x="2008" y="430"/>
                  </a:lnTo>
                  <a:cubicBezTo>
                    <a:pt x="2091" y="407"/>
                    <a:pt x="2171" y="384"/>
                    <a:pt x="2252" y="370"/>
                  </a:cubicBezTo>
                  <a:cubicBezTo>
                    <a:pt x="2346" y="356"/>
                    <a:pt x="2444" y="352"/>
                    <a:pt x="2545" y="352"/>
                  </a:cubicBezTo>
                  <a:close/>
                  <a:moveTo>
                    <a:pt x="2529" y="0"/>
                  </a:moveTo>
                  <a:cubicBezTo>
                    <a:pt x="2420" y="0"/>
                    <a:pt x="2309" y="5"/>
                    <a:pt x="2195" y="22"/>
                  </a:cubicBezTo>
                  <a:cubicBezTo>
                    <a:pt x="2097" y="39"/>
                    <a:pt x="2004" y="66"/>
                    <a:pt x="1914" y="89"/>
                  </a:cubicBezTo>
                  <a:lnTo>
                    <a:pt x="1880" y="99"/>
                  </a:lnTo>
                  <a:cubicBezTo>
                    <a:pt x="1817" y="116"/>
                    <a:pt x="1763" y="143"/>
                    <a:pt x="1713" y="166"/>
                  </a:cubicBezTo>
                  <a:lnTo>
                    <a:pt x="1687" y="176"/>
                  </a:lnTo>
                  <a:cubicBezTo>
                    <a:pt x="1562" y="233"/>
                    <a:pt x="1449" y="303"/>
                    <a:pt x="1341" y="367"/>
                  </a:cubicBezTo>
                  <a:cubicBezTo>
                    <a:pt x="1255" y="424"/>
                    <a:pt x="1174" y="484"/>
                    <a:pt x="1097" y="544"/>
                  </a:cubicBezTo>
                  <a:lnTo>
                    <a:pt x="1057" y="575"/>
                  </a:lnTo>
                  <a:cubicBezTo>
                    <a:pt x="927" y="675"/>
                    <a:pt x="813" y="791"/>
                    <a:pt x="706" y="909"/>
                  </a:cubicBezTo>
                  <a:lnTo>
                    <a:pt x="670" y="949"/>
                  </a:lnTo>
                  <a:cubicBezTo>
                    <a:pt x="596" y="1032"/>
                    <a:pt x="539" y="1109"/>
                    <a:pt x="486" y="1193"/>
                  </a:cubicBezTo>
                  <a:cubicBezTo>
                    <a:pt x="372" y="1367"/>
                    <a:pt x="282" y="1544"/>
                    <a:pt x="222" y="1714"/>
                  </a:cubicBezTo>
                  <a:cubicBezTo>
                    <a:pt x="157" y="1889"/>
                    <a:pt x="108" y="2083"/>
                    <a:pt x="68" y="2310"/>
                  </a:cubicBezTo>
                  <a:cubicBezTo>
                    <a:pt x="44" y="2454"/>
                    <a:pt x="27" y="2597"/>
                    <a:pt x="17" y="2705"/>
                  </a:cubicBezTo>
                  <a:cubicBezTo>
                    <a:pt x="1" y="2869"/>
                    <a:pt x="4" y="3032"/>
                    <a:pt x="7" y="3183"/>
                  </a:cubicBezTo>
                  <a:cubicBezTo>
                    <a:pt x="11" y="3347"/>
                    <a:pt x="54" y="3508"/>
                    <a:pt x="101" y="3654"/>
                  </a:cubicBezTo>
                  <a:cubicBezTo>
                    <a:pt x="154" y="3829"/>
                    <a:pt x="222" y="3996"/>
                    <a:pt x="288" y="4156"/>
                  </a:cubicBezTo>
                  <a:lnTo>
                    <a:pt x="322" y="4230"/>
                  </a:lnTo>
                  <a:cubicBezTo>
                    <a:pt x="352" y="4307"/>
                    <a:pt x="385" y="4383"/>
                    <a:pt x="418" y="4460"/>
                  </a:cubicBezTo>
                  <a:lnTo>
                    <a:pt x="438" y="4504"/>
                  </a:lnTo>
                  <a:cubicBezTo>
                    <a:pt x="506" y="4651"/>
                    <a:pt x="586" y="4785"/>
                    <a:pt x="663" y="4915"/>
                  </a:cubicBezTo>
                  <a:lnTo>
                    <a:pt x="683" y="4942"/>
                  </a:lnTo>
                  <a:cubicBezTo>
                    <a:pt x="807" y="5150"/>
                    <a:pt x="920" y="5306"/>
                    <a:pt x="1044" y="5444"/>
                  </a:cubicBezTo>
                  <a:cubicBezTo>
                    <a:pt x="1211" y="5627"/>
                    <a:pt x="1395" y="5808"/>
                    <a:pt x="1586" y="5976"/>
                  </a:cubicBezTo>
                  <a:cubicBezTo>
                    <a:pt x="1750" y="6119"/>
                    <a:pt x="1903" y="6243"/>
                    <a:pt x="2054" y="6347"/>
                  </a:cubicBezTo>
                  <a:cubicBezTo>
                    <a:pt x="2301" y="6518"/>
                    <a:pt x="2519" y="6635"/>
                    <a:pt x="2736" y="6705"/>
                  </a:cubicBezTo>
                  <a:cubicBezTo>
                    <a:pt x="2894" y="6758"/>
                    <a:pt x="3034" y="6791"/>
                    <a:pt x="3167" y="6811"/>
                  </a:cubicBezTo>
                  <a:cubicBezTo>
                    <a:pt x="3248" y="6822"/>
                    <a:pt x="3328" y="6825"/>
                    <a:pt x="3405" y="6825"/>
                  </a:cubicBezTo>
                  <a:cubicBezTo>
                    <a:pt x="3482" y="6825"/>
                    <a:pt x="3553" y="6822"/>
                    <a:pt x="3616" y="6819"/>
                  </a:cubicBezTo>
                  <a:cubicBezTo>
                    <a:pt x="3696" y="6811"/>
                    <a:pt x="3786" y="6798"/>
                    <a:pt x="3883" y="6775"/>
                  </a:cubicBezTo>
                  <a:cubicBezTo>
                    <a:pt x="4050" y="6738"/>
                    <a:pt x="4191" y="6701"/>
                    <a:pt x="4331" y="6655"/>
                  </a:cubicBezTo>
                  <a:cubicBezTo>
                    <a:pt x="4482" y="6604"/>
                    <a:pt x="4632" y="6527"/>
                    <a:pt x="4797" y="6417"/>
                  </a:cubicBezTo>
                  <a:cubicBezTo>
                    <a:pt x="4930" y="6323"/>
                    <a:pt x="5038" y="6206"/>
                    <a:pt x="5138" y="6089"/>
                  </a:cubicBezTo>
                  <a:lnTo>
                    <a:pt x="5161" y="6062"/>
                  </a:lnTo>
                  <a:cubicBezTo>
                    <a:pt x="5282" y="5932"/>
                    <a:pt x="5359" y="5788"/>
                    <a:pt x="5435" y="5651"/>
                  </a:cubicBezTo>
                  <a:cubicBezTo>
                    <a:pt x="5526" y="5494"/>
                    <a:pt x="5572" y="5326"/>
                    <a:pt x="5616" y="5166"/>
                  </a:cubicBezTo>
                  <a:lnTo>
                    <a:pt x="5636" y="5096"/>
                  </a:lnTo>
                  <a:cubicBezTo>
                    <a:pt x="5696" y="4872"/>
                    <a:pt x="5756" y="4644"/>
                    <a:pt x="5763" y="4397"/>
                  </a:cubicBezTo>
                  <a:cubicBezTo>
                    <a:pt x="5766" y="4230"/>
                    <a:pt x="5770" y="4049"/>
                    <a:pt x="5743" y="3875"/>
                  </a:cubicBezTo>
                  <a:cubicBezTo>
                    <a:pt x="5740" y="3849"/>
                    <a:pt x="5736" y="3821"/>
                    <a:pt x="5730" y="3795"/>
                  </a:cubicBezTo>
                  <a:cubicBezTo>
                    <a:pt x="5716" y="3728"/>
                    <a:pt x="5700" y="3661"/>
                    <a:pt x="5683" y="3597"/>
                  </a:cubicBezTo>
                  <a:lnTo>
                    <a:pt x="5673" y="3565"/>
                  </a:lnTo>
                  <a:cubicBezTo>
                    <a:pt x="5669" y="3548"/>
                    <a:pt x="5663" y="3520"/>
                    <a:pt x="5646" y="3491"/>
                  </a:cubicBezTo>
                  <a:cubicBezTo>
                    <a:pt x="5636" y="3474"/>
                    <a:pt x="5626" y="3457"/>
                    <a:pt x="5616" y="3437"/>
                  </a:cubicBezTo>
                  <a:cubicBezTo>
                    <a:pt x="5583" y="3374"/>
                    <a:pt x="5546" y="3300"/>
                    <a:pt x="5482" y="3236"/>
                  </a:cubicBezTo>
                  <a:lnTo>
                    <a:pt x="5452" y="3203"/>
                  </a:lnTo>
                  <a:cubicBezTo>
                    <a:pt x="5405" y="3156"/>
                    <a:pt x="5359" y="3106"/>
                    <a:pt x="5302" y="3063"/>
                  </a:cubicBezTo>
                  <a:lnTo>
                    <a:pt x="5245" y="3019"/>
                  </a:lnTo>
                  <a:cubicBezTo>
                    <a:pt x="5107" y="2913"/>
                    <a:pt x="4932" y="2857"/>
                    <a:pt x="4757" y="2857"/>
                  </a:cubicBezTo>
                  <a:cubicBezTo>
                    <a:pt x="4655" y="2857"/>
                    <a:pt x="4554" y="2876"/>
                    <a:pt x="4459" y="2915"/>
                  </a:cubicBezTo>
                  <a:cubicBezTo>
                    <a:pt x="4155" y="3039"/>
                    <a:pt x="3950" y="3350"/>
                    <a:pt x="3960" y="3675"/>
                  </a:cubicBezTo>
                  <a:cubicBezTo>
                    <a:pt x="3947" y="3748"/>
                    <a:pt x="3950" y="3815"/>
                    <a:pt x="3954" y="3875"/>
                  </a:cubicBezTo>
                  <a:lnTo>
                    <a:pt x="3954" y="3939"/>
                  </a:lnTo>
                  <a:cubicBezTo>
                    <a:pt x="3954" y="3982"/>
                    <a:pt x="3964" y="4026"/>
                    <a:pt x="3970" y="4059"/>
                  </a:cubicBezTo>
                  <a:cubicBezTo>
                    <a:pt x="3974" y="4073"/>
                    <a:pt x="3977" y="4082"/>
                    <a:pt x="3977" y="4096"/>
                  </a:cubicBezTo>
                  <a:cubicBezTo>
                    <a:pt x="3987" y="4142"/>
                    <a:pt x="3990" y="4193"/>
                    <a:pt x="3994" y="4243"/>
                  </a:cubicBezTo>
                  <a:cubicBezTo>
                    <a:pt x="3984" y="4380"/>
                    <a:pt x="3957" y="4517"/>
                    <a:pt x="3934" y="4611"/>
                  </a:cubicBezTo>
                  <a:cubicBezTo>
                    <a:pt x="3917" y="4678"/>
                    <a:pt x="3890" y="4765"/>
                    <a:pt x="3854" y="4849"/>
                  </a:cubicBezTo>
                  <a:cubicBezTo>
                    <a:pt x="3826" y="4889"/>
                    <a:pt x="3797" y="4925"/>
                    <a:pt x="3763" y="4962"/>
                  </a:cubicBezTo>
                  <a:cubicBezTo>
                    <a:pt x="3760" y="4965"/>
                    <a:pt x="3760" y="4965"/>
                    <a:pt x="3760" y="4969"/>
                  </a:cubicBezTo>
                  <a:cubicBezTo>
                    <a:pt x="3716" y="4985"/>
                    <a:pt x="3680" y="4999"/>
                    <a:pt x="3649" y="5009"/>
                  </a:cubicBezTo>
                  <a:cubicBezTo>
                    <a:pt x="3559" y="5025"/>
                    <a:pt x="3485" y="5039"/>
                    <a:pt x="3412" y="5045"/>
                  </a:cubicBezTo>
                  <a:cubicBezTo>
                    <a:pt x="3395" y="5042"/>
                    <a:pt x="3375" y="5039"/>
                    <a:pt x="3355" y="5039"/>
                  </a:cubicBezTo>
                  <a:cubicBezTo>
                    <a:pt x="3301" y="5019"/>
                    <a:pt x="3244" y="4992"/>
                    <a:pt x="3181" y="4962"/>
                  </a:cubicBezTo>
                  <a:cubicBezTo>
                    <a:pt x="2964" y="4825"/>
                    <a:pt x="2740" y="4644"/>
                    <a:pt x="2485" y="4397"/>
                  </a:cubicBezTo>
                  <a:cubicBezTo>
                    <a:pt x="2402" y="4313"/>
                    <a:pt x="2335" y="4233"/>
                    <a:pt x="2275" y="4153"/>
                  </a:cubicBezTo>
                  <a:cubicBezTo>
                    <a:pt x="2218" y="4079"/>
                    <a:pt x="2168" y="4002"/>
                    <a:pt x="2114" y="3915"/>
                  </a:cubicBezTo>
                  <a:cubicBezTo>
                    <a:pt x="2037" y="3765"/>
                    <a:pt x="1971" y="3611"/>
                    <a:pt x="1920" y="3494"/>
                  </a:cubicBezTo>
                  <a:lnTo>
                    <a:pt x="1894" y="3430"/>
                  </a:lnTo>
                  <a:cubicBezTo>
                    <a:pt x="1840" y="3310"/>
                    <a:pt x="1793" y="3196"/>
                    <a:pt x="1753" y="3079"/>
                  </a:cubicBezTo>
                  <a:cubicBezTo>
                    <a:pt x="1743" y="3029"/>
                    <a:pt x="1739" y="2979"/>
                    <a:pt x="1736" y="2946"/>
                  </a:cubicBezTo>
                  <a:cubicBezTo>
                    <a:pt x="1747" y="2722"/>
                    <a:pt x="1770" y="2527"/>
                    <a:pt x="1803" y="2370"/>
                  </a:cubicBezTo>
                  <a:cubicBezTo>
                    <a:pt x="1830" y="2287"/>
                    <a:pt x="1860" y="2206"/>
                    <a:pt x="1897" y="2129"/>
                  </a:cubicBezTo>
                  <a:cubicBezTo>
                    <a:pt x="1957" y="2035"/>
                    <a:pt x="2028" y="1946"/>
                    <a:pt x="2097" y="1865"/>
                  </a:cubicBezTo>
                  <a:cubicBezTo>
                    <a:pt x="2211" y="1759"/>
                    <a:pt x="2309" y="1678"/>
                    <a:pt x="2395" y="1625"/>
                  </a:cubicBezTo>
                  <a:cubicBezTo>
                    <a:pt x="2465" y="1584"/>
                    <a:pt x="2525" y="1558"/>
                    <a:pt x="2585" y="1538"/>
                  </a:cubicBezTo>
                  <a:cubicBezTo>
                    <a:pt x="2683" y="1521"/>
                    <a:pt x="2783" y="1518"/>
                    <a:pt x="2874" y="1518"/>
                  </a:cubicBezTo>
                  <a:lnTo>
                    <a:pt x="3091" y="1521"/>
                  </a:lnTo>
                  <a:lnTo>
                    <a:pt x="3114" y="1518"/>
                  </a:lnTo>
                  <a:cubicBezTo>
                    <a:pt x="3252" y="1501"/>
                    <a:pt x="3372" y="1450"/>
                    <a:pt x="3482" y="1367"/>
                  </a:cubicBezTo>
                  <a:cubicBezTo>
                    <a:pt x="3639" y="1246"/>
                    <a:pt x="3743" y="1063"/>
                    <a:pt x="3769" y="862"/>
                  </a:cubicBezTo>
                  <a:cubicBezTo>
                    <a:pt x="3797" y="665"/>
                    <a:pt x="3740" y="461"/>
                    <a:pt x="3619" y="303"/>
                  </a:cubicBezTo>
                  <a:cubicBezTo>
                    <a:pt x="3519" y="169"/>
                    <a:pt x="3322" y="16"/>
                    <a:pt x="3098" y="9"/>
                  </a:cubicBezTo>
                  <a:cubicBezTo>
                    <a:pt x="2984" y="6"/>
                    <a:pt x="2866" y="2"/>
                    <a:pt x="2753" y="2"/>
                  </a:cubicBezTo>
                  <a:lnTo>
                    <a:pt x="2686" y="2"/>
                  </a:lnTo>
                  <a:cubicBezTo>
                    <a:pt x="2634" y="1"/>
                    <a:pt x="2582" y="0"/>
                    <a:pt x="25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99" name="Google Shape;1299;p31"/>
            <p:cNvGrpSpPr/>
            <p:nvPr/>
          </p:nvGrpSpPr>
          <p:grpSpPr>
            <a:xfrm>
              <a:off x="7893963" y="4404297"/>
              <a:ext cx="288484" cy="322665"/>
              <a:chOff x="4791500" y="4541438"/>
              <a:chExt cx="163225" cy="182575"/>
            </a:xfrm>
          </p:grpSpPr>
          <p:sp>
            <p:nvSpPr>
              <p:cNvPr id="1300" name="Google Shape;1300;p31"/>
              <p:cNvSpPr/>
              <p:nvPr/>
            </p:nvSpPr>
            <p:spPr>
              <a:xfrm>
                <a:off x="4795950" y="4545838"/>
                <a:ext cx="154425" cy="173825"/>
              </a:xfrm>
              <a:custGeom>
                <a:avLst/>
                <a:gdLst/>
                <a:ahLst/>
                <a:cxnLst/>
                <a:rect l="l" t="t" r="r" b="b"/>
                <a:pathLst>
                  <a:path w="6177" h="6953" extrusionOk="0">
                    <a:moveTo>
                      <a:pt x="3438" y="1267"/>
                    </a:moveTo>
                    <a:cubicBezTo>
                      <a:pt x="3458" y="1271"/>
                      <a:pt x="3475" y="1275"/>
                      <a:pt x="3495" y="1275"/>
                    </a:cubicBezTo>
                    <a:cubicBezTo>
                      <a:pt x="3575" y="1288"/>
                      <a:pt x="3652" y="1301"/>
                      <a:pt x="3733" y="1315"/>
                    </a:cubicBezTo>
                    <a:cubicBezTo>
                      <a:pt x="3849" y="1338"/>
                      <a:pt x="3969" y="1358"/>
                      <a:pt x="4087" y="1381"/>
                    </a:cubicBezTo>
                    <a:cubicBezTo>
                      <a:pt x="4190" y="1408"/>
                      <a:pt x="4294" y="1442"/>
                      <a:pt x="4391" y="1482"/>
                    </a:cubicBezTo>
                    <a:cubicBezTo>
                      <a:pt x="4491" y="1545"/>
                      <a:pt x="4585" y="1619"/>
                      <a:pt x="4676" y="1699"/>
                    </a:cubicBezTo>
                    <a:cubicBezTo>
                      <a:pt x="4776" y="1796"/>
                      <a:pt x="4876" y="1897"/>
                      <a:pt x="4960" y="2007"/>
                    </a:cubicBezTo>
                    <a:cubicBezTo>
                      <a:pt x="4966" y="2027"/>
                      <a:pt x="4977" y="2044"/>
                      <a:pt x="4986" y="2064"/>
                    </a:cubicBezTo>
                    <a:cubicBezTo>
                      <a:pt x="4983" y="2124"/>
                      <a:pt x="4980" y="2184"/>
                      <a:pt x="4970" y="2244"/>
                    </a:cubicBezTo>
                    <a:lnTo>
                      <a:pt x="4963" y="2264"/>
                    </a:lnTo>
                    <a:cubicBezTo>
                      <a:pt x="4920" y="2338"/>
                      <a:pt x="4866" y="2408"/>
                      <a:pt x="4812" y="2479"/>
                    </a:cubicBezTo>
                    <a:lnTo>
                      <a:pt x="4792" y="2495"/>
                    </a:lnTo>
                    <a:cubicBezTo>
                      <a:pt x="4702" y="2542"/>
                      <a:pt x="4608" y="2582"/>
                      <a:pt x="4515" y="2615"/>
                    </a:cubicBezTo>
                    <a:cubicBezTo>
                      <a:pt x="4408" y="2642"/>
                      <a:pt x="4298" y="2652"/>
                      <a:pt x="4190" y="2666"/>
                    </a:cubicBezTo>
                    <a:cubicBezTo>
                      <a:pt x="4114" y="2675"/>
                      <a:pt x="4034" y="2686"/>
                      <a:pt x="3953" y="2692"/>
                    </a:cubicBezTo>
                    <a:cubicBezTo>
                      <a:pt x="3816" y="2692"/>
                      <a:pt x="3679" y="2679"/>
                      <a:pt x="3538" y="2666"/>
                    </a:cubicBezTo>
                    <a:cubicBezTo>
                      <a:pt x="3415" y="2652"/>
                      <a:pt x="3291" y="2639"/>
                      <a:pt x="3167" y="2615"/>
                    </a:cubicBezTo>
                    <a:cubicBezTo>
                      <a:pt x="3074" y="2589"/>
                      <a:pt x="2983" y="2562"/>
                      <a:pt x="2886" y="2552"/>
                    </a:cubicBezTo>
                    <a:cubicBezTo>
                      <a:pt x="2864" y="2549"/>
                      <a:pt x="2843" y="2548"/>
                      <a:pt x="2822" y="2548"/>
                    </a:cubicBezTo>
                    <a:cubicBezTo>
                      <a:pt x="2763" y="2548"/>
                      <a:pt x="2705" y="2557"/>
                      <a:pt x="2649" y="2572"/>
                    </a:cubicBezTo>
                    <a:cubicBezTo>
                      <a:pt x="2665" y="2539"/>
                      <a:pt x="2679" y="2508"/>
                      <a:pt x="2692" y="2475"/>
                    </a:cubicBezTo>
                    <a:cubicBezTo>
                      <a:pt x="2742" y="2385"/>
                      <a:pt x="2789" y="2294"/>
                      <a:pt x="2842" y="2204"/>
                    </a:cubicBezTo>
                    <a:cubicBezTo>
                      <a:pt x="2923" y="2070"/>
                      <a:pt x="3000" y="1940"/>
                      <a:pt x="3080" y="1809"/>
                    </a:cubicBezTo>
                    <a:cubicBezTo>
                      <a:pt x="3157" y="1689"/>
                      <a:pt x="3231" y="1572"/>
                      <a:pt x="3311" y="1459"/>
                    </a:cubicBezTo>
                    <a:cubicBezTo>
                      <a:pt x="3355" y="1395"/>
                      <a:pt x="3395" y="1331"/>
                      <a:pt x="3438" y="1267"/>
                    </a:cubicBezTo>
                    <a:close/>
                    <a:moveTo>
                      <a:pt x="2228" y="3492"/>
                    </a:moveTo>
                    <a:cubicBezTo>
                      <a:pt x="2284" y="3609"/>
                      <a:pt x="2358" y="3675"/>
                      <a:pt x="2458" y="3759"/>
                    </a:cubicBezTo>
                    <a:lnTo>
                      <a:pt x="2461" y="3763"/>
                    </a:lnTo>
                    <a:cubicBezTo>
                      <a:pt x="2509" y="3796"/>
                      <a:pt x="2562" y="3826"/>
                      <a:pt x="2612" y="3853"/>
                    </a:cubicBezTo>
                    <a:cubicBezTo>
                      <a:pt x="2659" y="3879"/>
                      <a:pt x="2702" y="3907"/>
                      <a:pt x="2749" y="3933"/>
                    </a:cubicBezTo>
                    <a:cubicBezTo>
                      <a:pt x="2839" y="3984"/>
                      <a:pt x="2936" y="4037"/>
                      <a:pt x="3023" y="4097"/>
                    </a:cubicBezTo>
                    <a:cubicBezTo>
                      <a:pt x="3100" y="4147"/>
                      <a:pt x="3171" y="4204"/>
                      <a:pt x="3237" y="4261"/>
                    </a:cubicBezTo>
                    <a:cubicBezTo>
                      <a:pt x="3298" y="4321"/>
                      <a:pt x="3358" y="4385"/>
                      <a:pt x="3408" y="4452"/>
                    </a:cubicBezTo>
                    <a:cubicBezTo>
                      <a:pt x="3438" y="4509"/>
                      <a:pt x="3465" y="4572"/>
                      <a:pt x="3488" y="4635"/>
                    </a:cubicBezTo>
                    <a:cubicBezTo>
                      <a:pt x="3508" y="4709"/>
                      <a:pt x="3522" y="4786"/>
                      <a:pt x="3528" y="4863"/>
                    </a:cubicBezTo>
                    <a:cubicBezTo>
                      <a:pt x="3528" y="4900"/>
                      <a:pt x="3522" y="4933"/>
                      <a:pt x="3518" y="4967"/>
                    </a:cubicBezTo>
                    <a:cubicBezTo>
                      <a:pt x="3501" y="5020"/>
                      <a:pt x="3485" y="5074"/>
                      <a:pt x="3461" y="5128"/>
                    </a:cubicBezTo>
                    <a:cubicBezTo>
                      <a:pt x="3438" y="5168"/>
                      <a:pt x="3412" y="5208"/>
                      <a:pt x="3384" y="5244"/>
                    </a:cubicBezTo>
                    <a:cubicBezTo>
                      <a:pt x="3321" y="5301"/>
                      <a:pt x="3251" y="5355"/>
                      <a:pt x="3180" y="5401"/>
                    </a:cubicBezTo>
                    <a:cubicBezTo>
                      <a:pt x="3060" y="5472"/>
                      <a:pt x="2930" y="5525"/>
                      <a:pt x="2796" y="5572"/>
                    </a:cubicBezTo>
                    <a:cubicBezTo>
                      <a:pt x="2759" y="5582"/>
                      <a:pt x="2719" y="5592"/>
                      <a:pt x="2679" y="5599"/>
                    </a:cubicBezTo>
                    <a:cubicBezTo>
                      <a:pt x="2669" y="5599"/>
                      <a:pt x="2662" y="5595"/>
                      <a:pt x="2655" y="5595"/>
                    </a:cubicBezTo>
                    <a:cubicBezTo>
                      <a:pt x="2585" y="5575"/>
                      <a:pt x="2518" y="5555"/>
                      <a:pt x="2452" y="5535"/>
                    </a:cubicBezTo>
                    <a:cubicBezTo>
                      <a:pt x="2324" y="5495"/>
                      <a:pt x="2197" y="5458"/>
                      <a:pt x="2077" y="5404"/>
                    </a:cubicBezTo>
                    <a:cubicBezTo>
                      <a:pt x="1963" y="5341"/>
                      <a:pt x="1850" y="5274"/>
                      <a:pt x="1739" y="5204"/>
                    </a:cubicBezTo>
                    <a:cubicBezTo>
                      <a:pt x="1679" y="5168"/>
                      <a:pt x="1618" y="5123"/>
                      <a:pt x="1558" y="5087"/>
                    </a:cubicBezTo>
                    <a:cubicBezTo>
                      <a:pt x="1538" y="5077"/>
                      <a:pt x="1515" y="5063"/>
                      <a:pt x="1495" y="5050"/>
                    </a:cubicBezTo>
                    <a:cubicBezTo>
                      <a:pt x="1572" y="4873"/>
                      <a:pt x="1649" y="4696"/>
                      <a:pt x="1729" y="4518"/>
                    </a:cubicBezTo>
                    <a:cubicBezTo>
                      <a:pt x="1882" y="4171"/>
                      <a:pt x="2057" y="3833"/>
                      <a:pt x="2228" y="3492"/>
                    </a:cubicBezTo>
                    <a:close/>
                    <a:moveTo>
                      <a:pt x="3314" y="0"/>
                    </a:moveTo>
                    <a:cubicBezTo>
                      <a:pt x="3231" y="3"/>
                      <a:pt x="3151" y="3"/>
                      <a:pt x="3070" y="23"/>
                    </a:cubicBezTo>
                    <a:cubicBezTo>
                      <a:pt x="2997" y="40"/>
                      <a:pt x="2926" y="63"/>
                      <a:pt x="2859" y="87"/>
                    </a:cubicBezTo>
                    <a:cubicBezTo>
                      <a:pt x="2719" y="134"/>
                      <a:pt x="2589" y="224"/>
                      <a:pt x="2488" y="332"/>
                    </a:cubicBezTo>
                    <a:cubicBezTo>
                      <a:pt x="2381" y="445"/>
                      <a:pt x="2284" y="552"/>
                      <a:pt x="2204" y="686"/>
                    </a:cubicBezTo>
                    <a:cubicBezTo>
                      <a:pt x="2110" y="849"/>
                      <a:pt x="2023" y="1014"/>
                      <a:pt x="1933" y="1181"/>
                    </a:cubicBezTo>
                    <a:cubicBezTo>
                      <a:pt x="1726" y="1568"/>
                      <a:pt x="1518" y="1963"/>
                      <a:pt x="1361" y="2378"/>
                    </a:cubicBezTo>
                    <a:cubicBezTo>
                      <a:pt x="1291" y="2569"/>
                      <a:pt x="1228" y="2766"/>
                      <a:pt x="1144" y="2953"/>
                    </a:cubicBezTo>
                    <a:cubicBezTo>
                      <a:pt x="1053" y="3154"/>
                      <a:pt x="963" y="3354"/>
                      <a:pt x="870" y="3555"/>
                    </a:cubicBezTo>
                    <a:cubicBezTo>
                      <a:pt x="585" y="4180"/>
                      <a:pt x="325" y="4816"/>
                      <a:pt x="56" y="5449"/>
                    </a:cubicBezTo>
                    <a:cubicBezTo>
                      <a:pt x="0" y="5585"/>
                      <a:pt x="16" y="5759"/>
                      <a:pt x="76" y="5890"/>
                    </a:cubicBezTo>
                    <a:cubicBezTo>
                      <a:pt x="141" y="6031"/>
                      <a:pt x="264" y="6144"/>
                      <a:pt x="411" y="6197"/>
                    </a:cubicBezTo>
                    <a:cubicBezTo>
                      <a:pt x="473" y="6220"/>
                      <a:pt x="539" y="6231"/>
                      <a:pt x="605" y="6231"/>
                    </a:cubicBezTo>
                    <a:cubicBezTo>
                      <a:pt x="657" y="6231"/>
                      <a:pt x="709" y="6224"/>
                      <a:pt x="759" y="6211"/>
                    </a:cubicBezTo>
                    <a:cubicBezTo>
                      <a:pt x="783" y="6227"/>
                      <a:pt x="809" y="6244"/>
                      <a:pt x="836" y="6264"/>
                    </a:cubicBezTo>
                    <a:cubicBezTo>
                      <a:pt x="916" y="6318"/>
                      <a:pt x="1000" y="6368"/>
                      <a:pt x="1084" y="6418"/>
                    </a:cubicBezTo>
                    <a:cubicBezTo>
                      <a:pt x="1164" y="6468"/>
                      <a:pt x="1248" y="6515"/>
                      <a:pt x="1331" y="6562"/>
                    </a:cubicBezTo>
                    <a:cubicBezTo>
                      <a:pt x="1465" y="6639"/>
                      <a:pt x="1602" y="6706"/>
                      <a:pt x="1749" y="6753"/>
                    </a:cubicBezTo>
                    <a:cubicBezTo>
                      <a:pt x="1799" y="6769"/>
                      <a:pt x="1846" y="6786"/>
                      <a:pt x="1896" y="6799"/>
                    </a:cubicBezTo>
                    <a:cubicBezTo>
                      <a:pt x="1990" y="6826"/>
                      <a:pt x="2083" y="6856"/>
                      <a:pt x="2180" y="6880"/>
                    </a:cubicBezTo>
                    <a:cubicBezTo>
                      <a:pt x="2274" y="6900"/>
                      <a:pt x="2368" y="6923"/>
                      <a:pt x="2464" y="6940"/>
                    </a:cubicBezTo>
                    <a:cubicBezTo>
                      <a:pt x="2517" y="6949"/>
                      <a:pt x="2569" y="6953"/>
                      <a:pt x="2620" y="6953"/>
                    </a:cubicBezTo>
                    <a:cubicBezTo>
                      <a:pt x="2678" y="6953"/>
                      <a:pt x="2736" y="6949"/>
                      <a:pt x="2796" y="6943"/>
                    </a:cubicBezTo>
                    <a:cubicBezTo>
                      <a:pt x="2940" y="6937"/>
                      <a:pt x="3070" y="6886"/>
                      <a:pt x="3207" y="6843"/>
                    </a:cubicBezTo>
                    <a:cubicBezTo>
                      <a:pt x="3291" y="6816"/>
                      <a:pt x="3375" y="6779"/>
                      <a:pt x="3455" y="6742"/>
                    </a:cubicBezTo>
                    <a:cubicBezTo>
                      <a:pt x="3679" y="6639"/>
                      <a:pt x="3889" y="6508"/>
                      <a:pt x="4083" y="6355"/>
                    </a:cubicBezTo>
                    <a:cubicBezTo>
                      <a:pt x="4124" y="6321"/>
                      <a:pt x="4160" y="6287"/>
                      <a:pt x="4197" y="6254"/>
                    </a:cubicBezTo>
                    <a:cubicBezTo>
                      <a:pt x="4324" y="6127"/>
                      <a:pt x="4438" y="5994"/>
                      <a:pt x="4522" y="5836"/>
                    </a:cubicBezTo>
                    <a:cubicBezTo>
                      <a:pt x="4585" y="5719"/>
                      <a:pt x="4639" y="5605"/>
                      <a:pt x="4682" y="5478"/>
                    </a:cubicBezTo>
                    <a:cubicBezTo>
                      <a:pt x="4716" y="5384"/>
                      <a:pt x="4732" y="5284"/>
                      <a:pt x="4749" y="5188"/>
                    </a:cubicBezTo>
                    <a:cubicBezTo>
                      <a:pt x="4786" y="5007"/>
                      <a:pt x="4789" y="4827"/>
                      <a:pt x="4762" y="4642"/>
                    </a:cubicBezTo>
                    <a:cubicBezTo>
                      <a:pt x="4749" y="4546"/>
                      <a:pt x="4732" y="4452"/>
                      <a:pt x="4709" y="4358"/>
                    </a:cubicBezTo>
                    <a:cubicBezTo>
                      <a:pt x="4669" y="4211"/>
                      <a:pt x="4616" y="4074"/>
                      <a:pt x="4551" y="3940"/>
                    </a:cubicBezTo>
                    <a:cubicBezTo>
                      <a:pt x="4535" y="3910"/>
                      <a:pt x="4518" y="3879"/>
                      <a:pt x="4502" y="3850"/>
                    </a:cubicBezTo>
                    <a:cubicBezTo>
                      <a:pt x="4565" y="3839"/>
                      <a:pt x="4628" y="3830"/>
                      <a:pt x="4692" y="3816"/>
                    </a:cubicBezTo>
                    <a:cubicBezTo>
                      <a:pt x="4883" y="3783"/>
                      <a:pt x="5060" y="3703"/>
                      <a:pt x="5234" y="3623"/>
                    </a:cubicBezTo>
                    <a:cubicBezTo>
                      <a:pt x="5378" y="3558"/>
                      <a:pt x="5522" y="3475"/>
                      <a:pt x="5632" y="3354"/>
                    </a:cubicBezTo>
                    <a:cubicBezTo>
                      <a:pt x="5699" y="3281"/>
                      <a:pt x="5766" y="3208"/>
                      <a:pt x="5826" y="3127"/>
                    </a:cubicBezTo>
                    <a:cubicBezTo>
                      <a:pt x="5936" y="2980"/>
                      <a:pt x="6040" y="2823"/>
                      <a:pt x="6100" y="2649"/>
                    </a:cubicBezTo>
                    <a:cubicBezTo>
                      <a:pt x="6137" y="2539"/>
                      <a:pt x="6161" y="2414"/>
                      <a:pt x="6167" y="2298"/>
                    </a:cubicBezTo>
                    <a:cubicBezTo>
                      <a:pt x="6177" y="2161"/>
                      <a:pt x="6174" y="2027"/>
                      <a:pt x="6164" y="1886"/>
                    </a:cubicBezTo>
                    <a:cubicBezTo>
                      <a:pt x="6161" y="1860"/>
                      <a:pt x="6157" y="1833"/>
                      <a:pt x="6150" y="1806"/>
                    </a:cubicBezTo>
                    <a:cubicBezTo>
                      <a:pt x="6133" y="1739"/>
                      <a:pt x="6110" y="1672"/>
                      <a:pt x="6087" y="1609"/>
                    </a:cubicBezTo>
                    <a:cubicBezTo>
                      <a:pt x="6067" y="1556"/>
                      <a:pt x="6040" y="1508"/>
                      <a:pt x="6013" y="1459"/>
                    </a:cubicBezTo>
                    <a:cubicBezTo>
                      <a:pt x="5940" y="1338"/>
                      <a:pt x="5860" y="1224"/>
                      <a:pt x="5769" y="1117"/>
                    </a:cubicBezTo>
                    <a:cubicBezTo>
                      <a:pt x="5709" y="1047"/>
                      <a:pt x="5642" y="987"/>
                      <a:pt x="5575" y="923"/>
                    </a:cubicBezTo>
                    <a:cubicBezTo>
                      <a:pt x="5474" y="823"/>
                      <a:pt x="5368" y="729"/>
                      <a:pt x="5258" y="639"/>
                    </a:cubicBezTo>
                    <a:cubicBezTo>
                      <a:pt x="5241" y="625"/>
                      <a:pt x="5224" y="613"/>
                      <a:pt x="5207" y="599"/>
                    </a:cubicBezTo>
                    <a:cubicBezTo>
                      <a:pt x="5153" y="556"/>
                      <a:pt x="5104" y="515"/>
                      <a:pt x="5047" y="482"/>
                    </a:cubicBezTo>
                    <a:cubicBezTo>
                      <a:pt x="4846" y="361"/>
                      <a:pt x="4636" y="275"/>
                      <a:pt x="4408" y="214"/>
                    </a:cubicBezTo>
                    <a:cubicBezTo>
                      <a:pt x="4170" y="154"/>
                      <a:pt x="3929" y="107"/>
                      <a:pt x="3692" y="57"/>
                    </a:cubicBezTo>
                    <a:cubicBezTo>
                      <a:pt x="3602" y="37"/>
                      <a:pt x="3515" y="23"/>
                      <a:pt x="3428" y="7"/>
                    </a:cubicBezTo>
                    <a:cubicBezTo>
                      <a:pt x="3387" y="0"/>
                      <a:pt x="3351" y="0"/>
                      <a:pt x="3314" y="0"/>
                    </a:cubicBezTo>
                    <a:close/>
                  </a:path>
                </a:pathLst>
              </a:custGeom>
              <a:solidFill>
                <a:srgbClr val="FCB7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31"/>
              <p:cNvSpPr/>
              <p:nvPr/>
            </p:nvSpPr>
            <p:spPr>
              <a:xfrm>
                <a:off x="4791500" y="4541438"/>
                <a:ext cx="163225" cy="182575"/>
              </a:xfrm>
              <a:custGeom>
                <a:avLst/>
                <a:gdLst/>
                <a:ahLst/>
                <a:cxnLst/>
                <a:rect l="l" t="t" r="r" b="b"/>
                <a:pathLst>
                  <a:path w="6529" h="7303" extrusionOk="0">
                    <a:moveTo>
                      <a:pt x="3700" y="1635"/>
                    </a:moveTo>
                    <a:lnTo>
                      <a:pt x="3880" y="1664"/>
                    </a:lnTo>
                    <a:cubicBezTo>
                      <a:pt x="3997" y="1684"/>
                      <a:pt x="4111" y="1708"/>
                      <a:pt x="4221" y="1728"/>
                    </a:cubicBezTo>
                    <a:cubicBezTo>
                      <a:pt x="4325" y="1755"/>
                      <a:pt x="4412" y="1781"/>
                      <a:pt x="4489" y="1815"/>
                    </a:cubicBezTo>
                    <a:cubicBezTo>
                      <a:pt x="4582" y="1875"/>
                      <a:pt x="4669" y="1945"/>
                      <a:pt x="4733" y="2005"/>
                    </a:cubicBezTo>
                    <a:cubicBezTo>
                      <a:pt x="4817" y="2082"/>
                      <a:pt x="4907" y="2173"/>
                      <a:pt x="4987" y="2277"/>
                    </a:cubicBezTo>
                    <a:cubicBezTo>
                      <a:pt x="4984" y="2310"/>
                      <a:pt x="4981" y="2340"/>
                      <a:pt x="4977" y="2374"/>
                    </a:cubicBezTo>
                    <a:cubicBezTo>
                      <a:pt x="4947" y="2424"/>
                      <a:pt x="4907" y="2474"/>
                      <a:pt x="4867" y="2527"/>
                    </a:cubicBezTo>
                    <a:cubicBezTo>
                      <a:pt x="4797" y="2561"/>
                      <a:pt x="4723" y="2595"/>
                      <a:pt x="4643" y="2624"/>
                    </a:cubicBezTo>
                    <a:cubicBezTo>
                      <a:pt x="4566" y="2641"/>
                      <a:pt x="4489" y="2651"/>
                      <a:pt x="4405" y="2661"/>
                    </a:cubicBezTo>
                    <a:lnTo>
                      <a:pt x="4348" y="2668"/>
                    </a:lnTo>
                    <a:cubicBezTo>
                      <a:pt x="4272" y="2678"/>
                      <a:pt x="4195" y="2684"/>
                      <a:pt x="4131" y="2691"/>
                    </a:cubicBezTo>
                    <a:cubicBezTo>
                      <a:pt x="3991" y="2691"/>
                      <a:pt x="3854" y="2678"/>
                      <a:pt x="3736" y="2668"/>
                    </a:cubicBezTo>
                    <a:cubicBezTo>
                      <a:pt x="3596" y="2655"/>
                      <a:pt x="3485" y="2638"/>
                      <a:pt x="3385" y="2621"/>
                    </a:cubicBezTo>
                    <a:lnTo>
                      <a:pt x="3375" y="2618"/>
                    </a:lnTo>
                    <a:cubicBezTo>
                      <a:pt x="3295" y="2595"/>
                      <a:pt x="3215" y="2570"/>
                      <a:pt x="3121" y="2558"/>
                    </a:cubicBezTo>
                    <a:cubicBezTo>
                      <a:pt x="3138" y="2527"/>
                      <a:pt x="3155" y="2497"/>
                      <a:pt x="3171" y="2470"/>
                    </a:cubicBezTo>
                    <a:cubicBezTo>
                      <a:pt x="3252" y="2337"/>
                      <a:pt x="3329" y="2206"/>
                      <a:pt x="3409" y="2079"/>
                    </a:cubicBezTo>
                    <a:cubicBezTo>
                      <a:pt x="3482" y="1962"/>
                      <a:pt x="3556" y="1845"/>
                      <a:pt x="3633" y="1735"/>
                    </a:cubicBezTo>
                    <a:lnTo>
                      <a:pt x="3700" y="1635"/>
                    </a:lnTo>
                    <a:close/>
                    <a:moveTo>
                      <a:pt x="3536" y="1253"/>
                    </a:moveTo>
                    <a:lnTo>
                      <a:pt x="3345" y="1534"/>
                    </a:lnTo>
                    <a:cubicBezTo>
                      <a:pt x="3261" y="1651"/>
                      <a:pt x="3184" y="1772"/>
                      <a:pt x="3111" y="1892"/>
                    </a:cubicBezTo>
                    <a:cubicBezTo>
                      <a:pt x="3028" y="2022"/>
                      <a:pt x="2951" y="2156"/>
                      <a:pt x="2870" y="2289"/>
                    </a:cubicBezTo>
                    <a:cubicBezTo>
                      <a:pt x="2817" y="2380"/>
                      <a:pt x="2770" y="2470"/>
                      <a:pt x="2719" y="2561"/>
                    </a:cubicBezTo>
                    <a:lnTo>
                      <a:pt x="2509" y="3019"/>
                    </a:lnTo>
                    <a:lnTo>
                      <a:pt x="2874" y="2919"/>
                    </a:lnTo>
                    <a:cubicBezTo>
                      <a:pt x="2916" y="2906"/>
                      <a:pt x="2960" y="2899"/>
                      <a:pt x="3003" y="2899"/>
                    </a:cubicBezTo>
                    <a:cubicBezTo>
                      <a:pt x="3018" y="2899"/>
                      <a:pt x="3033" y="2900"/>
                      <a:pt x="3048" y="2902"/>
                    </a:cubicBezTo>
                    <a:cubicBezTo>
                      <a:pt x="3121" y="2908"/>
                      <a:pt x="3195" y="2932"/>
                      <a:pt x="3275" y="2956"/>
                    </a:cubicBezTo>
                    <a:lnTo>
                      <a:pt x="3312" y="2965"/>
                    </a:lnTo>
                    <a:cubicBezTo>
                      <a:pt x="3425" y="2985"/>
                      <a:pt x="3549" y="3002"/>
                      <a:pt x="3700" y="3016"/>
                    </a:cubicBezTo>
                    <a:cubicBezTo>
                      <a:pt x="3823" y="3029"/>
                      <a:pt x="3967" y="3042"/>
                      <a:pt x="4131" y="3042"/>
                    </a:cubicBezTo>
                    <a:lnTo>
                      <a:pt x="4144" y="3042"/>
                    </a:lnTo>
                    <a:cubicBezTo>
                      <a:pt x="4228" y="3036"/>
                      <a:pt x="4308" y="3029"/>
                      <a:pt x="4392" y="3016"/>
                    </a:cubicBezTo>
                    <a:lnTo>
                      <a:pt x="4452" y="3009"/>
                    </a:lnTo>
                    <a:cubicBezTo>
                      <a:pt x="4542" y="2999"/>
                      <a:pt x="4636" y="2985"/>
                      <a:pt x="4729" y="2965"/>
                    </a:cubicBezTo>
                    <a:lnTo>
                      <a:pt x="4753" y="2959"/>
                    </a:lnTo>
                    <a:cubicBezTo>
                      <a:pt x="4860" y="2919"/>
                      <a:pt x="4961" y="2875"/>
                      <a:pt x="5050" y="2828"/>
                    </a:cubicBezTo>
                    <a:lnTo>
                      <a:pt x="5124" y="2765"/>
                    </a:lnTo>
                    <a:cubicBezTo>
                      <a:pt x="5188" y="2688"/>
                      <a:pt x="5245" y="2607"/>
                      <a:pt x="5291" y="2534"/>
                    </a:cubicBezTo>
                    <a:lnTo>
                      <a:pt x="5322" y="2447"/>
                    </a:lnTo>
                    <a:cubicBezTo>
                      <a:pt x="5331" y="2380"/>
                      <a:pt x="5339" y="2310"/>
                      <a:pt x="5339" y="2243"/>
                    </a:cubicBezTo>
                    <a:lnTo>
                      <a:pt x="5339" y="2226"/>
                    </a:lnTo>
                    <a:lnTo>
                      <a:pt x="5322" y="2166"/>
                    </a:lnTo>
                    <a:cubicBezTo>
                      <a:pt x="5311" y="2143"/>
                      <a:pt x="5302" y="2123"/>
                      <a:pt x="5291" y="2102"/>
                    </a:cubicBezTo>
                    <a:lnTo>
                      <a:pt x="5278" y="2079"/>
                    </a:lnTo>
                    <a:cubicBezTo>
                      <a:pt x="5181" y="1948"/>
                      <a:pt x="5070" y="1838"/>
                      <a:pt x="4974" y="1748"/>
                    </a:cubicBezTo>
                    <a:lnTo>
                      <a:pt x="4967" y="1741"/>
                    </a:lnTo>
                    <a:cubicBezTo>
                      <a:pt x="4890" y="1675"/>
                      <a:pt x="4783" y="1584"/>
                      <a:pt x="4663" y="1511"/>
                    </a:cubicBezTo>
                    <a:lnTo>
                      <a:pt x="4639" y="1497"/>
                    </a:lnTo>
                    <a:cubicBezTo>
                      <a:pt x="4539" y="1454"/>
                      <a:pt x="4436" y="1420"/>
                      <a:pt x="4298" y="1387"/>
                    </a:cubicBezTo>
                    <a:cubicBezTo>
                      <a:pt x="4181" y="1363"/>
                      <a:pt x="4061" y="1340"/>
                      <a:pt x="3944" y="1320"/>
                    </a:cubicBezTo>
                    <a:cubicBezTo>
                      <a:pt x="3860" y="1303"/>
                      <a:pt x="3780" y="1290"/>
                      <a:pt x="3696" y="1277"/>
                    </a:cubicBezTo>
                    <a:lnTo>
                      <a:pt x="3536" y="1253"/>
                    </a:lnTo>
                    <a:close/>
                    <a:moveTo>
                      <a:pt x="2439" y="3995"/>
                    </a:moveTo>
                    <a:cubicBezTo>
                      <a:pt x="2466" y="4022"/>
                      <a:pt x="2496" y="4046"/>
                      <a:pt x="2526" y="4069"/>
                    </a:cubicBezTo>
                    <a:lnTo>
                      <a:pt x="2529" y="4072"/>
                    </a:lnTo>
                    <a:cubicBezTo>
                      <a:pt x="2576" y="4109"/>
                      <a:pt x="2622" y="4136"/>
                      <a:pt x="2662" y="4160"/>
                    </a:cubicBezTo>
                    <a:lnTo>
                      <a:pt x="2703" y="4183"/>
                    </a:lnTo>
                    <a:cubicBezTo>
                      <a:pt x="2747" y="4209"/>
                      <a:pt x="2793" y="4236"/>
                      <a:pt x="2840" y="4260"/>
                    </a:cubicBezTo>
                    <a:lnTo>
                      <a:pt x="2880" y="4287"/>
                    </a:lnTo>
                    <a:cubicBezTo>
                      <a:pt x="2957" y="4327"/>
                      <a:pt x="3034" y="4370"/>
                      <a:pt x="3104" y="4417"/>
                    </a:cubicBezTo>
                    <a:cubicBezTo>
                      <a:pt x="3168" y="4461"/>
                      <a:pt x="3232" y="4510"/>
                      <a:pt x="3292" y="4564"/>
                    </a:cubicBezTo>
                    <a:cubicBezTo>
                      <a:pt x="3352" y="4621"/>
                      <a:pt x="3399" y="4671"/>
                      <a:pt x="3439" y="4722"/>
                    </a:cubicBezTo>
                    <a:cubicBezTo>
                      <a:pt x="3459" y="4765"/>
                      <a:pt x="3479" y="4808"/>
                      <a:pt x="3499" y="4862"/>
                    </a:cubicBezTo>
                    <a:cubicBezTo>
                      <a:pt x="3512" y="4925"/>
                      <a:pt x="3522" y="4986"/>
                      <a:pt x="3533" y="5043"/>
                    </a:cubicBezTo>
                    <a:cubicBezTo>
                      <a:pt x="3529" y="5063"/>
                      <a:pt x="3525" y="5083"/>
                      <a:pt x="3522" y="5106"/>
                    </a:cubicBezTo>
                    <a:cubicBezTo>
                      <a:pt x="3512" y="5146"/>
                      <a:pt x="3499" y="5186"/>
                      <a:pt x="3482" y="5223"/>
                    </a:cubicBezTo>
                    <a:cubicBezTo>
                      <a:pt x="3465" y="5250"/>
                      <a:pt x="3449" y="5276"/>
                      <a:pt x="3429" y="5299"/>
                    </a:cubicBezTo>
                    <a:cubicBezTo>
                      <a:pt x="3385" y="5344"/>
                      <a:pt x="3332" y="5384"/>
                      <a:pt x="3275" y="5424"/>
                    </a:cubicBezTo>
                    <a:cubicBezTo>
                      <a:pt x="3171" y="5480"/>
                      <a:pt x="3054" y="5534"/>
                      <a:pt x="2931" y="5577"/>
                    </a:cubicBezTo>
                    <a:cubicBezTo>
                      <a:pt x="2903" y="5584"/>
                      <a:pt x="2880" y="5591"/>
                      <a:pt x="2854" y="5594"/>
                    </a:cubicBezTo>
                    <a:cubicBezTo>
                      <a:pt x="2810" y="5580"/>
                      <a:pt x="2767" y="5568"/>
                      <a:pt x="2723" y="5554"/>
                    </a:cubicBezTo>
                    <a:lnTo>
                      <a:pt x="2642" y="5531"/>
                    </a:lnTo>
                    <a:cubicBezTo>
                      <a:pt x="2532" y="5497"/>
                      <a:pt x="2426" y="5464"/>
                      <a:pt x="2338" y="5427"/>
                    </a:cubicBezTo>
                    <a:cubicBezTo>
                      <a:pt x="2228" y="5364"/>
                      <a:pt x="2121" y="5296"/>
                      <a:pt x="2011" y="5230"/>
                    </a:cubicBezTo>
                    <a:lnTo>
                      <a:pt x="1944" y="5186"/>
                    </a:lnTo>
                    <a:cubicBezTo>
                      <a:pt x="1927" y="5176"/>
                      <a:pt x="1910" y="5166"/>
                      <a:pt x="1897" y="5156"/>
                    </a:cubicBezTo>
                    <a:cubicBezTo>
                      <a:pt x="1954" y="5026"/>
                      <a:pt x="2011" y="4895"/>
                      <a:pt x="2068" y="4768"/>
                    </a:cubicBezTo>
                    <a:cubicBezTo>
                      <a:pt x="2181" y="4507"/>
                      <a:pt x="2309" y="4250"/>
                      <a:pt x="2439" y="3995"/>
                    </a:cubicBezTo>
                    <a:close/>
                    <a:moveTo>
                      <a:pt x="2409" y="3273"/>
                    </a:moveTo>
                    <a:lnTo>
                      <a:pt x="2228" y="3631"/>
                    </a:lnTo>
                    <a:cubicBezTo>
                      <a:pt x="2064" y="3952"/>
                      <a:pt x="1894" y="4287"/>
                      <a:pt x="1747" y="4624"/>
                    </a:cubicBezTo>
                    <a:cubicBezTo>
                      <a:pt x="1666" y="4802"/>
                      <a:pt x="1589" y="4978"/>
                      <a:pt x="1512" y="5156"/>
                    </a:cubicBezTo>
                    <a:lnTo>
                      <a:pt x="1449" y="5299"/>
                    </a:lnTo>
                    <a:lnTo>
                      <a:pt x="1646" y="5417"/>
                    </a:lnTo>
                    <a:cubicBezTo>
                      <a:pt x="1683" y="5437"/>
                      <a:pt x="1716" y="5460"/>
                      <a:pt x="1753" y="5480"/>
                    </a:cubicBezTo>
                    <a:lnTo>
                      <a:pt x="1827" y="5531"/>
                    </a:lnTo>
                    <a:cubicBezTo>
                      <a:pt x="1937" y="5600"/>
                      <a:pt x="2051" y="5668"/>
                      <a:pt x="2181" y="5741"/>
                    </a:cubicBezTo>
                    <a:cubicBezTo>
                      <a:pt x="2301" y="5795"/>
                      <a:pt x="2422" y="5832"/>
                      <a:pt x="2542" y="5869"/>
                    </a:cubicBezTo>
                    <a:lnTo>
                      <a:pt x="2619" y="5892"/>
                    </a:lnTo>
                    <a:cubicBezTo>
                      <a:pt x="2673" y="5909"/>
                      <a:pt x="2730" y="5926"/>
                      <a:pt x="2787" y="5942"/>
                    </a:cubicBezTo>
                    <a:lnTo>
                      <a:pt x="2863" y="5952"/>
                    </a:lnTo>
                    <a:lnTo>
                      <a:pt x="2887" y="5946"/>
                    </a:lnTo>
                    <a:cubicBezTo>
                      <a:pt x="2931" y="5938"/>
                      <a:pt x="2977" y="5929"/>
                      <a:pt x="3034" y="5912"/>
                    </a:cubicBezTo>
                    <a:cubicBezTo>
                      <a:pt x="3188" y="5858"/>
                      <a:pt x="3325" y="5798"/>
                      <a:pt x="3459" y="5721"/>
                    </a:cubicBezTo>
                    <a:cubicBezTo>
                      <a:pt x="3549" y="5661"/>
                      <a:pt x="3619" y="5605"/>
                      <a:pt x="3679" y="5548"/>
                    </a:cubicBezTo>
                    <a:lnTo>
                      <a:pt x="3700" y="5527"/>
                    </a:lnTo>
                    <a:cubicBezTo>
                      <a:pt x="3733" y="5484"/>
                      <a:pt x="3763" y="5440"/>
                      <a:pt x="3790" y="5393"/>
                    </a:cubicBezTo>
                    <a:lnTo>
                      <a:pt x="3803" y="5370"/>
                    </a:lnTo>
                    <a:cubicBezTo>
                      <a:pt x="3826" y="5310"/>
                      <a:pt x="3846" y="5253"/>
                      <a:pt x="3863" y="5190"/>
                    </a:cubicBezTo>
                    <a:lnTo>
                      <a:pt x="3870" y="5169"/>
                    </a:lnTo>
                    <a:cubicBezTo>
                      <a:pt x="3874" y="5129"/>
                      <a:pt x="3880" y="5092"/>
                      <a:pt x="3883" y="5052"/>
                    </a:cubicBezTo>
                    <a:lnTo>
                      <a:pt x="3883" y="5035"/>
                    </a:lnTo>
                    <a:lnTo>
                      <a:pt x="3883" y="5019"/>
                    </a:lnTo>
                    <a:cubicBezTo>
                      <a:pt x="3874" y="4942"/>
                      <a:pt x="3860" y="4858"/>
                      <a:pt x="3840" y="4771"/>
                    </a:cubicBezTo>
                    <a:lnTo>
                      <a:pt x="3834" y="4748"/>
                    </a:lnTo>
                    <a:cubicBezTo>
                      <a:pt x="3803" y="4674"/>
                      <a:pt x="3773" y="4608"/>
                      <a:pt x="3743" y="4544"/>
                    </a:cubicBezTo>
                    <a:lnTo>
                      <a:pt x="3726" y="4517"/>
                    </a:lnTo>
                    <a:cubicBezTo>
                      <a:pt x="3673" y="4453"/>
                      <a:pt x="3616" y="4387"/>
                      <a:pt x="3529" y="4303"/>
                    </a:cubicBezTo>
                    <a:cubicBezTo>
                      <a:pt x="3465" y="4250"/>
                      <a:pt x="3389" y="4186"/>
                      <a:pt x="3301" y="4126"/>
                    </a:cubicBezTo>
                    <a:cubicBezTo>
                      <a:pt x="3221" y="4072"/>
                      <a:pt x="3138" y="4026"/>
                      <a:pt x="3054" y="3979"/>
                    </a:cubicBezTo>
                    <a:lnTo>
                      <a:pt x="3011" y="3955"/>
                    </a:lnTo>
                    <a:cubicBezTo>
                      <a:pt x="2967" y="3929"/>
                      <a:pt x="2923" y="3905"/>
                      <a:pt x="2880" y="3879"/>
                    </a:cubicBezTo>
                    <a:lnTo>
                      <a:pt x="2837" y="3855"/>
                    </a:lnTo>
                    <a:cubicBezTo>
                      <a:pt x="2807" y="3839"/>
                      <a:pt x="2776" y="3822"/>
                      <a:pt x="2750" y="3802"/>
                    </a:cubicBezTo>
                    <a:lnTo>
                      <a:pt x="2639" y="3939"/>
                    </a:lnTo>
                    <a:lnTo>
                      <a:pt x="2747" y="3799"/>
                    </a:lnTo>
                    <a:cubicBezTo>
                      <a:pt x="2650" y="3718"/>
                      <a:pt x="2602" y="3674"/>
                      <a:pt x="2566" y="3591"/>
                    </a:cubicBezTo>
                    <a:lnTo>
                      <a:pt x="2409" y="3273"/>
                    </a:lnTo>
                    <a:close/>
                    <a:moveTo>
                      <a:pt x="3525" y="352"/>
                    </a:moveTo>
                    <a:cubicBezTo>
                      <a:pt x="3544" y="352"/>
                      <a:pt x="3562" y="354"/>
                      <a:pt x="3576" y="357"/>
                    </a:cubicBezTo>
                    <a:cubicBezTo>
                      <a:pt x="3663" y="370"/>
                      <a:pt x="3746" y="387"/>
                      <a:pt x="3834" y="403"/>
                    </a:cubicBezTo>
                    <a:lnTo>
                      <a:pt x="3980" y="434"/>
                    </a:lnTo>
                    <a:cubicBezTo>
                      <a:pt x="4167" y="474"/>
                      <a:pt x="4359" y="514"/>
                      <a:pt x="4542" y="561"/>
                    </a:cubicBezTo>
                    <a:cubicBezTo>
                      <a:pt x="4753" y="614"/>
                      <a:pt x="4944" y="698"/>
                      <a:pt x="5135" y="812"/>
                    </a:cubicBezTo>
                    <a:cubicBezTo>
                      <a:pt x="5184" y="838"/>
                      <a:pt x="5231" y="875"/>
                      <a:pt x="5275" y="912"/>
                    </a:cubicBezTo>
                    <a:lnTo>
                      <a:pt x="5325" y="952"/>
                    </a:lnTo>
                    <a:cubicBezTo>
                      <a:pt x="5432" y="1042"/>
                      <a:pt x="5536" y="1133"/>
                      <a:pt x="5632" y="1226"/>
                    </a:cubicBezTo>
                    <a:lnTo>
                      <a:pt x="5666" y="1256"/>
                    </a:lnTo>
                    <a:cubicBezTo>
                      <a:pt x="5720" y="1310"/>
                      <a:pt x="5770" y="1357"/>
                      <a:pt x="5813" y="1407"/>
                    </a:cubicBezTo>
                    <a:cubicBezTo>
                      <a:pt x="5893" y="1504"/>
                      <a:pt x="5967" y="1607"/>
                      <a:pt x="6038" y="1724"/>
                    </a:cubicBezTo>
                    <a:cubicBezTo>
                      <a:pt x="6061" y="1765"/>
                      <a:pt x="6084" y="1805"/>
                      <a:pt x="6101" y="1845"/>
                    </a:cubicBezTo>
                    <a:cubicBezTo>
                      <a:pt x="6121" y="1905"/>
                      <a:pt x="6141" y="1962"/>
                      <a:pt x="6154" y="2025"/>
                    </a:cubicBezTo>
                    <a:cubicBezTo>
                      <a:pt x="6161" y="2042"/>
                      <a:pt x="6164" y="2059"/>
                      <a:pt x="6168" y="2076"/>
                    </a:cubicBezTo>
                    <a:cubicBezTo>
                      <a:pt x="6178" y="2213"/>
                      <a:pt x="6178" y="2340"/>
                      <a:pt x="6171" y="2464"/>
                    </a:cubicBezTo>
                    <a:cubicBezTo>
                      <a:pt x="6164" y="2570"/>
                      <a:pt x="6141" y="2678"/>
                      <a:pt x="6111" y="2768"/>
                    </a:cubicBezTo>
                    <a:cubicBezTo>
                      <a:pt x="6058" y="2925"/>
                      <a:pt x="5957" y="3072"/>
                      <a:pt x="5863" y="3200"/>
                    </a:cubicBezTo>
                    <a:cubicBezTo>
                      <a:pt x="5820" y="3257"/>
                      <a:pt x="5770" y="3313"/>
                      <a:pt x="5713" y="3373"/>
                    </a:cubicBezTo>
                    <a:lnTo>
                      <a:pt x="5680" y="3413"/>
                    </a:lnTo>
                    <a:cubicBezTo>
                      <a:pt x="5603" y="3498"/>
                      <a:pt x="5496" y="3567"/>
                      <a:pt x="5339" y="3638"/>
                    </a:cubicBezTo>
                    <a:cubicBezTo>
                      <a:pt x="5175" y="3711"/>
                      <a:pt x="5007" y="3788"/>
                      <a:pt x="4840" y="3819"/>
                    </a:cubicBezTo>
                    <a:cubicBezTo>
                      <a:pt x="4777" y="3831"/>
                      <a:pt x="4716" y="3842"/>
                      <a:pt x="4653" y="3851"/>
                    </a:cubicBezTo>
                    <a:lnTo>
                      <a:pt x="4402" y="3892"/>
                    </a:lnTo>
                    <a:lnTo>
                      <a:pt x="4529" y="4112"/>
                    </a:lnTo>
                    <a:cubicBezTo>
                      <a:pt x="4542" y="4140"/>
                      <a:pt x="4556" y="4166"/>
                      <a:pt x="4569" y="4193"/>
                    </a:cubicBezTo>
                    <a:cubicBezTo>
                      <a:pt x="4633" y="4323"/>
                      <a:pt x="4683" y="4450"/>
                      <a:pt x="4716" y="4577"/>
                    </a:cubicBezTo>
                    <a:cubicBezTo>
                      <a:pt x="4740" y="4671"/>
                      <a:pt x="4757" y="4771"/>
                      <a:pt x="4766" y="4845"/>
                    </a:cubicBezTo>
                    <a:cubicBezTo>
                      <a:pt x="4794" y="5006"/>
                      <a:pt x="4786" y="5169"/>
                      <a:pt x="4757" y="5330"/>
                    </a:cubicBezTo>
                    <a:lnTo>
                      <a:pt x="4743" y="5393"/>
                    </a:lnTo>
                    <a:cubicBezTo>
                      <a:pt x="4729" y="5467"/>
                      <a:pt x="4716" y="5537"/>
                      <a:pt x="4696" y="5597"/>
                    </a:cubicBezTo>
                    <a:cubicBezTo>
                      <a:pt x="4660" y="5701"/>
                      <a:pt x="4613" y="5805"/>
                      <a:pt x="4546" y="5929"/>
                    </a:cubicBezTo>
                    <a:cubicBezTo>
                      <a:pt x="4476" y="6056"/>
                      <a:pt x="4382" y="6176"/>
                      <a:pt x="4252" y="6303"/>
                    </a:cubicBezTo>
                    <a:cubicBezTo>
                      <a:pt x="4218" y="6333"/>
                      <a:pt x="4188" y="6363"/>
                      <a:pt x="4151" y="6394"/>
                    </a:cubicBezTo>
                    <a:cubicBezTo>
                      <a:pt x="3971" y="6537"/>
                      <a:pt x="3770" y="6661"/>
                      <a:pt x="3559" y="6758"/>
                    </a:cubicBezTo>
                    <a:cubicBezTo>
                      <a:pt x="3472" y="6798"/>
                      <a:pt x="3399" y="6829"/>
                      <a:pt x="3332" y="6852"/>
                    </a:cubicBezTo>
                    <a:lnTo>
                      <a:pt x="3261" y="6872"/>
                    </a:lnTo>
                    <a:cubicBezTo>
                      <a:pt x="3158" y="6905"/>
                      <a:pt x="3057" y="6939"/>
                      <a:pt x="2954" y="6945"/>
                    </a:cubicBezTo>
                    <a:cubicBezTo>
                      <a:pt x="2899" y="6949"/>
                      <a:pt x="2847" y="6952"/>
                      <a:pt x="2798" y="6952"/>
                    </a:cubicBezTo>
                    <a:cubicBezTo>
                      <a:pt x="2755" y="6952"/>
                      <a:pt x="2713" y="6950"/>
                      <a:pt x="2673" y="6942"/>
                    </a:cubicBezTo>
                    <a:cubicBezTo>
                      <a:pt x="2579" y="6925"/>
                      <a:pt x="2489" y="6905"/>
                      <a:pt x="2395" y="6882"/>
                    </a:cubicBezTo>
                    <a:cubicBezTo>
                      <a:pt x="2335" y="6869"/>
                      <a:pt x="2275" y="6852"/>
                      <a:pt x="2215" y="6832"/>
                    </a:cubicBezTo>
                    <a:lnTo>
                      <a:pt x="2121" y="6804"/>
                    </a:lnTo>
                    <a:cubicBezTo>
                      <a:pt x="2085" y="6795"/>
                      <a:pt x="2044" y="6781"/>
                      <a:pt x="2004" y="6768"/>
                    </a:cubicBezTo>
                    <a:lnTo>
                      <a:pt x="1980" y="6761"/>
                    </a:lnTo>
                    <a:cubicBezTo>
                      <a:pt x="1840" y="6718"/>
                      <a:pt x="1710" y="6648"/>
                      <a:pt x="1596" y="6584"/>
                    </a:cubicBezTo>
                    <a:cubicBezTo>
                      <a:pt x="1512" y="6540"/>
                      <a:pt x="1432" y="6494"/>
                      <a:pt x="1352" y="6443"/>
                    </a:cubicBezTo>
                    <a:cubicBezTo>
                      <a:pt x="1268" y="6397"/>
                      <a:pt x="1191" y="6343"/>
                      <a:pt x="1111" y="6293"/>
                    </a:cubicBezTo>
                    <a:cubicBezTo>
                      <a:pt x="1084" y="6276"/>
                      <a:pt x="1061" y="6259"/>
                      <a:pt x="1041" y="6243"/>
                    </a:cubicBezTo>
                    <a:lnTo>
                      <a:pt x="970" y="6193"/>
                    </a:lnTo>
                    <a:lnTo>
                      <a:pt x="890" y="6216"/>
                    </a:lnTo>
                    <a:cubicBezTo>
                      <a:pt x="856" y="6225"/>
                      <a:pt x="820" y="6229"/>
                      <a:pt x="784" y="6229"/>
                    </a:cubicBezTo>
                    <a:cubicBezTo>
                      <a:pt x="737" y="6229"/>
                      <a:pt x="690" y="6222"/>
                      <a:pt x="646" y="6207"/>
                    </a:cubicBezTo>
                    <a:cubicBezTo>
                      <a:pt x="546" y="6170"/>
                      <a:pt x="459" y="6093"/>
                      <a:pt x="412" y="5992"/>
                    </a:cubicBezTo>
                    <a:cubicBezTo>
                      <a:pt x="368" y="5895"/>
                      <a:pt x="362" y="5771"/>
                      <a:pt x="395" y="5694"/>
                    </a:cubicBezTo>
                    <a:lnTo>
                      <a:pt x="569" y="5279"/>
                    </a:lnTo>
                    <a:cubicBezTo>
                      <a:pt x="776" y="4795"/>
                      <a:pt x="987" y="4293"/>
                      <a:pt x="1208" y="3805"/>
                    </a:cubicBezTo>
                    <a:cubicBezTo>
                      <a:pt x="1302" y="3604"/>
                      <a:pt x="1392" y="3404"/>
                      <a:pt x="1483" y="3200"/>
                    </a:cubicBezTo>
                    <a:cubicBezTo>
                      <a:pt x="1546" y="3052"/>
                      <a:pt x="1603" y="2899"/>
                      <a:pt x="1656" y="2751"/>
                    </a:cubicBezTo>
                    <a:lnTo>
                      <a:pt x="1707" y="2615"/>
                    </a:lnTo>
                    <a:cubicBezTo>
                      <a:pt x="1857" y="2209"/>
                      <a:pt x="2064" y="1818"/>
                      <a:pt x="2268" y="1437"/>
                    </a:cubicBezTo>
                    <a:lnTo>
                      <a:pt x="2298" y="1383"/>
                    </a:lnTo>
                    <a:cubicBezTo>
                      <a:pt x="2375" y="1240"/>
                      <a:pt x="2452" y="1093"/>
                      <a:pt x="2536" y="952"/>
                    </a:cubicBezTo>
                    <a:cubicBezTo>
                      <a:pt x="2606" y="835"/>
                      <a:pt x="2693" y="735"/>
                      <a:pt x="2793" y="628"/>
                    </a:cubicBezTo>
                    <a:cubicBezTo>
                      <a:pt x="2877" y="537"/>
                      <a:pt x="2984" y="467"/>
                      <a:pt x="3094" y="431"/>
                    </a:cubicBezTo>
                    <a:cubicBezTo>
                      <a:pt x="3158" y="407"/>
                      <a:pt x="3221" y="383"/>
                      <a:pt x="3289" y="370"/>
                    </a:cubicBezTo>
                    <a:cubicBezTo>
                      <a:pt x="3335" y="357"/>
                      <a:pt x="3385" y="357"/>
                      <a:pt x="3445" y="353"/>
                    </a:cubicBezTo>
                    <a:lnTo>
                      <a:pt x="3499" y="353"/>
                    </a:lnTo>
                    <a:cubicBezTo>
                      <a:pt x="3508" y="353"/>
                      <a:pt x="3516" y="352"/>
                      <a:pt x="3525" y="352"/>
                    </a:cubicBezTo>
                    <a:close/>
                    <a:moveTo>
                      <a:pt x="3528" y="1"/>
                    </a:moveTo>
                    <a:cubicBezTo>
                      <a:pt x="3515" y="1"/>
                      <a:pt x="3500" y="1"/>
                      <a:pt x="3485" y="2"/>
                    </a:cubicBezTo>
                    <a:lnTo>
                      <a:pt x="3435" y="2"/>
                    </a:lnTo>
                    <a:cubicBezTo>
                      <a:pt x="3362" y="6"/>
                      <a:pt x="3289" y="9"/>
                      <a:pt x="3208" y="26"/>
                    </a:cubicBezTo>
                    <a:cubicBezTo>
                      <a:pt x="3128" y="46"/>
                      <a:pt x="3054" y="69"/>
                      <a:pt x="2980" y="96"/>
                    </a:cubicBezTo>
                    <a:cubicBezTo>
                      <a:pt x="2817" y="153"/>
                      <a:pt x="2659" y="256"/>
                      <a:pt x="2536" y="387"/>
                    </a:cubicBezTo>
                    <a:cubicBezTo>
                      <a:pt x="2426" y="508"/>
                      <a:pt x="2318" y="624"/>
                      <a:pt x="2231" y="775"/>
                    </a:cubicBezTo>
                    <a:cubicBezTo>
                      <a:pt x="2148" y="919"/>
                      <a:pt x="2068" y="1069"/>
                      <a:pt x="1987" y="1216"/>
                    </a:cubicBezTo>
                    <a:lnTo>
                      <a:pt x="1957" y="1273"/>
                    </a:lnTo>
                    <a:cubicBezTo>
                      <a:pt x="1750" y="1661"/>
                      <a:pt x="1536" y="2066"/>
                      <a:pt x="1375" y="2494"/>
                    </a:cubicBezTo>
                    <a:lnTo>
                      <a:pt x="1325" y="2635"/>
                    </a:lnTo>
                    <a:cubicBezTo>
                      <a:pt x="1275" y="2775"/>
                      <a:pt x="1222" y="2922"/>
                      <a:pt x="1161" y="3056"/>
                    </a:cubicBezTo>
                    <a:lnTo>
                      <a:pt x="890" y="3658"/>
                    </a:lnTo>
                    <a:cubicBezTo>
                      <a:pt x="666" y="4149"/>
                      <a:pt x="452" y="4654"/>
                      <a:pt x="248" y="5143"/>
                    </a:cubicBezTo>
                    <a:lnTo>
                      <a:pt x="71" y="5557"/>
                    </a:lnTo>
                    <a:cubicBezTo>
                      <a:pt x="1" y="5728"/>
                      <a:pt x="7" y="5952"/>
                      <a:pt x="94" y="6139"/>
                    </a:cubicBezTo>
                    <a:cubicBezTo>
                      <a:pt x="178" y="6323"/>
                      <a:pt x="339" y="6471"/>
                      <a:pt x="529" y="6537"/>
                    </a:cubicBezTo>
                    <a:cubicBezTo>
                      <a:pt x="611" y="6568"/>
                      <a:pt x="698" y="6582"/>
                      <a:pt x="785" y="6582"/>
                    </a:cubicBezTo>
                    <a:cubicBezTo>
                      <a:pt x="822" y="6582"/>
                      <a:pt x="860" y="6579"/>
                      <a:pt x="897" y="6574"/>
                    </a:cubicBezTo>
                    <a:cubicBezTo>
                      <a:pt x="904" y="6577"/>
                      <a:pt x="910" y="6584"/>
                      <a:pt x="917" y="6588"/>
                    </a:cubicBezTo>
                    <a:cubicBezTo>
                      <a:pt x="1001" y="6641"/>
                      <a:pt x="1084" y="6695"/>
                      <a:pt x="1168" y="6744"/>
                    </a:cubicBezTo>
                    <a:cubicBezTo>
                      <a:pt x="1255" y="6795"/>
                      <a:pt x="1338" y="6845"/>
                      <a:pt x="1426" y="6892"/>
                    </a:cubicBezTo>
                    <a:cubicBezTo>
                      <a:pt x="1552" y="6962"/>
                      <a:pt x="1707" y="7042"/>
                      <a:pt x="1873" y="7096"/>
                    </a:cubicBezTo>
                    <a:lnTo>
                      <a:pt x="1897" y="7105"/>
                    </a:lnTo>
                    <a:cubicBezTo>
                      <a:pt x="1940" y="7119"/>
                      <a:pt x="1984" y="7133"/>
                      <a:pt x="2028" y="7142"/>
                    </a:cubicBezTo>
                    <a:lnTo>
                      <a:pt x="2114" y="7170"/>
                    </a:lnTo>
                    <a:cubicBezTo>
                      <a:pt x="2181" y="7190"/>
                      <a:pt x="2252" y="7210"/>
                      <a:pt x="2318" y="7226"/>
                    </a:cubicBezTo>
                    <a:cubicBezTo>
                      <a:pt x="2415" y="7250"/>
                      <a:pt x="2512" y="7270"/>
                      <a:pt x="2609" y="7286"/>
                    </a:cubicBezTo>
                    <a:cubicBezTo>
                      <a:pt x="2676" y="7300"/>
                      <a:pt x="2736" y="7303"/>
                      <a:pt x="2800" y="7303"/>
                    </a:cubicBezTo>
                    <a:cubicBezTo>
                      <a:pt x="2863" y="7303"/>
                      <a:pt x="2923" y="7300"/>
                      <a:pt x="2988" y="7297"/>
                    </a:cubicBezTo>
                    <a:cubicBezTo>
                      <a:pt x="3124" y="7286"/>
                      <a:pt x="3252" y="7246"/>
                      <a:pt x="3372" y="7206"/>
                    </a:cubicBezTo>
                    <a:lnTo>
                      <a:pt x="3435" y="7186"/>
                    </a:lnTo>
                    <a:cubicBezTo>
                      <a:pt x="3519" y="7159"/>
                      <a:pt x="3606" y="7126"/>
                      <a:pt x="3706" y="7079"/>
                    </a:cubicBezTo>
                    <a:cubicBezTo>
                      <a:pt x="3944" y="6969"/>
                      <a:pt x="4167" y="6832"/>
                      <a:pt x="4372" y="6668"/>
                    </a:cubicBezTo>
                    <a:cubicBezTo>
                      <a:pt x="4415" y="6634"/>
                      <a:pt x="4456" y="6594"/>
                      <a:pt x="4496" y="6557"/>
                    </a:cubicBezTo>
                    <a:cubicBezTo>
                      <a:pt x="4653" y="6403"/>
                      <a:pt x="4769" y="6253"/>
                      <a:pt x="4857" y="6096"/>
                    </a:cubicBezTo>
                    <a:cubicBezTo>
                      <a:pt x="4930" y="5955"/>
                      <a:pt x="4984" y="5835"/>
                      <a:pt x="5027" y="5714"/>
                    </a:cubicBezTo>
                    <a:cubicBezTo>
                      <a:pt x="5058" y="5628"/>
                      <a:pt x="5074" y="5540"/>
                      <a:pt x="5087" y="5460"/>
                    </a:cubicBezTo>
                    <a:lnTo>
                      <a:pt x="5101" y="5397"/>
                    </a:lnTo>
                    <a:cubicBezTo>
                      <a:pt x="5141" y="5199"/>
                      <a:pt x="5144" y="4995"/>
                      <a:pt x="5115" y="4791"/>
                    </a:cubicBezTo>
                    <a:cubicBezTo>
                      <a:pt x="5104" y="4708"/>
                      <a:pt x="5084" y="4601"/>
                      <a:pt x="5054" y="4487"/>
                    </a:cubicBezTo>
                    <a:cubicBezTo>
                      <a:pt x="5027" y="4376"/>
                      <a:pt x="4987" y="4270"/>
                      <a:pt x="4940" y="4156"/>
                    </a:cubicBezTo>
                    <a:cubicBezTo>
                      <a:pt x="5138" y="4116"/>
                      <a:pt x="5322" y="4032"/>
                      <a:pt x="5482" y="3959"/>
                    </a:cubicBezTo>
                    <a:cubicBezTo>
                      <a:pt x="5686" y="3868"/>
                      <a:pt x="5830" y="3768"/>
                      <a:pt x="5941" y="3648"/>
                    </a:cubicBezTo>
                    <a:lnTo>
                      <a:pt x="5973" y="3611"/>
                    </a:lnTo>
                    <a:cubicBezTo>
                      <a:pt x="6030" y="3547"/>
                      <a:pt x="6091" y="3481"/>
                      <a:pt x="6148" y="3407"/>
                    </a:cubicBezTo>
                    <a:cubicBezTo>
                      <a:pt x="6254" y="3260"/>
                      <a:pt x="6375" y="3089"/>
                      <a:pt x="6445" y="2882"/>
                    </a:cubicBezTo>
                    <a:cubicBezTo>
                      <a:pt x="6486" y="2761"/>
                      <a:pt x="6512" y="2624"/>
                      <a:pt x="6522" y="2484"/>
                    </a:cubicBezTo>
                    <a:cubicBezTo>
                      <a:pt x="6529" y="2346"/>
                      <a:pt x="6529" y="2203"/>
                      <a:pt x="6515" y="2053"/>
                    </a:cubicBezTo>
                    <a:cubicBezTo>
                      <a:pt x="6515" y="2013"/>
                      <a:pt x="6506" y="1976"/>
                      <a:pt x="6499" y="1939"/>
                    </a:cubicBezTo>
                    <a:cubicBezTo>
                      <a:pt x="6482" y="1875"/>
                      <a:pt x="6459" y="1805"/>
                      <a:pt x="6429" y="1724"/>
                    </a:cubicBezTo>
                    <a:cubicBezTo>
                      <a:pt x="6405" y="1658"/>
                      <a:pt x="6372" y="1601"/>
                      <a:pt x="6342" y="1547"/>
                    </a:cubicBezTo>
                    <a:cubicBezTo>
                      <a:pt x="6262" y="1411"/>
                      <a:pt x="6174" y="1290"/>
                      <a:pt x="6081" y="1179"/>
                    </a:cubicBezTo>
                    <a:cubicBezTo>
                      <a:pt x="6024" y="1116"/>
                      <a:pt x="5967" y="1059"/>
                      <a:pt x="5907" y="1002"/>
                    </a:cubicBezTo>
                    <a:lnTo>
                      <a:pt x="5877" y="972"/>
                    </a:lnTo>
                    <a:cubicBezTo>
                      <a:pt x="5773" y="875"/>
                      <a:pt x="5663" y="775"/>
                      <a:pt x="5546" y="681"/>
                    </a:cubicBezTo>
                    <a:lnTo>
                      <a:pt x="5496" y="638"/>
                    </a:lnTo>
                    <a:cubicBezTo>
                      <a:pt x="5442" y="594"/>
                      <a:pt x="5382" y="548"/>
                      <a:pt x="5315" y="508"/>
                    </a:cubicBezTo>
                    <a:cubicBezTo>
                      <a:pt x="5098" y="377"/>
                      <a:pt x="4874" y="283"/>
                      <a:pt x="4629" y="223"/>
                    </a:cubicBezTo>
                    <a:cubicBezTo>
                      <a:pt x="4439" y="173"/>
                      <a:pt x="4241" y="130"/>
                      <a:pt x="4054" y="93"/>
                    </a:cubicBezTo>
                    <a:lnTo>
                      <a:pt x="3907" y="59"/>
                    </a:lnTo>
                    <a:cubicBezTo>
                      <a:pt x="3817" y="42"/>
                      <a:pt x="3726" y="26"/>
                      <a:pt x="3633" y="9"/>
                    </a:cubicBezTo>
                    <a:cubicBezTo>
                      <a:pt x="3601" y="4"/>
                      <a:pt x="3567" y="1"/>
                      <a:pt x="35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3885" y="466421"/>
            <a:ext cx="469102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Colorea todas las vocales I que encuentres</a:t>
            </a:r>
            <a:endParaRPr kumimoji="0" lang="es-CL" altLang="es-C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2049" name="Imagen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5" y="888841"/>
            <a:ext cx="4749800" cy="360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-226031" y="111063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5" name="Rectángulo 4"/>
          <p:cNvSpPr/>
          <p:nvPr/>
        </p:nvSpPr>
        <p:spPr>
          <a:xfrm>
            <a:off x="2038701" y="929794"/>
            <a:ext cx="851000" cy="4630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Rectángulo 26"/>
          <p:cNvSpPr/>
          <p:nvPr/>
        </p:nvSpPr>
        <p:spPr>
          <a:xfrm>
            <a:off x="283814" y="2147777"/>
            <a:ext cx="827405" cy="5415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Rectángulo 27"/>
          <p:cNvSpPr/>
          <p:nvPr/>
        </p:nvSpPr>
        <p:spPr>
          <a:xfrm>
            <a:off x="2038701" y="2702667"/>
            <a:ext cx="854557" cy="5220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Rectángulo 28"/>
          <p:cNvSpPr/>
          <p:nvPr/>
        </p:nvSpPr>
        <p:spPr>
          <a:xfrm>
            <a:off x="2010135" y="3838353"/>
            <a:ext cx="901833" cy="55329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487129" y="929794"/>
            <a:ext cx="482142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97690"/>
              </p:ext>
            </p:extLst>
          </p:nvPr>
        </p:nvGraphicFramePr>
        <p:xfrm>
          <a:off x="5121408" y="929794"/>
          <a:ext cx="3789171" cy="36010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Imagen de mapa de bits" r:id="rId5" imgW="4533333" imgH="2486372" progId="Paint.Picture">
                  <p:embed/>
                </p:oleObj>
              </mc:Choice>
              <mc:Fallback>
                <p:oleObj name="Imagen de mapa de bits" r:id="rId5" imgW="4533333" imgH="248637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1408" y="929794"/>
                        <a:ext cx="3789171" cy="36010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ángulo 7"/>
          <p:cNvSpPr/>
          <p:nvPr/>
        </p:nvSpPr>
        <p:spPr>
          <a:xfrm>
            <a:off x="5033614" y="197979"/>
            <a:ext cx="4572000" cy="64139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n-CL" sz="1600" dirty="0">
                <a:solidFill>
                  <a:srgbClr val="0070C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Colorea solo los objetos que comienzan con vocal incial I</a:t>
            </a:r>
            <a:endParaRPr lang="es-CL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103601" y="888841"/>
            <a:ext cx="3910571" cy="3683159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/>
          <p:cNvSpPr/>
          <p:nvPr/>
        </p:nvSpPr>
        <p:spPr>
          <a:xfrm>
            <a:off x="56194" y="902162"/>
            <a:ext cx="4749800" cy="3601009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/>
          <p:cNvSpPr/>
          <p:nvPr/>
        </p:nvSpPr>
        <p:spPr>
          <a:xfrm>
            <a:off x="5154336" y="1291480"/>
            <a:ext cx="1225199" cy="1749433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Elipse 24"/>
          <p:cNvSpPr/>
          <p:nvPr/>
        </p:nvSpPr>
        <p:spPr>
          <a:xfrm>
            <a:off x="6487129" y="1091887"/>
            <a:ext cx="1225199" cy="165901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Elipse 25"/>
          <p:cNvSpPr/>
          <p:nvPr/>
        </p:nvSpPr>
        <p:spPr>
          <a:xfrm>
            <a:off x="8002244" y="968747"/>
            <a:ext cx="915725" cy="207216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Elipse 29"/>
          <p:cNvSpPr/>
          <p:nvPr/>
        </p:nvSpPr>
        <p:spPr>
          <a:xfrm>
            <a:off x="5154337" y="3067952"/>
            <a:ext cx="1419140" cy="1421898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Elipse 31"/>
          <p:cNvSpPr/>
          <p:nvPr/>
        </p:nvSpPr>
        <p:spPr>
          <a:xfrm>
            <a:off x="7793666" y="3148076"/>
            <a:ext cx="1124304" cy="1341774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5" grpId="0" animBg="1"/>
      <p:bldP spid="26" grpId="0" animBg="1"/>
      <p:bldP spid="30" grpId="0" animBg="1"/>
      <p:bldP spid="32" grpId="0" animBg="1"/>
    </p:bldLst>
  </p:timing>
</p:sld>
</file>

<file path=ppt/theme/theme1.xml><?xml version="1.0" encoding="utf-8"?>
<a:theme xmlns:a="http://schemas.openxmlformats.org/drawingml/2006/main" name="Word Work Activities by Slidesgo">
  <a:themeElements>
    <a:clrScheme name="Simple Light">
      <a:dk1>
        <a:srgbClr val="524A83"/>
      </a:dk1>
      <a:lt1>
        <a:srgbClr val="CEF3EA"/>
      </a:lt1>
      <a:dk2>
        <a:srgbClr val="ADD4CA"/>
      </a:dk2>
      <a:lt2>
        <a:srgbClr val="51A8A2"/>
      </a:lt2>
      <a:accent1>
        <a:srgbClr val="FFC9D3"/>
      </a:accent1>
      <a:accent2>
        <a:srgbClr val="FB6783"/>
      </a:accent2>
      <a:accent3>
        <a:srgbClr val="F54A7E"/>
      </a:accent3>
      <a:accent4>
        <a:srgbClr val="FF8F71"/>
      </a:accent4>
      <a:accent5>
        <a:srgbClr val="FFC68D"/>
      </a:accent5>
      <a:accent6>
        <a:srgbClr val="FBD46D"/>
      </a:accent6>
      <a:hlink>
        <a:srgbClr val="524A8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43</Words>
  <Application>Microsoft Office PowerPoint</Application>
  <PresentationFormat>Presentación en pantalla (16:9)</PresentationFormat>
  <Paragraphs>7</Paragraphs>
  <Slides>10</Slides>
  <Notes>7</Notes>
  <HiddenSlides>0</HiddenSlides>
  <MMClips>2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21" baseType="lpstr">
      <vt:lpstr>Arial</vt:lpstr>
      <vt:lpstr>Barlow</vt:lpstr>
      <vt:lpstr>Big Shoulders Text</vt:lpstr>
      <vt:lpstr>Londrina Solid</vt:lpstr>
      <vt:lpstr>Calibri</vt:lpstr>
      <vt:lpstr>Abel</vt:lpstr>
      <vt:lpstr>Times New Roman</vt:lpstr>
      <vt:lpstr>Didact Gothic</vt:lpstr>
      <vt:lpstr>Comic Sans MS</vt:lpstr>
      <vt:lpstr>Word Work Activities by Slidesgo</vt:lpstr>
      <vt:lpstr>Imagen de mapa de bits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WORK ACTIVITIES</dc:title>
  <dc:creator>silene alejandra</dc:creator>
  <cp:lastModifiedBy>silene alejandra</cp:lastModifiedBy>
  <cp:revision>46</cp:revision>
  <dcterms:modified xsi:type="dcterms:W3CDTF">2020-07-15T23:19:43Z</dcterms:modified>
</cp:coreProperties>
</file>