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12"/>
  </p:notesMasterIdLst>
  <p:sldIdLst>
    <p:sldId id="260" r:id="rId2"/>
    <p:sldId id="263" r:id="rId3"/>
    <p:sldId id="293" r:id="rId4"/>
    <p:sldId id="292" r:id="rId5"/>
    <p:sldId id="296" r:id="rId6"/>
    <p:sldId id="294" r:id="rId7"/>
    <p:sldId id="295" r:id="rId8"/>
    <p:sldId id="297" r:id="rId9"/>
    <p:sldId id="298" r:id="rId10"/>
    <p:sldId id="299" r:id="rId11"/>
  </p:sldIdLst>
  <p:sldSz cx="9144000" cy="5143500" type="screen16x9"/>
  <p:notesSz cx="6858000" cy="9144000"/>
  <p:embeddedFontLst>
    <p:embeddedFont>
      <p:font typeface="Barlow" panose="020B0604020202020204" charset="0"/>
      <p:regular r:id="rId13"/>
      <p:bold r:id="rId14"/>
      <p:italic r:id="rId15"/>
      <p:boldItalic r:id="rId16"/>
    </p:embeddedFont>
    <p:embeddedFont>
      <p:font typeface="Londrina Solid" panose="020B0604020202020204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3061">
          <p15:clr>
            <a:srgbClr val="9AA0A6"/>
          </p15:clr>
        </p15:guide>
        <p15:guide id="3" pos="582">
          <p15:clr>
            <a:srgbClr val="9AA0A6"/>
          </p15:clr>
        </p15:guide>
        <p15:guide id="4" pos="5179">
          <p15:clr>
            <a:srgbClr val="9AA0A6"/>
          </p15:clr>
        </p15:guide>
        <p15:guide id="5" pos="454">
          <p15:clr>
            <a:srgbClr val="9AA0A6"/>
          </p15:clr>
        </p15:guide>
        <p15:guide id="6" pos="5316">
          <p15:clr>
            <a:srgbClr val="9AA0A6"/>
          </p15:clr>
        </p15:guide>
        <p15:guide id="7" orient="horz" pos="277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517A9F-112E-4075-9AFF-FE9835501406}">
  <a:tblStyle styleId="{49517A9F-112E-4075-9AFF-FE983550140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pos="2880"/>
        <p:guide orient="horz" pos="3061"/>
        <p:guide pos="582"/>
        <p:guide pos="5179"/>
        <p:guide pos="454"/>
        <p:guide pos="5316"/>
        <p:guide orient="horz" pos="27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9920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3803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8087497927_1_8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8087497927_1_8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878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9947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593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0452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3001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854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8806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5769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748dcdec7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748dcdec7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7367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3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58" name="Google Shape;58;p3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" name="Google Shape;63;p3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64" name="Google Shape;64;p3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6" name="Google Shape;66;p3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71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6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111" name="Google Shape;111;p6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" name="Google Shape;116;p6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17" name="Google Shape;117;p6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6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9" name="Google Shape;119;p6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6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6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124;p6"/>
          <p:cNvSpPr txBox="1">
            <a:spLocks noGrp="1"/>
          </p:cNvSpPr>
          <p:nvPr>
            <p:ph type="title"/>
          </p:nvPr>
        </p:nvSpPr>
        <p:spPr>
          <a:xfrm>
            <a:off x="1126500" y="572125"/>
            <a:ext cx="6890100" cy="2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2549400" y="15550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>
            <a:off x="2549400" y="3124950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61" name="Google Shape;161;p9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162" name="Google Shape;162;p9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7" name="Google Shape;167;p9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68" name="Google Shape;168;p9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9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0" name="Google Shape;170;p9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1126500" y="572125"/>
            <a:ext cx="6890100" cy="2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77" name="Google Shape;177;p10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178" name="Google Shape;178;p10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0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3" name="Google Shape;183;p10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184" name="Google Shape;184;p10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0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" name="Google Shape;186;p10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0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0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0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0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">
    <p:bg>
      <p:bgPr>
        <a:solidFill>
          <a:srgbClr val="CEF3EA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19"/>
          <p:cNvGrpSpPr/>
          <p:nvPr/>
        </p:nvGrpSpPr>
        <p:grpSpPr>
          <a:xfrm>
            <a:off x="243049" y="139286"/>
            <a:ext cx="8754649" cy="4901052"/>
            <a:chOff x="243049" y="139286"/>
            <a:chExt cx="8754649" cy="4901052"/>
          </a:xfrm>
        </p:grpSpPr>
        <p:sp>
          <p:nvSpPr>
            <p:cNvPr id="457" name="Google Shape;457;p19"/>
            <p:cNvSpPr/>
            <p:nvPr/>
          </p:nvSpPr>
          <p:spPr>
            <a:xfrm>
              <a:off x="2984222" y="481449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4922486" y="254713"/>
              <a:ext cx="155466" cy="175100"/>
            </a:xfrm>
            <a:custGeom>
              <a:avLst/>
              <a:gdLst/>
              <a:ahLst/>
              <a:cxnLst/>
              <a:rect l="l" t="t" r="r" b="b"/>
              <a:pathLst>
                <a:path w="1014" h="1142" extrusionOk="0">
                  <a:moveTo>
                    <a:pt x="555" y="0"/>
                  </a:moveTo>
                  <a:lnTo>
                    <a:pt x="549" y="3"/>
                  </a:lnTo>
                  <a:cubicBezTo>
                    <a:pt x="486" y="3"/>
                    <a:pt x="439" y="60"/>
                    <a:pt x="439" y="124"/>
                  </a:cubicBezTo>
                  <a:cubicBezTo>
                    <a:pt x="442" y="221"/>
                    <a:pt x="446" y="318"/>
                    <a:pt x="446" y="415"/>
                  </a:cubicBezTo>
                  <a:lnTo>
                    <a:pt x="322" y="415"/>
                  </a:lnTo>
                  <a:cubicBezTo>
                    <a:pt x="245" y="415"/>
                    <a:pt x="171" y="412"/>
                    <a:pt x="94" y="409"/>
                  </a:cubicBezTo>
                  <a:cubicBezTo>
                    <a:pt x="92" y="408"/>
                    <a:pt x="89" y="408"/>
                    <a:pt x="87" y="408"/>
                  </a:cubicBezTo>
                  <a:cubicBezTo>
                    <a:pt x="65" y="408"/>
                    <a:pt x="43" y="423"/>
                    <a:pt x="31" y="438"/>
                  </a:cubicBezTo>
                  <a:cubicBezTo>
                    <a:pt x="10" y="455"/>
                    <a:pt x="1" y="482"/>
                    <a:pt x="4" y="509"/>
                  </a:cubicBezTo>
                  <a:cubicBezTo>
                    <a:pt x="4" y="532"/>
                    <a:pt x="14" y="556"/>
                    <a:pt x="34" y="576"/>
                  </a:cubicBezTo>
                  <a:cubicBezTo>
                    <a:pt x="54" y="593"/>
                    <a:pt x="78" y="599"/>
                    <a:pt x="104" y="599"/>
                  </a:cubicBezTo>
                  <a:cubicBezTo>
                    <a:pt x="174" y="602"/>
                    <a:pt x="248" y="605"/>
                    <a:pt x="322" y="609"/>
                  </a:cubicBezTo>
                  <a:lnTo>
                    <a:pt x="452" y="609"/>
                  </a:lnTo>
                  <a:cubicBezTo>
                    <a:pt x="452" y="693"/>
                    <a:pt x="452" y="776"/>
                    <a:pt x="446" y="863"/>
                  </a:cubicBezTo>
                  <a:cubicBezTo>
                    <a:pt x="442" y="917"/>
                    <a:pt x="435" y="967"/>
                    <a:pt x="432" y="1024"/>
                  </a:cubicBezTo>
                  <a:cubicBezTo>
                    <a:pt x="432" y="1054"/>
                    <a:pt x="449" y="1087"/>
                    <a:pt x="472" y="1107"/>
                  </a:cubicBezTo>
                  <a:cubicBezTo>
                    <a:pt x="493" y="1129"/>
                    <a:pt x="522" y="1141"/>
                    <a:pt x="552" y="1141"/>
                  </a:cubicBezTo>
                  <a:cubicBezTo>
                    <a:pt x="556" y="1141"/>
                    <a:pt x="559" y="1141"/>
                    <a:pt x="563" y="1141"/>
                  </a:cubicBezTo>
                  <a:cubicBezTo>
                    <a:pt x="596" y="1141"/>
                    <a:pt x="626" y="1124"/>
                    <a:pt x="646" y="1101"/>
                  </a:cubicBezTo>
                  <a:cubicBezTo>
                    <a:pt x="653" y="1094"/>
                    <a:pt x="660" y="1084"/>
                    <a:pt x="666" y="1074"/>
                  </a:cubicBezTo>
                  <a:cubicBezTo>
                    <a:pt x="676" y="1054"/>
                    <a:pt x="683" y="1034"/>
                    <a:pt x="680" y="1011"/>
                  </a:cubicBezTo>
                  <a:cubicBezTo>
                    <a:pt x="686" y="940"/>
                    <a:pt x="690" y="870"/>
                    <a:pt x="690" y="800"/>
                  </a:cubicBezTo>
                  <a:cubicBezTo>
                    <a:pt x="693" y="739"/>
                    <a:pt x="690" y="679"/>
                    <a:pt x="686" y="619"/>
                  </a:cubicBezTo>
                  <a:lnTo>
                    <a:pt x="713" y="619"/>
                  </a:lnTo>
                  <a:cubicBezTo>
                    <a:pt x="726" y="620"/>
                    <a:pt x="739" y="620"/>
                    <a:pt x="751" y="620"/>
                  </a:cubicBezTo>
                  <a:cubicBezTo>
                    <a:pt x="806" y="620"/>
                    <a:pt x="859" y="615"/>
                    <a:pt x="910" y="613"/>
                  </a:cubicBezTo>
                  <a:cubicBezTo>
                    <a:pt x="967" y="613"/>
                    <a:pt x="1014" y="559"/>
                    <a:pt x="1011" y="505"/>
                  </a:cubicBezTo>
                  <a:cubicBezTo>
                    <a:pt x="1007" y="452"/>
                    <a:pt x="964" y="405"/>
                    <a:pt x="910" y="405"/>
                  </a:cubicBezTo>
                  <a:lnTo>
                    <a:pt x="901" y="405"/>
                  </a:lnTo>
                  <a:cubicBezTo>
                    <a:pt x="870" y="405"/>
                    <a:pt x="840" y="412"/>
                    <a:pt x="810" y="412"/>
                  </a:cubicBezTo>
                  <a:cubicBezTo>
                    <a:pt x="776" y="415"/>
                    <a:pt x="740" y="418"/>
                    <a:pt x="706" y="418"/>
                  </a:cubicBezTo>
                  <a:lnTo>
                    <a:pt x="680" y="418"/>
                  </a:lnTo>
                  <a:cubicBezTo>
                    <a:pt x="676" y="318"/>
                    <a:pt x="673" y="215"/>
                    <a:pt x="669" y="114"/>
                  </a:cubicBezTo>
                  <a:cubicBezTo>
                    <a:pt x="669" y="51"/>
                    <a:pt x="612" y="0"/>
                    <a:pt x="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9"/>
            <p:cNvSpPr/>
            <p:nvPr/>
          </p:nvSpPr>
          <p:spPr>
            <a:xfrm>
              <a:off x="5617238" y="4865238"/>
              <a:ext cx="339526" cy="175100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9"/>
            <p:cNvSpPr/>
            <p:nvPr/>
          </p:nvSpPr>
          <p:spPr>
            <a:xfrm>
              <a:off x="8601854" y="1119947"/>
              <a:ext cx="339523" cy="110637"/>
            </a:xfrm>
            <a:custGeom>
              <a:avLst/>
              <a:gdLst/>
              <a:ahLst/>
              <a:cxnLst/>
              <a:rect l="l" t="t" r="r" b="b"/>
              <a:pathLst>
                <a:path w="4232" h="1379" extrusionOk="0">
                  <a:moveTo>
                    <a:pt x="2195" y="0"/>
                  </a:moveTo>
                  <a:cubicBezTo>
                    <a:pt x="2121" y="4"/>
                    <a:pt x="2047" y="31"/>
                    <a:pt x="1987" y="68"/>
                  </a:cubicBezTo>
                  <a:cubicBezTo>
                    <a:pt x="1924" y="108"/>
                    <a:pt x="1871" y="155"/>
                    <a:pt x="1820" y="208"/>
                  </a:cubicBezTo>
                  <a:cubicBezTo>
                    <a:pt x="1774" y="258"/>
                    <a:pt x="1737" y="312"/>
                    <a:pt x="1710" y="372"/>
                  </a:cubicBezTo>
                  <a:cubicBezTo>
                    <a:pt x="1697" y="402"/>
                    <a:pt x="1686" y="432"/>
                    <a:pt x="1677" y="459"/>
                  </a:cubicBezTo>
                  <a:cubicBezTo>
                    <a:pt x="1650" y="526"/>
                    <a:pt x="1630" y="593"/>
                    <a:pt x="1610" y="659"/>
                  </a:cubicBezTo>
                  <a:cubicBezTo>
                    <a:pt x="1583" y="763"/>
                    <a:pt x="1556" y="863"/>
                    <a:pt x="1522" y="964"/>
                  </a:cubicBezTo>
                  <a:cubicBezTo>
                    <a:pt x="1513" y="988"/>
                    <a:pt x="1502" y="1014"/>
                    <a:pt x="1490" y="1038"/>
                  </a:cubicBezTo>
                  <a:cubicBezTo>
                    <a:pt x="1445" y="1017"/>
                    <a:pt x="1402" y="994"/>
                    <a:pt x="1362" y="964"/>
                  </a:cubicBezTo>
                  <a:cubicBezTo>
                    <a:pt x="1352" y="957"/>
                    <a:pt x="1342" y="948"/>
                    <a:pt x="1332" y="937"/>
                  </a:cubicBezTo>
                  <a:cubicBezTo>
                    <a:pt x="1289" y="880"/>
                    <a:pt x="1252" y="820"/>
                    <a:pt x="1221" y="760"/>
                  </a:cubicBezTo>
                  <a:cubicBezTo>
                    <a:pt x="1201" y="713"/>
                    <a:pt x="1189" y="667"/>
                    <a:pt x="1178" y="619"/>
                  </a:cubicBezTo>
                  <a:cubicBezTo>
                    <a:pt x="1161" y="566"/>
                    <a:pt x="1148" y="513"/>
                    <a:pt x="1128" y="462"/>
                  </a:cubicBezTo>
                  <a:cubicBezTo>
                    <a:pt x="1108" y="399"/>
                    <a:pt x="1084" y="338"/>
                    <a:pt x="1055" y="281"/>
                  </a:cubicBezTo>
                  <a:cubicBezTo>
                    <a:pt x="998" y="168"/>
                    <a:pt x="891" y="85"/>
                    <a:pt x="760" y="68"/>
                  </a:cubicBezTo>
                  <a:cubicBezTo>
                    <a:pt x="740" y="65"/>
                    <a:pt x="720" y="64"/>
                    <a:pt x="700" y="64"/>
                  </a:cubicBezTo>
                  <a:cubicBezTo>
                    <a:pt x="639" y="64"/>
                    <a:pt x="577" y="76"/>
                    <a:pt x="519" y="101"/>
                  </a:cubicBezTo>
                  <a:cubicBezTo>
                    <a:pt x="459" y="125"/>
                    <a:pt x="402" y="151"/>
                    <a:pt x="352" y="191"/>
                  </a:cubicBezTo>
                  <a:cubicBezTo>
                    <a:pt x="322" y="215"/>
                    <a:pt x="295" y="238"/>
                    <a:pt x="269" y="261"/>
                  </a:cubicBezTo>
                  <a:cubicBezTo>
                    <a:pt x="238" y="292"/>
                    <a:pt x="218" y="326"/>
                    <a:pt x="195" y="355"/>
                  </a:cubicBezTo>
                  <a:cubicBezTo>
                    <a:pt x="158" y="412"/>
                    <a:pt x="135" y="479"/>
                    <a:pt x="115" y="542"/>
                  </a:cubicBezTo>
                  <a:cubicBezTo>
                    <a:pt x="91" y="623"/>
                    <a:pt x="78" y="707"/>
                    <a:pt x="65" y="790"/>
                  </a:cubicBezTo>
                  <a:cubicBezTo>
                    <a:pt x="45" y="897"/>
                    <a:pt x="25" y="1004"/>
                    <a:pt x="8" y="1111"/>
                  </a:cubicBezTo>
                  <a:cubicBezTo>
                    <a:pt x="1" y="1144"/>
                    <a:pt x="5" y="1181"/>
                    <a:pt x="25" y="1212"/>
                  </a:cubicBezTo>
                  <a:cubicBezTo>
                    <a:pt x="45" y="1241"/>
                    <a:pt x="74" y="1261"/>
                    <a:pt x="108" y="1269"/>
                  </a:cubicBezTo>
                  <a:cubicBezTo>
                    <a:pt x="118" y="1271"/>
                    <a:pt x="127" y="1272"/>
                    <a:pt x="137" y="1272"/>
                  </a:cubicBezTo>
                  <a:cubicBezTo>
                    <a:pt x="195" y="1272"/>
                    <a:pt x="254" y="1231"/>
                    <a:pt x="266" y="1168"/>
                  </a:cubicBezTo>
                  <a:cubicBezTo>
                    <a:pt x="286" y="1058"/>
                    <a:pt x="306" y="944"/>
                    <a:pt x="326" y="834"/>
                  </a:cubicBezTo>
                  <a:cubicBezTo>
                    <a:pt x="339" y="747"/>
                    <a:pt x="359" y="663"/>
                    <a:pt x="386" y="579"/>
                  </a:cubicBezTo>
                  <a:cubicBezTo>
                    <a:pt x="399" y="546"/>
                    <a:pt x="416" y="516"/>
                    <a:pt x="432" y="486"/>
                  </a:cubicBezTo>
                  <a:cubicBezTo>
                    <a:pt x="453" y="462"/>
                    <a:pt x="473" y="442"/>
                    <a:pt x="496" y="422"/>
                  </a:cubicBezTo>
                  <a:cubicBezTo>
                    <a:pt x="522" y="399"/>
                    <a:pt x="553" y="382"/>
                    <a:pt x="583" y="366"/>
                  </a:cubicBezTo>
                  <a:cubicBezTo>
                    <a:pt x="610" y="355"/>
                    <a:pt x="633" y="346"/>
                    <a:pt x="660" y="338"/>
                  </a:cubicBezTo>
                  <a:cubicBezTo>
                    <a:pt x="676" y="335"/>
                    <a:pt x="690" y="335"/>
                    <a:pt x="707" y="335"/>
                  </a:cubicBezTo>
                  <a:cubicBezTo>
                    <a:pt x="717" y="338"/>
                    <a:pt x="730" y="342"/>
                    <a:pt x="740" y="346"/>
                  </a:cubicBezTo>
                  <a:lnTo>
                    <a:pt x="760" y="355"/>
                  </a:lnTo>
                  <a:lnTo>
                    <a:pt x="780" y="372"/>
                  </a:lnTo>
                  <a:cubicBezTo>
                    <a:pt x="790" y="386"/>
                    <a:pt x="797" y="402"/>
                    <a:pt x="807" y="415"/>
                  </a:cubicBezTo>
                  <a:cubicBezTo>
                    <a:pt x="823" y="459"/>
                    <a:pt x="837" y="506"/>
                    <a:pt x="851" y="549"/>
                  </a:cubicBezTo>
                  <a:cubicBezTo>
                    <a:pt x="867" y="602"/>
                    <a:pt x="884" y="656"/>
                    <a:pt x="897" y="710"/>
                  </a:cubicBezTo>
                  <a:cubicBezTo>
                    <a:pt x="911" y="763"/>
                    <a:pt x="924" y="814"/>
                    <a:pt x="944" y="867"/>
                  </a:cubicBezTo>
                  <a:cubicBezTo>
                    <a:pt x="971" y="928"/>
                    <a:pt x="1004" y="984"/>
                    <a:pt x="1034" y="1044"/>
                  </a:cubicBezTo>
                  <a:cubicBezTo>
                    <a:pt x="1048" y="1068"/>
                    <a:pt x="1061" y="1091"/>
                    <a:pt x="1078" y="1111"/>
                  </a:cubicBezTo>
                  <a:cubicBezTo>
                    <a:pt x="1108" y="1158"/>
                    <a:pt x="1144" y="1192"/>
                    <a:pt x="1185" y="1229"/>
                  </a:cubicBezTo>
                  <a:cubicBezTo>
                    <a:pt x="1238" y="1272"/>
                    <a:pt x="1299" y="1309"/>
                    <a:pt x="1362" y="1339"/>
                  </a:cubicBezTo>
                  <a:cubicBezTo>
                    <a:pt x="1399" y="1355"/>
                    <a:pt x="1436" y="1369"/>
                    <a:pt x="1473" y="1372"/>
                  </a:cubicBezTo>
                  <a:cubicBezTo>
                    <a:pt x="1493" y="1375"/>
                    <a:pt x="1519" y="1379"/>
                    <a:pt x="1539" y="1379"/>
                  </a:cubicBezTo>
                  <a:cubicBezTo>
                    <a:pt x="1563" y="1379"/>
                    <a:pt x="1586" y="1372"/>
                    <a:pt x="1606" y="1365"/>
                  </a:cubicBezTo>
                  <a:cubicBezTo>
                    <a:pt x="1626" y="1362"/>
                    <a:pt x="1657" y="1345"/>
                    <a:pt x="1670" y="1339"/>
                  </a:cubicBezTo>
                  <a:cubicBezTo>
                    <a:pt x="1693" y="1329"/>
                    <a:pt x="1706" y="1315"/>
                    <a:pt x="1726" y="1298"/>
                  </a:cubicBezTo>
                  <a:cubicBezTo>
                    <a:pt x="1760" y="1269"/>
                    <a:pt x="1787" y="1229"/>
                    <a:pt x="1811" y="1188"/>
                  </a:cubicBezTo>
                  <a:cubicBezTo>
                    <a:pt x="1851" y="1121"/>
                    <a:pt x="1880" y="1044"/>
                    <a:pt x="1907" y="971"/>
                  </a:cubicBezTo>
                  <a:cubicBezTo>
                    <a:pt x="1951" y="843"/>
                    <a:pt x="1981" y="713"/>
                    <a:pt x="2024" y="586"/>
                  </a:cubicBezTo>
                  <a:cubicBezTo>
                    <a:pt x="2041" y="553"/>
                    <a:pt x="2055" y="516"/>
                    <a:pt x="2075" y="482"/>
                  </a:cubicBezTo>
                  <a:cubicBezTo>
                    <a:pt x="2101" y="452"/>
                    <a:pt x="2124" y="426"/>
                    <a:pt x="2155" y="399"/>
                  </a:cubicBezTo>
                  <a:cubicBezTo>
                    <a:pt x="2168" y="389"/>
                    <a:pt x="2185" y="379"/>
                    <a:pt x="2198" y="369"/>
                  </a:cubicBezTo>
                  <a:lnTo>
                    <a:pt x="2218" y="362"/>
                  </a:lnTo>
                  <a:lnTo>
                    <a:pt x="2232" y="362"/>
                  </a:lnTo>
                  <a:lnTo>
                    <a:pt x="2252" y="366"/>
                  </a:lnTo>
                  <a:lnTo>
                    <a:pt x="2272" y="379"/>
                  </a:lnTo>
                  <a:lnTo>
                    <a:pt x="2275" y="379"/>
                  </a:lnTo>
                  <a:cubicBezTo>
                    <a:pt x="2279" y="389"/>
                    <a:pt x="2285" y="395"/>
                    <a:pt x="2288" y="406"/>
                  </a:cubicBezTo>
                  <a:cubicBezTo>
                    <a:pt x="2305" y="449"/>
                    <a:pt x="2319" y="492"/>
                    <a:pt x="2328" y="539"/>
                  </a:cubicBezTo>
                  <a:cubicBezTo>
                    <a:pt x="2342" y="590"/>
                    <a:pt x="2359" y="639"/>
                    <a:pt x="2372" y="690"/>
                  </a:cubicBezTo>
                  <a:cubicBezTo>
                    <a:pt x="2385" y="743"/>
                    <a:pt x="2396" y="800"/>
                    <a:pt x="2416" y="850"/>
                  </a:cubicBezTo>
                  <a:cubicBezTo>
                    <a:pt x="2439" y="914"/>
                    <a:pt x="2473" y="977"/>
                    <a:pt x="2509" y="1031"/>
                  </a:cubicBezTo>
                  <a:cubicBezTo>
                    <a:pt x="2529" y="1061"/>
                    <a:pt x="2556" y="1091"/>
                    <a:pt x="2580" y="1118"/>
                  </a:cubicBezTo>
                  <a:cubicBezTo>
                    <a:pt x="2609" y="1151"/>
                    <a:pt x="2640" y="1175"/>
                    <a:pt x="2673" y="1198"/>
                  </a:cubicBezTo>
                  <a:cubicBezTo>
                    <a:pt x="2694" y="1215"/>
                    <a:pt x="2717" y="1225"/>
                    <a:pt x="2737" y="1238"/>
                  </a:cubicBezTo>
                  <a:cubicBezTo>
                    <a:pt x="2787" y="1261"/>
                    <a:pt x="2837" y="1272"/>
                    <a:pt x="2890" y="1272"/>
                  </a:cubicBezTo>
                  <a:cubicBezTo>
                    <a:pt x="2910" y="1272"/>
                    <a:pt x="2944" y="1265"/>
                    <a:pt x="2964" y="1258"/>
                  </a:cubicBezTo>
                  <a:cubicBezTo>
                    <a:pt x="2995" y="1249"/>
                    <a:pt x="3024" y="1232"/>
                    <a:pt x="3048" y="1212"/>
                  </a:cubicBezTo>
                  <a:cubicBezTo>
                    <a:pt x="3068" y="1198"/>
                    <a:pt x="3081" y="1184"/>
                    <a:pt x="3095" y="1168"/>
                  </a:cubicBezTo>
                  <a:cubicBezTo>
                    <a:pt x="3111" y="1151"/>
                    <a:pt x="3125" y="1128"/>
                    <a:pt x="3135" y="1108"/>
                  </a:cubicBezTo>
                  <a:cubicBezTo>
                    <a:pt x="3148" y="1088"/>
                    <a:pt x="3158" y="1068"/>
                    <a:pt x="3168" y="1048"/>
                  </a:cubicBezTo>
                  <a:cubicBezTo>
                    <a:pt x="3185" y="1008"/>
                    <a:pt x="3202" y="968"/>
                    <a:pt x="3219" y="928"/>
                  </a:cubicBezTo>
                  <a:cubicBezTo>
                    <a:pt x="3239" y="871"/>
                    <a:pt x="3255" y="814"/>
                    <a:pt x="3275" y="757"/>
                  </a:cubicBezTo>
                  <a:cubicBezTo>
                    <a:pt x="3282" y="737"/>
                    <a:pt x="3288" y="716"/>
                    <a:pt x="3296" y="696"/>
                  </a:cubicBezTo>
                  <a:cubicBezTo>
                    <a:pt x="3322" y="627"/>
                    <a:pt x="3352" y="559"/>
                    <a:pt x="3392" y="496"/>
                  </a:cubicBezTo>
                  <a:cubicBezTo>
                    <a:pt x="3406" y="479"/>
                    <a:pt x="3419" y="462"/>
                    <a:pt x="3432" y="449"/>
                  </a:cubicBezTo>
                  <a:lnTo>
                    <a:pt x="3449" y="439"/>
                  </a:lnTo>
                  <a:lnTo>
                    <a:pt x="3452" y="439"/>
                  </a:lnTo>
                  <a:lnTo>
                    <a:pt x="3469" y="456"/>
                  </a:lnTo>
                  <a:lnTo>
                    <a:pt x="3472" y="459"/>
                  </a:lnTo>
                  <a:cubicBezTo>
                    <a:pt x="3483" y="486"/>
                    <a:pt x="3489" y="513"/>
                    <a:pt x="3496" y="539"/>
                  </a:cubicBezTo>
                  <a:cubicBezTo>
                    <a:pt x="3509" y="573"/>
                    <a:pt x="3520" y="606"/>
                    <a:pt x="3529" y="639"/>
                  </a:cubicBezTo>
                  <a:cubicBezTo>
                    <a:pt x="3549" y="707"/>
                    <a:pt x="3560" y="780"/>
                    <a:pt x="3583" y="850"/>
                  </a:cubicBezTo>
                  <a:cubicBezTo>
                    <a:pt x="3613" y="948"/>
                    <a:pt x="3670" y="1024"/>
                    <a:pt x="3737" y="1101"/>
                  </a:cubicBezTo>
                  <a:cubicBezTo>
                    <a:pt x="3760" y="1128"/>
                    <a:pt x="3787" y="1155"/>
                    <a:pt x="3813" y="1181"/>
                  </a:cubicBezTo>
                  <a:cubicBezTo>
                    <a:pt x="3841" y="1204"/>
                    <a:pt x="3870" y="1225"/>
                    <a:pt x="3904" y="1245"/>
                  </a:cubicBezTo>
                  <a:cubicBezTo>
                    <a:pt x="3914" y="1252"/>
                    <a:pt x="3924" y="1255"/>
                    <a:pt x="3934" y="1258"/>
                  </a:cubicBezTo>
                  <a:cubicBezTo>
                    <a:pt x="3964" y="1275"/>
                    <a:pt x="3994" y="1282"/>
                    <a:pt x="4028" y="1282"/>
                  </a:cubicBezTo>
                  <a:cubicBezTo>
                    <a:pt x="4074" y="1282"/>
                    <a:pt x="4114" y="1269"/>
                    <a:pt x="4151" y="1245"/>
                  </a:cubicBezTo>
                  <a:cubicBezTo>
                    <a:pt x="4202" y="1218"/>
                    <a:pt x="4231" y="1158"/>
                    <a:pt x="4228" y="1101"/>
                  </a:cubicBezTo>
                  <a:cubicBezTo>
                    <a:pt x="4225" y="1048"/>
                    <a:pt x="4195" y="1001"/>
                    <a:pt x="4151" y="971"/>
                  </a:cubicBezTo>
                  <a:cubicBezTo>
                    <a:pt x="4131" y="957"/>
                    <a:pt x="4114" y="944"/>
                    <a:pt x="4094" y="931"/>
                  </a:cubicBezTo>
                  <a:cubicBezTo>
                    <a:pt x="4051" y="897"/>
                    <a:pt x="4014" y="854"/>
                    <a:pt x="3978" y="810"/>
                  </a:cubicBezTo>
                  <a:cubicBezTo>
                    <a:pt x="3961" y="790"/>
                    <a:pt x="3944" y="767"/>
                    <a:pt x="3930" y="740"/>
                  </a:cubicBezTo>
                  <a:cubicBezTo>
                    <a:pt x="3914" y="700"/>
                    <a:pt x="3904" y="656"/>
                    <a:pt x="3890" y="613"/>
                  </a:cubicBezTo>
                  <a:cubicBezTo>
                    <a:pt x="3877" y="559"/>
                    <a:pt x="3861" y="509"/>
                    <a:pt x="3841" y="459"/>
                  </a:cubicBezTo>
                  <a:cubicBezTo>
                    <a:pt x="3833" y="436"/>
                    <a:pt x="3824" y="412"/>
                    <a:pt x="3817" y="389"/>
                  </a:cubicBezTo>
                  <a:cubicBezTo>
                    <a:pt x="3810" y="379"/>
                    <a:pt x="3807" y="366"/>
                    <a:pt x="3800" y="355"/>
                  </a:cubicBezTo>
                  <a:cubicBezTo>
                    <a:pt x="3793" y="338"/>
                    <a:pt x="3787" y="322"/>
                    <a:pt x="3777" y="305"/>
                  </a:cubicBezTo>
                  <a:cubicBezTo>
                    <a:pt x="3764" y="278"/>
                    <a:pt x="3747" y="255"/>
                    <a:pt x="3730" y="232"/>
                  </a:cubicBezTo>
                  <a:cubicBezTo>
                    <a:pt x="3710" y="212"/>
                    <a:pt x="3693" y="195"/>
                    <a:pt x="3673" y="181"/>
                  </a:cubicBezTo>
                  <a:cubicBezTo>
                    <a:pt x="3650" y="165"/>
                    <a:pt x="3629" y="148"/>
                    <a:pt x="3606" y="135"/>
                  </a:cubicBezTo>
                  <a:cubicBezTo>
                    <a:pt x="3580" y="121"/>
                    <a:pt x="3552" y="114"/>
                    <a:pt x="3526" y="105"/>
                  </a:cubicBezTo>
                  <a:lnTo>
                    <a:pt x="3506" y="101"/>
                  </a:lnTo>
                  <a:cubicBezTo>
                    <a:pt x="3486" y="98"/>
                    <a:pt x="3463" y="94"/>
                    <a:pt x="3442" y="94"/>
                  </a:cubicBezTo>
                  <a:cubicBezTo>
                    <a:pt x="3412" y="94"/>
                    <a:pt x="3382" y="98"/>
                    <a:pt x="3356" y="105"/>
                  </a:cubicBezTo>
                  <a:cubicBezTo>
                    <a:pt x="3312" y="118"/>
                    <a:pt x="3268" y="138"/>
                    <a:pt x="3231" y="165"/>
                  </a:cubicBezTo>
                  <a:cubicBezTo>
                    <a:pt x="3191" y="195"/>
                    <a:pt x="3155" y="228"/>
                    <a:pt x="3125" y="269"/>
                  </a:cubicBezTo>
                  <a:cubicBezTo>
                    <a:pt x="3101" y="298"/>
                    <a:pt x="3078" y="332"/>
                    <a:pt x="3058" y="369"/>
                  </a:cubicBezTo>
                  <a:cubicBezTo>
                    <a:pt x="3027" y="419"/>
                    <a:pt x="3007" y="469"/>
                    <a:pt x="2987" y="522"/>
                  </a:cubicBezTo>
                  <a:cubicBezTo>
                    <a:pt x="2961" y="590"/>
                    <a:pt x="2938" y="653"/>
                    <a:pt x="2921" y="720"/>
                  </a:cubicBezTo>
                  <a:cubicBezTo>
                    <a:pt x="2907" y="780"/>
                    <a:pt x="2894" y="843"/>
                    <a:pt x="2874" y="900"/>
                  </a:cubicBezTo>
                  <a:cubicBezTo>
                    <a:pt x="2870" y="911"/>
                    <a:pt x="2867" y="917"/>
                    <a:pt x="2864" y="928"/>
                  </a:cubicBezTo>
                  <a:cubicBezTo>
                    <a:pt x="2850" y="914"/>
                    <a:pt x="2840" y="900"/>
                    <a:pt x="2827" y="887"/>
                  </a:cubicBezTo>
                  <a:cubicBezTo>
                    <a:pt x="2800" y="854"/>
                    <a:pt x="2780" y="817"/>
                    <a:pt x="2760" y="777"/>
                  </a:cubicBezTo>
                  <a:cubicBezTo>
                    <a:pt x="2740" y="730"/>
                    <a:pt x="2730" y="680"/>
                    <a:pt x="2717" y="633"/>
                  </a:cubicBezTo>
                  <a:cubicBezTo>
                    <a:pt x="2703" y="582"/>
                    <a:pt x="2690" y="533"/>
                    <a:pt x="2677" y="482"/>
                  </a:cubicBezTo>
                  <a:cubicBezTo>
                    <a:pt x="2666" y="429"/>
                    <a:pt x="2657" y="375"/>
                    <a:pt x="2640" y="329"/>
                  </a:cubicBezTo>
                  <a:cubicBezTo>
                    <a:pt x="2623" y="289"/>
                    <a:pt x="2606" y="252"/>
                    <a:pt x="2589" y="218"/>
                  </a:cubicBezTo>
                  <a:lnTo>
                    <a:pt x="2580" y="198"/>
                  </a:lnTo>
                  <a:cubicBezTo>
                    <a:pt x="2566" y="178"/>
                    <a:pt x="2546" y="148"/>
                    <a:pt x="2526" y="131"/>
                  </a:cubicBezTo>
                  <a:cubicBezTo>
                    <a:pt x="2493" y="98"/>
                    <a:pt x="2453" y="68"/>
                    <a:pt x="2409" y="48"/>
                  </a:cubicBezTo>
                  <a:cubicBezTo>
                    <a:pt x="2348" y="17"/>
                    <a:pt x="2285" y="0"/>
                    <a:pt x="2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243049" y="1560902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2" name="Google Shape;462;p19"/>
            <p:cNvGrpSpPr/>
            <p:nvPr/>
          </p:nvGrpSpPr>
          <p:grpSpPr>
            <a:xfrm>
              <a:off x="8810285" y="2242772"/>
              <a:ext cx="155484" cy="175100"/>
              <a:chOff x="3655550" y="2257032"/>
              <a:chExt cx="192526" cy="161920"/>
            </a:xfrm>
          </p:grpSpPr>
          <p:sp>
            <p:nvSpPr>
              <p:cNvPr id="463" name="Google Shape;463;p19"/>
              <p:cNvSpPr/>
              <p:nvPr/>
            </p:nvSpPr>
            <p:spPr>
              <a:xfrm>
                <a:off x="3655550" y="2331503"/>
                <a:ext cx="192526" cy="31876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226" extrusionOk="0">
                    <a:moveTo>
                      <a:pt x="967" y="1"/>
                    </a:moveTo>
                    <a:cubicBezTo>
                      <a:pt x="936" y="1"/>
                      <a:pt x="906" y="1"/>
                      <a:pt x="876" y="5"/>
                    </a:cubicBezTo>
                    <a:cubicBezTo>
                      <a:pt x="800" y="8"/>
                      <a:pt x="719" y="15"/>
                      <a:pt x="642" y="18"/>
                    </a:cubicBezTo>
                    <a:cubicBezTo>
                      <a:pt x="458" y="31"/>
                      <a:pt x="274" y="31"/>
                      <a:pt x="93" y="35"/>
                    </a:cubicBezTo>
                    <a:cubicBezTo>
                      <a:pt x="40" y="35"/>
                      <a:pt x="0" y="85"/>
                      <a:pt x="3" y="135"/>
                    </a:cubicBezTo>
                    <a:cubicBezTo>
                      <a:pt x="3" y="186"/>
                      <a:pt x="50" y="226"/>
                      <a:pt x="100" y="226"/>
                    </a:cubicBezTo>
                    <a:cubicBezTo>
                      <a:pt x="311" y="222"/>
                      <a:pt x="519" y="218"/>
                      <a:pt x="726" y="209"/>
                    </a:cubicBezTo>
                    <a:cubicBezTo>
                      <a:pt x="789" y="207"/>
                      <a:pt x="854" y="204"/>
                      <a:pt x="918" y="204"/>
                    </a:cubicBezTo>
                    <a:cubicBezTo>
                      <a:pt x="946" y="204"/>
                      <a:pt x="973" y="204"/>
                      <a:pt x="1000" y="206"/>
                    </a:cubicBezTo>
                    <a:cubicBezTo>
                      <a:pt x="1047" y="206"/>
                      <a:pt x="1093" y="212"/>
                      <a:pt x="1141" y="212"/>
                    </a:cubicBezTo>
                    <a:lnTo>
                      <a:pt x="1204" y="212"/>
                    </a:lnTo>
                    <a:cubicBezTo>
                      <a:pt x="1234" y="212"/>
                      <a:pt x="1268" y="212"/>
                      <a:pt x="1294" y="198"/>
                    </a:cubicBezTo>
                    <a:cubicBezTo>
                      <a:pt x="1311" y="195"/>
                      <a:pt x="1325" y="186"/>
                      <a:pt x="1334" y="175"/>
                    </a:cubicBezTo>
                    <a:cubicBezTo>
                      <a:pt x="1345" y="161"/>
                      <a:pt x="1351" y="149"/>
                      <a:pt x="1354" y="135"/>
                    </a:cubicBezTo>
                    <a:cubicBezTo>
                      <a:pt x="1365" y="98"/>
                      <a:pt x="1348" y="51"/>
                      <a:pt x="1311" y="35"/>
                    </a:cubicBezTo>
                    <a:cubicBezTo>
                      <a:pt x="1294" y="28"/>
                      <a:pt x="1274" y="21"/>
                      <a:pt x="1254" y="18"/>
                    </a:cubicBezTo>
                    <a:cubicBezTo>
                      <a:pt x="1234" y="15"/>
                      <a:pt x="1214" y="15"/>
                      <a:pt x="1190" y="15"/>
                    </a:cubicBezTo>
                    <a:cubicBezTo>
                      <a:pt x="1164" y="11"/>
                      <a:pt x="1137" y="11"/>
                      <a:pt x="1107" y="8"/>
                    </a:cubicBezTo>
                    <a:cubicBezTo>
                      <a:pt x="1070" y="5"/>
                      <a:pt x="1033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9"/>
              <p:cNvSpPr/>
              <p:nvPr/>
            </p:nvSpPr>
            <p:spPr>
              <a:xfrm>
                <a:off x="3735240" y="2257032"/>
                <a:ext cx="38223" cy="161920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148" extrusionOk="0">
                    <a:moveTo>
                      <a:pt x="114" y="1"/>
                    </a:moveTo>
                    <a:cubicBezTo>
                      <a:pt x="57" y="1"/>
                      <a:pt x="0" y="55"/>
                      <a:pt x="10" y="118"/>
                    </a:cubicBezTo>
                    <a:cubicBezTo>
                      <a:pt x="17" y="198"/>
                      <a:pt x="23" y="278"/>
                      <a:pt x="27" y="359"/>
                    </a:cubicBezTo>
                    <a:cubicBezTo>
                      <a:pt x="30" y="433"/>
                      <a:pt x="30" y="509"/>
                      <a:pt x="37" y="583"/>
                    </a:cubicBezTo>
                    <a:cubicBezTo>
                      <a:pt x="40" y="657"/>
                      <a:pt x="34" y="726"/>
                      <a:pt x="30" y="800"/>
                    </a:cubicBezTo>
                    <a:cubicBezTo>
                      <a:pt x="27" y="834"/>
                      <a:pt x="23" y="870"/>
                      <a:pt x="23" y="904"/>
                    </a:cubicBezTo>
                    <a:cubicBezTo>
                      <a:pt x="20" y="947"/>
                      <a:pt x="23" y="987"/>
                      <a:pt x="20" y="1031"/>
                    </a:cubicBezTo>
                    <a:cubicBezTo>
                      <a:pt x="20" y="1096"/>
                      <a:pt x="83" y="1148"/>
                      <a:pt x="145" y="1148"/>
                    </a:cubicBezTo>
                    <a:cubicBezTo>
                      <a:pt x="147" y="1148"/>
                      <a:pt x="148" y="1148"/>
                      <a:pt x="150" y="1148"/>
                    </a:cubicBezTo>
                    <a:cubicBezTo>
                      <a:pt x="218" y="1148"/>
                      <a:pt x="271" y="1088"/>
                      <a:pt x="267" y="1021"/>
                    </a:cubicBezTo>
                    <a:cubicBezTo>
                      <a:pt x="267" y="981"/>
                      <a:pt x="261" y="941"/>
                      <a:pt x="261" y="904"/>
                    </a:cubicBezTo>
                    <a:cubicBezTo>
                      <a:pt x="258" y="864"/>
                      <a:pt x="258" y="827"/>
                      <a:pt x="258" y="790"/>
                    </a:cubicBezTo>
                    <a:cubicBezTo>
                      <a:pt x="258" y="754"/>
                      <a:pt x="261" y="720"/>
                      <a:pt x="261" y="686"/>
                    </a:cubicBezTo>
                    <a:cubicBezTo>
                      <a:pt x="261" y="649"/>
                      <a:pt x="258" y="609"/>
                      <a:pt x="255" y="573"/>
                    </a:cubicBezTo>
                    <a:cubicBezTo>
                      <a:pt x="251" y="496"/>
                      <a:pt x="255" y="422"/>
                      <a:pt x="251" y="348"/>
                    </a:cubicBezTo>
                    <a:cubicBezTo>
                      <a:pt x="247" y="268"/>
                      <a:pt x="241" y="188"/>
                      <a:pt x="231" y="104"/>
                    </a:cubicBezTo>
                    <a:cubicBezTo>
                      <a:pt x="227" y="78"/>
                      <a:pt x="218" y="51"/>
                      <a:pt x="194" y="31"/>
                    </a:cubicBezTo>
                    <a:cubicBezTo>
                      <a:pt x="174" y="11"/>
                      <a:pt x="147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5" name="Google Shape;465;p19"/>
            <p:cNvSpPr/>
            <p:nvPr/>
          </p:nvSpPr>
          <p:spPr>
            <a:xfrm>
              <a:off x="6764747" y="254723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9"/>
            <p:cNvSpPr/>
            <p:nvPr/>
          </p:nvSpPr>
          <p:spPr>
            <a:xfrm rot="6438092">
              <a:off x="1390171" y="119727"/>
              <a:ext cx="219338" cy="353726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9"/>
            <p:cNvSpPr/>
            <p:nvPr/>
          </p:nvSpPr>
          <p:spPr>
            <a:xfrm>
              <a:off x="8834672" y="3644248"/>
              <a:ext cx="106705" cy="83716"/>
            </a:xfrm>
            <a:custGeom>
              <a:avLst/>
              <a:gdLst/>
              <a:ahLst/>
              <a:cxnLst/>
              <a:rect l="l" t="t" r="r" b="b"/>
              <a:pathLst>
                <a:path w="452" h="446" extrusionOk="0">
                  <a:moveTo>
                    <a:pt x="218" y="1"/>
                  </a:moveTo>
                  <a:cubicBezTo>
                    <a:pt x="98" y="1"/>
                    <a:pt x="0" y="118"/>
                    <a:pt x="7" y="235"/>
                  </a:cubicBezTo>
                  <a:cubicBezTo>
                    <a:pt x="7" y="292"/>
                    <a:pt x="34" y="345"/>
                    <a:pt x="78" y="385"/>
                  </a:cubicBezTo>
                  <a:cubicBezTo>
                    <a:pt x="121" y="429"/>
                    <a:pt x="178" y="446"/>
                    <a:pt x="238" y="446"/>
                  </a:cubicBezTo>
                  <a:cubicBezTo>
                    <a:pt x="358" y="446"/>
                    <a:pt x="452" y="329"/>
                    <a:pt x="448" y="212"/>
                  </a:cubicBezTo>
                  <a:cubicBezTo>
                    <a:pt x="445" y="155"/>
                    <a:pt x="419" y="101"/>
                    <a:pt x="379" y="61"/>
                  </a:cubicBezTo>
                  <a:cubicBezTo>
                    <a:pt x="335" y="18"/>
                    <a:pt x="278" y="1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9"/>
            <p:cNvSpPr/>
            <p:nvPr/>
          </p:nvSpPr>
          <p:spPr>
            <a:xfrm>
              <a:off x="8778361" y="4605715"/>
              <a:ext cx="219336" cy="353723"/>
            </a:xfrm>
            <a:custGeom>
              <a:avLst/>
              <a:gdLst/>
              <a:ahLst/>
              <a:cxnLst/>
              <a:rect l="l" t="t" r="r" b="b"/>
              <a:pathLst>
                <a:path w="2450" h="3951" extrusionOk="0">
                  <a:moveTo>
                    <a:pt x="1707" y="1170"/>
                  </a:moveTo>
                  <a:lnTo>
                    <a:pt x="1703" y="1179"/>
                  </a:lnTo>
                  <a:lnTo>
                    <a:pt x="1699" y="1179"/>
                  </a:lnTo>
                  <a:lnTo>
                    <a:pt x="1707" y="1170"/>
                  </a:lnTo>
                  <a:close/>
                  <a:moveTo>
                    <a:pt x="2288" y="1"/>
                  </a:moveTo>
                  <a:cubicBezTo>
                    <a:pt x="2254" y="1"/>
                    <a:pt x="2219" y="12"/>
                    <a:pt x="2188" y="32"/>
                  </a:cubicBezTo>
                  <a:cubicBezTo>
                    <a:pt x="2171" y="42"/>
                    <a:pt x="2151" y="55"/>
                    <a:pt x="2131" y="69"/>
                  </a:cubicBezTo>
                  <a:cubicBezTo>
                    <a:pt x="2085" y="96"/>
                    <a:pt x="2031" y="116"/>
                    <a:pt x="1977" y="133"/>
                  </a:cubicBezTo>
                  <a:cubicBezTo>
                    <a:pt x="1951" y="139"/>
                    <a:pt x="1924" y="146"/>
                    <a:pt x="1894" y="149"/>
                  </a:cubicBezTo>
                  <a:cubicBezTo>
                    <a:pt x="1850" y="146"/>
                    <a:pt x="1807" y="142"/>
                    <a:pt x="1764" y="136"/>
                  </a:cubicBezTo>
                  <a:cubicBezTo>
                    <a:pt x="1710" y="129"/>
                    <a:pt x="1656" y="126"/>
                    <a:pt x="1599" y="122"/>
                  </a:cubicBezTo>
                  <a:lnTo>
                    <a:pt x="1526" y="122"/>
                  </a:lnTo>
                  <a:cubicBezTo>
                    <a:pt x="1516" y="119"/>
                    <a:pt x="1503" y="119"/>
                    <a:pt x="1489" y="119"/>
                  </a:cubicBezTo>
                  <a:cubicBezTo>
                    <a:pt x="1472" y="122"/>
                    <a:pt x="1452" y="122"/>
                    <a:pt x="1435" y="122"/>
                  </a:cubicBezTo>
                  <a:cubicBezTo>
                    <a:pt x="1406" y="126"/>
                    <a:pt x="1378" y="133"/>
                    <a:pt x="1349" y="142"/>
                  </a:cubicBezTo>
                  <a:cubicBezTo>
                    <a:pt x="1325" y="149"/>
                    <a:pt x="1302" y="159"/>
                    <a:pt x="1278" y="173"/>
                  </a:cubicBezTo>
                  <a:cubicBezTo>
                    <a:pt x="1255" y="186"/>
                    <a:pt x="1235" y="202"/>
                    <a:pt x="1211" y="219"/>
                  </a:cubicBezTo>
                  <a:cubicBezTo>
                    <a:pt x="1188" y="236"/>
                    <a:pt x="1171" y="259"/>
                    <a:pt x="1154" y="279"/>
                  </a:cubicBezTo>
                  <a:lnTo>
                    <a:pt x="1142" y="296"/>
                  </a:lnTo>
                  <a:cubicBezTo>
                    <a:pt x="1131" y="316"/>
                    <a:pt x="1121" y="336"/>
                    <a:pt x="1111" y="353"/>
                  </a:cubicBezTo>
                  <a:cubicBezTo>
                    <a:pt x="1101" y="380"/>
                    <a:pt x="1094" y="410"/>
                    <a:pt x="1091" y="437"/>
                  </a:cubicBezTo>
                  <a:cubicBezTo>
                    <a:pt x="1085" y="483"/>
                    <a:pt x="1088" y="531"/>
                    <a:pt x="1097" y="577"/>
                  </a:cubicBezTo>
                  <a:cubicBezTo>
                    <a:pt x="1108" y="624"/>
                    <a:pt x="1125" y="671"/>
                    <a:pt x="1151" y="714"/>
                  </a:cubicBezTo>
                  <a:cubicBezTo>
                    <a:pt x="1171" y="748"/>
                    <a:pt x="1191" y="784"/>
                    <a:pt x="1218" y="815"/>
                  </a:cubicBezTo>
                  <a:cubicBezTo>
                    <a:pt x="1251" y="861"/>
                    <a:pt x="1292" y="901"/>
                    <a:pt x="1335" y="942"/>
                  </a:cubicBezTo>
                  <a:cubicBezTo>
                    <a:pt x="1382" y="989"/>
                    <a:pt x="1435" y="1036"/>
                    <a:pt x="1492" y="1076"/>
                  </a:cubicBezTo>
                  <a:cubicBezTo>
                    <a:pt x="1539" y="1113"/>
                    <a:pt x="1593" y="1149"/>
                    <a:pt x="1639" y="1190"/>
                  </a:cubicBezTo>
                  <a:lnTo>
                    <a:pt x="1656" y="1206"/>
                  </a:lnTo>
                  <a:cubicBezTo>
                    <a:pt x="1643" y="1216"/>
                    <a:pt x="1626" y="1223"/>
                    <a:pt x="1606" y="1230"/>
                  </a:cubicBezTo>
                  <a:cubicBezTo>
                    <a:pt x="1566" y="1239"/>
                    <a:pt x="1523" y="1243"/>
                    <a:pt x="1483" y="1246"/>
                  </a:cubicBezTo>
                  <a:cubicBezTo>
                    <a:pt x="1429" y="1246"/>
                    <a:pt x="1382" y="1239"/>
                    <a:pt x="1329" y="1233"/>
                  </a:cubicBezTo>
                  <a:cubicBezTo>
                    <a:pt x="1278" y="1226"/>
                    <a:pt x="1228" y="1219"/>
                    <a:pt x="1174" y="1213"/>
                  </a:cubicBezTo>
                  <a:cubicBezTo>
                    <a:pt x="1125" y="1202"/>
                    <a:pt x="1071" y="1190"/>
                    <a:pt x="1021" y="1190"/>
                  </a:cubicBezTo>
                  <a:cubicBezTo>
                    <a:pt x="1009" y="1188"/>
                    <a:pt x="997" y="1188"/>
                    <a:pt x="985" y="1188"/>
                  </a:cubicBezTo>
                  <a:cubicBezTo>
                    <a:pt x="957" y="1188"/>
                    <a:pt x="929" y="1191"/>
                    <a:pt x="901" y="1193"/>
                  </a:cubicBezTo>
                  <a:lnTo>
                    <a:pt x="881" y="1196"/>
                  </a:lnTo>
                  <a:cubicBezTo>
                    <a:pt x="853" y="1199"/>
                    <a:pt x="820" y="1206"/>
                    <a:pt x="796" y="1216"/>
                  </a:cubicBezTo>
                  <a:cubicBezTo>
                    <a:pt x="753" y="1236"/>
                    <a:pt x="710" y="1263"/>
                    <a:pt x="673" y="1293"/>
                  </a:cubicBezTo>
                  <a:cubicBezTo>
                    <a:pt x="623" y="1337"/>
                    <a:pt x="583" y="1394"/>
                    <a:pt x="560" y="1454"/>
                  </a:cubicBezTo>
                  <a:lnTo>
                    <a:pt x="549" y="1477"/>
                  </a:lnTo>
                  <a:cubicBezTo>
                    <a:pt x="526" y="1544"/>
                    <a:pt x="523" y="1624"/>
                    <a:pt x="532" y="1694"/>
                  </a:cubicBezTo>
                  <a:cubicBezTo>
                    <a:pt x="546" y="1764"/>
                    <a:pt x="569" y="1835"/>
                    <a:pt x="600" y="1902"/>
                  </a:cubicBezTo>
                  <a:cubicBezTo>
                    <a:pt x="626" y="1962"/>
                    <a:pt x="663" y="2019"/>
                    <a:pt x="710" y="2065"/>
                  </a:cubicBezTo>
                  <a:cubicBezTo>
                    <a:pt x="730" y="2089"/>
                    <a:pt x="750" y="2113"/>
                    <a:pt x="773" y="2133"/>
                  </a:cubicBezTo>
                  <a:cubicBezTo>
                    <a:pt x="827" y="2179"/>
                    <a:pt x="881" y="2226"/>
                    <a:pt x="934" y="2269"/>
                  </a:cubicBezTo>
                  <a:cubicBezTo>
                    <a:pt x="1017" y="2333"/>
                    <a:pt x="1101" y="2397"/>
                    <a:pt x="1182" y="2467"/>
                  </a:cubicBezTo>
                  <a:cubicBezTo>
                    <a:pt x="1198" y="2484"/>
                    <a:pt x="1218" y="2504"/>
                    <a:pt x="1235" y="2524"/>
                  </a:cubicBezTo>
                  <a:cubicBezTo>
                    <a:pt x="1198" y="2557"/>
                    <a:pt x="1162" y="2587"/>
                    <a:pt x="1121" y="2618"/>
                  </a:cubicBezTo>
                  <a:cubicBezTo>
                    <a:pt x="1108" y="2624"/>
                    <a:pt x="1094" y="2627"/>
                    <a:pt x="1085" y="2634"/>
                  </a:cubicBezTo>
                  <a:cubicBezTo>
                    <a:pt x="1014" y="2650"/>
                    <a:pt x="947" y="2661"/>
                    <a:pt x="877" y="2667"/>
                  </a:cubicBezTo>
                  <a:cubicBezTo>
                    <a:pt x="827" y="2667"/>
                    <a:pt x="780" y="2661"/>
                    <a:pt x="730" y="2654"/>
                  </a:cubicBezTo>
                  <a:cubicBezTo>
                    <a:pt x="676" y="2647"/>
                    <a:pt x="623" y="2644"/>
                    <a:pt x="566" y="2641"/>
                  </a:cubicBezTo>
                  <a:cubicBezTo>
                    <a:pt x="521" y="2639"/>
                    <a:pt x="476" y="2636"/>
                    <a:pt x="431" y="2636"/>
                  </a:cubicBezTo>
                  <a:cubicBezTo>
                    <a:pt x="413" y="2636"/>
                    <a:pt x="394" y="2637"/>
                    <a:pt x="375" y="2638"/>
                  </a:cubicBezTo>
                  <a:cubicBezTo>
                    <a:pt x="245" y="2650"/>
                    <a:pt x="128" y="2718"/>
                    <a:pt x="64" y="2831"/>
                  </a:cubicBezTo>
                  <a:cubicBezTo>
                    <a:pt x="24" y="2902"/>
                    <a:pt x="1" y="2985"/>
                    <a:pt x="1" y="3065"/>
                  </a:cubicBezTo>
                  <a:cubicBezTo>
                    <a:pt x="1" y="3132"/>
                    <a:pt x="4" y="3196"/>
                    <a:pt x="21" y="3260"/>
                  </a:cubicBezTo>
                  <a:cubicBezTo>
                    <a:pt x="31" y="3293"/>
                    <a:pt x="41" y="3326"/>
                    <a:pt x="54" y="3363"/>
                  </a:cubicBezTo>
                  <a:cubicBezTo>
                    <a:pt x="71" y="3400"/>
                    <a:pt x="91" y="3433"/>
                    <a:pt x="114" y="3467"/>
                  </a:cubicBezTo>
                  <a:cubicBezTo>
                    <a:pt x="151" y="3521"/>
                    <a:pt x="205" y="3567"/>
                    <a:pt x="255" y="3610"/>
                  </a:cubicBezTo>
                  <a:cubicBezTo>
                    <a:pt x="319" y="3664"/>
                    <a:pt x="392" y="3708"/>
                    <a:pt x="462" y="3751"/>
                  </a:cubicBezTo>
                  <a:cubicBezTo>
                    <a:pt x="552" y="3811"/>
                    <a:pt x="646" y="3868"/>
                    <a:pt x="736" y="3928"/>
                  </a:cubicBezTo>
                  <a:cubicBezTo>
                    <a:pt x="760" y="3942"/>
                    <a:pt x="786" y="3950"/>
                    <a:pt x="814" y="3950"/>
                  </a:cubicBezTo>
                  <a:cubicBezTo>
                    <a:pt x="821" y="3950"/>
                    <a:pt x="829" y="3950"/>
                    <a:pt x="836" y="3948"/>
                  </a:cubicBezTo>
                  <a:cubicBezTo>
                    <a:pt x="870" y="3945"/>
                    <a:pt x="901" y="3925"/>
                    <a:pt x="921" y="3895"/>
                  </a:cubicBezTo>
                  <a:cubicBezTo>
                    <a:pt x="961" y="3838"/>
                    <a:pt x="950" y="3748"/>
                    <a:pt x="890" y="3711"/>
                  </a:cubicBezTo>
                  <a:cubicBezTo>
                    <a:pt x="793" y="3651"/>
                    <a:pt x="696" y="3590"/>
                    <a:pt x="603" y="3527"/>
                  </a:cubicBezTo>
                  <a:cubicBezTo>
                    <a:pt x="529" y="3480"/>
                    <a:pt x="459" y="3430"/>
                    <a:pt x="392" y="3377"/>
                  </a:cubicBezTo>
                  <a:cubicBezTo>
                    <a:pt x="365" y="3350"/>
                    <a:pt x="342" y="3323"/>
                    <a:pt x="322" y="3293"/>
                  </a:cubicBezTo>
                  <a:cubicBezTo>
                    <a:pt x="308" y="3266"/>
                    <a:pt x="299" y="3240"/>
                    <a:pt x="288" y="3212"/>
                  </a:cubicBezTo>
                  <a:cubicBezTo>
                    <a:pt x="279" y="3176"/>
                    <a:pt x="271" y="3143"/>
                    <a:pt x="268" y="3109"/>
                  </a:cubicBezTo>
                  <a:cubicBezTo>
                    <a:pt x="268" y="3082"/>
                    <a:pt x="271" y="3052"/>
                    <a:pt x="275" y="3025"/>
                  </a:cubicBezTo>
                  <a:cubicBezTo>
                    <a:pt x="279" y="3012"/>
                    <a:pt x="282" y="2999"/>
                    <a:pt x="288" y="2985"/>
                  </a:cubicBezTo>
                  <a:cubicBezTo>
                    <a:pt x="295" y="2976"/>
                    <a:pt x="302" y="2965"/>
                    <a:pt x="308" y="2955"/>
                  </a:cubicBezTo>
                  <a:lnTo>
                    <a:pt x="328" y="2939"/>
                  </a:lnTo>
                  <a:lnTo>
                    <a:pt x="352" y="2928"/>
                  </a:lnTo>
                  <a:cubicBezTo>
                    <a:pt x="369" y="2925"/>
                    <a:pt x="385" y="2922"/>
                    <a:pt x="402" y="2922"/>
                  </a:cubicBezTo>
                  <a:cubicBezTo>
                    <a:pt x="449" y="2922"/>
                    <a:pt x="495" y="2925"/>
                    <a:pt x="543" y="2931"/>
                  </a:cubicBezTo>
                  <a:cubicBezTo>
                    <a:pt x="596" y="2935"/>
                    <a:pt x="649" y="2942"/>
                    <a:pt x="706" y="2948"/>
                  </a:cubicBezTo>
                  <a:cubicBezTo>
                    <a:pt x="760" y="2959"/>
                    <a:pt x="813" y="2965"/>
                    <a:pt x="870" y="2965"/>
                  </a:cubicBezTo>
                  <a:cubicBezTo>
                    <a:pt x="934" y="2965"/>
                    <a:pt x="1001" y="2955"/>
                    <a:pt x="1068" y="2948"/>
                  </a:cubicBezTo>
                  <a:cubicBezTo>
                    <a:pt x="1094" y="2945"/>
                    <a:pt x="1121" y="2942"/>
                    <a:pt x="1148" y="2935"/>
                  </a:cubicBezTo>
                  <a:cubicBezTo>
                    <a:pt x="1198" y="2925"/>
                    <a:pt x="1245" y="2905"/>
                    <a:pt x="1295" y="2878"/>
                  </a:cubicBezTo>
                  <a:cubicBezTo>
                    <a:pt x="1355" y="2845"/>
                    <a:pt x="1412" y="2805"/>
                    <a:pt x="1466" y="2758"/>
                  </a:cubicBezTo>
                  <a:cubicBezTo>
                    <a:pt x="1492" y="2731"/>
                    <a:pt x="1519" y="2701"/>
                    <a:pt x="1536" y="2671"/>
                  </a:cubicBezTo>
                  <a:cubicBezTo>
                    <a:pt x="1549" y="2650"/>
                    <a:pt x="1559" y="2627"/>
                    <a:pt x="1569" y="2607"/>
                  </a:cubicBezTo>
                  <a:cubicBezTo>
                    <a:pt x="1576" y="2587"/>
                    <a:pt x="1579" y="2564"/>
                    <a:pt x="1583" y="2541"/>
                  </a:cubicBezTo>
                  <a:cubicBezTo>
                    <a:pt x="1586" y="2520"/>
                    <a:pt x="1583" y="2487"/>
                    <a:pt x="1583" y="2474"/>
                  </a:cubicBezTo>
                  <a:cubicBezTo>
                    <a:pt x="1579" y="2450"/>
                    <a:pt x="1573" y="2430"/>
                    <a:pt x="1566" y="2406"/>
                  </a:cubicBezTo>
                  <a:cubicBezTo>
                    <a:pt x="1549" y="2363"/>
                    <a:pt x="1523" y="2323"/>
                    <a:pt x="1495" y="2286"/>
                  </a:cubicBezTo>
                  <a:cubicBezTo>
                    <a:pt x="1452" y="2223"/>
                    <a:pt x="1389" y="2166"/>
                    <a:pt x="1332" y="2113"/>
                  </a:cubicBezTo>
                  <a:cubicBezTo>
                    <a:pt x="1235" y="2022"/>
                    <a:pt x="1125" y="1945"/>
                    <a:pt x="1024" y="1858"/>
                  </a:cubicBezTo>
                  <a:cubicBezTo>
                    <a:pt x="997" y="1828"/>
                    <a:pt x="971" y="1801"/>
                    <a:pt x="947" y="1772"/>
                  </a:cubicBezTo>
                  <a:cubicBezTo>
                    <a:pt x="930" y="1735"/>
                    <a:pt x="914" y="1701"/>
                    <a:pt x="901" y="1664"/>
                  </a:cubicBezTo>
                  <a:cubicBezTo>
                    <a:pt x="897" y="1647"/>
                    <a:pt x="893" y="1631"/>
                    <a:pt x="890" y="1611"/>
                  </a:cubicBezTo>
                  <a:lnTo>
                    <a:pt x="890" y="1591"/>
                  </a:lnTo>
                  <a:lnTo>
                    <a:pt x="897" y="1581"/>
                  </a:lnTo>
                  <a:lnTo>
                    <a:pt x="907" y="1560"/>
                  </a:lnTo>
                  <a:lnTo>
                    <a:pt x="927" y="1547"/>
                  </a:lnTo>
                  <a:cubicBezTo>
                    <a:pt x="937" y="1544"/>
                    <a:pt x="947" y="1544"/>
                    <a:pt x="957" y="1540"/>
                  </a:cubicBezTo>
                  <a:cubicBezTo>
                    <a:pt x="1004" y="1544"/>
                    <a:pt x="1051" y="1547"/>
                    <a:pt x="1097" y="1554"/>
                  </a:cubicBezTo>
                  <a:cubicBezTo>
                    <a:pt x="1148" y="1560"/>
                    <a:pt x="1202" y="1567"/>
                    <a:pt x="1255" y="1574"/>
                  </a:cubicBezTo>
                  <a:cubicBezTo>
                    <a:pt x="1308" y="1581"/>
                    <a:pt x="1362" y="1594"/>
                    <a:pt x="1415" y="1594"/>
                  </a:cubicBezTo>
                  <a:cubicBezTo>
                    <a:pt x="1427" y="1595"/>
                    <a:pt x="1438" y="1595"/>
                    <a:pt x="1450" y="1595"/>
                  </a:cubicBezTo>
                  <a:cubicBezTo>
                    <a:pt x="1506" y="1595"/>
                    <a:pt x="1564" y="1589"/>
                    <a:pt x="1619" y="1577"/>
                  </a:cubicBezTo>
                  <a:cubicBezTo>
                    <a:pt x="1656" y="1571"/>
                    <a:pt x="1690" y="1557"/>
                    <a:pt x="1727" y="1544"/>
                  </a:cubicBezTo>
                  <a:cubicBezTo>
                    <a:pt x="1767" y="1531"/>
                    <a:pt x="1800" y="1511"/>
                    <a:pt x="1837" y="1487"/>
                  </a:cubicBezTo>
                  <a:cubicBezTo>
                    <a:pt x="1857" y="1474"/>
                    <a:pt x="1877" y="1460"/>
                    <a:pt x="1897" y="1443"/>
                  </a:cubicBezTo>
                  <a:cubicBezTo>
                    <a:pt x="1937" y="1410"/>
                    <a:pt x="1967" y="1366"/>
                    <a:pt x="1988" y="1316"/>
                  </a:cubicBezTo>
                  <a:cubicBezTo>
                    <a:pt x="1994" y="1296"/>
                    <a:pt x="1997" y="1263"/>
                    <a:pt x="2000" y="1243"/>
                  </a:cubicBezTo>
                  <a:cubicBezTo>
                    <a:pt x="2004" y="1210"/>
                    <a:pt x="2000" y="1176"/>
                    <a:pt x="1991" y="1145"/>
                  </a:cubicBezTo>
                  <a:cubicBezTo>
                    <a:pt x="1984" y="1122"/>
                    <a:pt x="1980" y="1105"/>
                    <a:pt x="1971" y="1085"/>
                  </a:cubicBezTo>
                  <a:cubicBezTo>
                    <a:pt x="1960" y="1065"/>
                    <a:pt x="1944" y="1045"/>
                    <a:pt x="1931" y="1025"/>
                  </a:cubicBezTo>
                  <a:cubicBezTo>
                    <a:pt x="1917" y="1009"/>
                    <a:pt x="1900" y="992"/>
                    <a:pt x="1887" y="975"/>
                  </a:cubicBezTo>
                  <a:cubicBezTo>
                    <a:pt x="1857" y="942"/>
                    <a:pt x="1827" y="912"/>
                    <a:pt x="1793" y="881"/>
                  </a:cubicBezTo>
                  <a:cubicBezTo>
                    <a:pt x="1750" y="841"/>
                    <a:pt x="1703" y="801"/>
                    <a:pt x="1656" y="761"/>
                  </a:cubicBezTo>
                  <a:cubicBezTo>
                    <a:pt x="1643" y="748"/>
                    <a:pt x="1626" y="735"/>
                    <a:pt x="1613" y="721"/>
                  </a:cubicBezTo>
                  <a:cubicBezTo>
                    <a:pt x="1556" y="668"/>
                    <a:pt x="1506" y="614"/>
                    <a:pt x="1463" y="554"/>
                  </a:cubicBezTo>
                  <a:cubicBezTo>
                    <a:pt x="1452" y="534"/>
                    <a:pt x="1443" y="517"/>
                    <a:pt x="1435" y="497"/>
                  </a:cubicBezTo>
                  <a:lnTo>
                    <a:pt x="1432" y="477"/>
                  </a:lnTo>
                  <a:lnTo>
                    <a:pt x="1435" y="477"/>
                  </a:lnTo>
                  <a:lnTo>
                    <a:pt x="1455" y="467"/>
                  </a:lnTo>
                  <a:lnTo>
                    <a:pt x="1459" y="467"/>
                  </a:lnTo>
                  <a:cubicBezTo>
                    <a:pt x="1486" y="467"/>
                    <a:pt x="1516" y="470"/>
                    <a:pt x="1543" y="474"/>
                  </a:cubicBezTo>
                  <a:cubicBezTo>
                    <a:pt x="1576" y="477"/>
                    <a:pt x="1613" y="477"/>
                    <a:pt x="1646" y="480"/>
                  </a:cubicBezTo>
                  <a:cubicBezTo>
                    <a:pt x="1719" y="487"/>
                    <a:pt x="1790" y="507"/>
                    <a:pt x="1860" y="514"/>
                  </a:cubicBezTo>
                  <a:cubicBezTo>
                    <a:pt x="1871" y="515"/>
                    <a:pt x="1883" y="515"/>
                    <a:pt x="1894" y="515"/>
                  </a:cubicBezTo>
                  <a:cubicBezTo>
                    <a:pt x="1982" y="515"/>
                    <a:pt x="2068" y="494"/>
                    <a:pt x="2151" y="467"/>
                  </a:cubicBezTo>
                  <a:cubicBezTo>
                    <a:pt x="2185" y="454"/>
                    <a:pt x="2221" y="440"/>
                    <a:pt x="2255" y="423"/>
                  </a:cubicBezTo>
                  <a:cubicBezTo>
                    <a:pt x="2289" y="410"/>
                    <a:pt x="2318" y="387"/>
                    <a:pt x="2349" y="367"/>
                  </a:cubicBezTo>
                  <a:cubicBezTo>
                    <a:pt x="2358" y="360"/>
                    <a:pt x="2366" y="353"/>
                    <a:pt x="2372" y="343"/>
                  </a:cubicBezTo>
                  <a:cubicBezTo>
                    <a:pt x="2398" y="323"/>
                    <a:pt x="2415" y="296"/>
                    <a:pt x="2429" y="263"/>
                  </a:cubicBezTo>
                  <a:cubicBezTo>
                    <a:pt x="2449" y="222"/>
                    <a:pt x="2449" y="179"/>
                    <a:pt x="2446" y="136"/>
                  </a:cubicBezTo>
                  <a:cubicBezTo>
                    <a:pt x="2439" y="79"/>
                    <a:pt x="2392" y="29"/>
                    <a:pt x="2338" y="9"/>
                  </a:cubicBezTo>
                  <a:cubicBezTo>
                    <a:pt x="2322" y="3"/>
                    <a:pt x="2305" y="1"/>
                    <a:pt x="22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9"/>
            <p:cNvSpPr/>
            <p:nvPr/>
          </p:nvSpPr>
          <p:spPr>
            <a:xfrm rot="2700000">
              <a:off x="436313" y="4695036"/>
              <a:ext cx="339524" cy="175102"/>
            </a:xfrm>
            <a:custGeom>
              <a:avLst/>
              <a:gdLst/>
              <a:ahLst/>
              <a:cxnLst/>
              <a:rect l="l" t="t" r="r" b="b"/>
              <a:pathLst>
                <a:path w="3763" h="1328" extrusionOk="0">
                  <a:moveTo>
                    <a:pt x="3592" y="1032"/>
                  </a:moveTo>
                  <a:cubicBezTo>
                    <a:pt x="3597" y="1039"/>
                    <a:pt x="3603" y="1046"/>
                    <a:pt x="3608" y="1053"/>
                  </a:cubicBezTo>
                  <a:cubicBezTo>
                    <a:pt x="3604" y="1047"/>
                    <a:pt x="3598" y="1039"/>
                    <a:pt x="3592" y="1032"/>
                  </a:cubicBezTo>
                  <a:close/>
                  <a:moveTo>
                    <a:pt x="729" y="0"/>
                  </a:moveTo>
                  <a:cubicBezTo>
                    <a:pt x="695" y="0"/>
                    <a:pt x="663" y="3"/>
                    <a:pt x="629" y="10"/>
                  </a:cubicBezTo>
                  <a:cubicBezTo>
                    <a:pt x="575" y="24"/>
                    <a:pt x="525" y="50"/>
                    <a:pt x="482" y="84"/>
                  </a:cubicBezTo>
                  <a:cubicBezTo>
                    <a:pt x="458" y="101"/>
                    <a:pt x="442" y="117"/>
                    <a:pt x="425" y="138"/>
                  </a:cubicBezTo>
                  <a:cubicBezTo>
                    <a:pt x="398" y="167"/>
                    <a:pt x="374" y="204"/>
                    <a:pt x="354" y="238"/>
                  </a:cubicBezTo>
                  <a:cubicBezTo>
                    <a:pt x="328" y="291"/>
                    <a:pt x="301" y="348"/>
                    <a:pt x="277" y="405"/>
                  </a:cubicBezTo>
                  <a:cubicBezTo>
                    <a:pt x="251" y="462"/>
                    <a:pt x="228" y="519"/>
                    <a:pt x="201" y="576"/>
                  </a:cubicBezTo>
                  <a:cubicBezTo>
                    <a:pt x="167" y="652"/>
                    <a:pt x="134" y="732"/>
                    <a:pt x="101" y="809"/>
                  </a:cubicBezTo>
                  <a:cubicBezTo>
                    <a:pt x="67" y="893"/>
                    <a:pt x="36" y="980"/>
                    <a:pt x="10" y="1064"/>
                  </a:cubicBezTo>
                  <a:cubicBezTo>
                    <a:pt x="0" y="1093"/>
                    <a:pt x="10" y="1130"/>
                    <a:pt x="27" y="1158"/>
                  </a:cubicBezTo>
                  <a:cubicBezTo>
                    <a:pt x="44" y="1184"/>
                    <a:pt x="73" y="1204"/>
                    <a:pt x="104" y="1214"/>
                  </a:cubicBezTo>
                  <a:cubicBezTo>
                    <a:pt x="113" y="1216"/>
                    <a:pt x="121" y="1217"/>
                    <a:pt x="130" y="1217"/>
                  </a:cubicBezTo>
                  <a:cubicBezTo>
                    <a:pt x="154" y="1217"/>
                    <a:pt x="178" y="1210"/>
                    <a:pt x="197" y="1198"/>
                  </a:cubicBezTo>
                  <a:cubicBezTo>
                    <a:pt x="228" y="1178"/>
                    <a:pt x="241" y="1150"/>
                    <a:pt x="254" y="1118"/>
                  </a:cubicBezTo>
                  <a:cubicBezTo>
                    <a:pt x="271" y="1061"/>
                    <a:pt x="291" y="1004"/>
                    <a:pt x="311" y="947"/>
                  </a:cubicBezTo>
                  <a:cubicBezTo>
                    <a:pt x="354" y="843"/>
                    <a:pt x="402" y="740"/>
                    <a:pt x="448" y="636"/>
                  </a:cubicBezTo>
                  <a:cubicBezTo>
                    <a:pt x="468" y="592"/>
                    <a:pt x="488" y="545"/>
                    <a:pt x="508" y="502"/>
                  </a:cubicBezTo>
                  <a:cubicBezTo>
                    <a:pt x="535" y="451"/>
                    <a:pt x="558" y="398"/>
                    <a:pt x="589" y="351"/>
                  </a:cubicBezTo>
                  <a:cubicBezTo>
                    <a:pt x="598" y="338"/>
                    <a:pt x="609" y="331"/>
                    <a:pt x="615" y="321"/>
                  </a:cubicBezTo>
                  <a:cubicBezTo>
                    <a:pt x="635" y="308"/>
                    <a:pt x="652" y="298"/>
                    <a:pt x="669" y="288"/>
                  </a:cubicBezTo>
                  <a:lnTo>
                    <a:pt x="692" y="281"/>
                  </a:lnTo>
                  <a:cubicBezTo>
                    <a:pt x="703" y="281"/>
                    <a:pt x="709" y="278"/>
                    <a:pt x="719" y="278"/>
                  </a:cubicBezTo>
                  <a:lnTo>
                    <a:pt x="736" y="281"/>
                  </a:lnTo>
                  <a:lnTo>
                    <a:pt x="746" y="288"/>
                  </a:lnTo>
                  <a:cubicBezTo>
                    <a:pt x="749" y="298"/>
                    <a:pt x="756" y="304"/>
                    <a:pt x="763" y="315"/>
                  </a:cubicBezTo>
                  <a:cubicBezTo>
                    <a:pt x="779" y="358"/>
                    <a:pt x="793" y="405"/>
                    <a:pt x="806" y="451"/>
                  </a:cubicBezTo>
                  <a:cubicBezTo>
                    <a:pt x="823" y="505"/>
                    <a:pt x="836" y="559"/>
                    <a:pt x="846" y="612"/>
                  </a:cubicBezTo>
                  <a:cubicBezTo>
                    <a:pt x="856" y="666"/>
                    <a:pt x="866" y="716"/>
                    <a:pt x="876" y="766"/>
                  </a:cubicBezTo>
                  <a:cubicBezTo>
                    <a:pt x="879" y="789"/>
                    <a:pt x="887" y="809"/>
                    <a:pt x="893" y="833"/>
                  </a:cubicBezTo>
                  <a:cubicBezTo>
                    <a:pt x="903" y="863"/>
                    <a:pt x="916" y="893"/>
                    <a:pt x="930" y="920"/>
                  </a:cubicBezTo>
                  <a:cubicBezTo>
                    <a:pt x="956" y="977"/>
                    <a:pt x="993" y="1030"/>
                    <a:pt x="1040" y="1073"/>
                  </a:cubicBezTo>
                  <a:cubicBezTo>
                    <a:pt x="1070" y="1101"/>
                    <a:pt x="1104" y="1121"/>
                    <a:pt x="1137" y="1141"/>
                  </a:cubicBezTo>
                  <a:cubicBezTo>
                    <a:pt x="1180" y="1161"/>
                    <a:pt x="1224" y="1181"/>
                    <a:pt x="1271" y="1187"/>
                  </a:cubicBezTo>
                  <a:cubicBezTo>
                    <a:pt x="1290" y="1191"/>
                    <a:pt x="1310" y="1194"/>
                    <a:pt x="1330" y="1194"/>
                  </a:cubicBezTo>
                  <a:cubicBezTo>
                    <a:pt x="1391" y="1194"/>
                    <a:pt x="1452" y="1173"/>
                    <a:pt x="1495" y="1127"/>
                  </a:cubicBezTo>
                  <a:cubicBezTo>
                    <a:pt x="1525" y="1101"/>
                    <a:pt x="1549" y="1067"/>
                    <a:pt x="1569" y="1030"/>
                  </a:cubicBezTo>
                  <a:cubicBezTo>
                    <a:pt x="1598" y="984"/>
                    <a:pt x="1619" y="930"/>
                    <a:pt x="1635" y="877"/>
                  </a:cubicBezTo>
                  <a:cubicBezTo>
                    <a:pt x="1669" y="789"/>
                    <a:pt x="1692" y="703"/>
                    <a:pt x="1722" y="616"/>
                  </a:cubicBezTo>
                  <a:cubicBezTo>
                    <a:pt x="1749" y="542"/>
                    <a:pt x="1782" y="471"/>
                    <a:pt x="1826" y="405"/>
                  </a:cubicBezTo>
                  <a:cubicBezTo>
                    <a:pt x="1839" y="385"/>
                    <a:pt x="1853" y="368"/>
                    <a:pt x="1870" y="351"/>
                  </a:cubicBezTo>
                  <a:cubicBezTo>
                    <a:pt x="1879" y="345"/>
                    <a:pt x="1893" y="338"/>
                    <a:pt x="1903" y="331"/>
                  </a:cubicBezTo>
                  <a:cubicBezTo>
                    <a:pt x="1913" y="328"/>
                    <a:pt x="1923" y="325"/>
                    <a:pt x="1933" y="321"/>
                  </a:cubicBezTo>
                  <a:lnTo>
                    <a:pt x="1940" y="321"/>
                  </a:lnTo>
                  <a:lnTo>
                    <a:pt x="1947" y="325"/>
                  </a:lnTo>
                  <a:lnTo>
                    <a:pt x="1950" y="325"/>
                  </a:lnTo>
                  <a:cubicBezTo>
                    <a:pt x="1960" y="351"/>
                    <a:pt x="1963" y="378"/>
                    <a:pt x="1970" y="405"/>
                  </a:cubicBezTo>
                  <a:cubicBezTo>
                    <a:pt x="1977" y="435"/>
                    <a:pt x="1980" y="462"/>
                    <a:pt x="1987" y="491"/>
                  </a:cubicBezTo>
                  <a:cubicBezTo>
                    <a:pt x="2000" y="545"/>
                    <a:pt x="2013" y="599"/>
                    <a:pt x="2027" y="649"/>
                  </a:cubicBezTo>
                  <a:cubicBezTo>
                    <a:pt x="2043" y="706"/>
                    <a:pt x="2067" y="756"/>
                    <a:pt x="2083" y="813"/>
                  </a:cubicBezTo>
                  <a:cubicBezTo>
                    <a:pt x="2107" y="873"/>
                    <a:pt x="2134" y="937"/>
                    <a:pt x="2168" y="993"/>
                  </a:cubicBezTo>
                  <a:cubicBezTo>
                    <a:pt x="2188" y="1024"/>
                    <a:pt x="2211" y="1053"/>
                    <a:pt x="2234" y="1077"/>
                  </a:cubicBezTo>
                  <a:cubicBezTo>
                    <a:pt x="2261" y="1107"/>
                    <a:pt x="2291" y="1127"/>
                    <a:pt x="2321" y="1150"/>
                  </a:cubicBezTo>
                  <a:cubicBezTo>
                    <a:pt x="2368" y="1184"/>
                    <a:pt x="2424" y="1201"/>
                    <a:pt x="2481" y="1204"/>
                  </a:cubicBezTo>
                  <a:cubicBezTo>
                    <a:pt x="2486" y="1205"/>
                    <a:pt x="2490" y="1205"/>
                    <a:pt x="2494" y="1205"/>
                  </a:cubicBezTo>
                  <a:cubicBezTo>
                    <a:pt x="2539" y="1205"/>
                    <a:pt x="2576" y="1189"/>
                    <a:pt x="2615" y="1167"/>
                  </a:cubicBezTo>
                  <a:cubicBezTo>
                    <a:pt x="2632" y="1158"/>
                    <a:pt x="2656" y="1134"/>
                    <a:pt x="2669" y="1118"/>
                  </a:cubicBezTo>
                  <a:cubicBezTo>
                    <a:pt x="2685" y="1093"/>
                    <a:pt x="2699" y="1070"/>
                    <a:pt x="2713" y="1044"/>
                  </a:cubicBezTo>
                  <a:cubicBezTo>
                    <a:pt x="2745" y="977"/>
                    <a:pt x="2770" y="906"/>
                    <a:pt x="2793" y="833"/>
                  </a:cubicBezTo>
                  <a:cubicBezTo>
                    <a:pt x="2810" y="776"/>
                    <a:pt x="2830" y="723"/>
                    <a:pt x="2850" y="666"/>
                  </a:cubicBezTo>
                  <a:lnTo>
                    <a:pt x="2853" y="652"/>
                  </a:lnTo>
                  <a:cubicBezTo>
                    <a:pt x="2876" y="592"/>
                    <a:pt x="2903" y="536"/>
                    <a:pt x="2937" y="482"/>
                  </a:cubicBezTo>
                  <a:cubicBezTo>
                    <a:pt x="2950" y="468"/>
                    <a:pt x="2960" y="451"/>
                    <a:pt x="2977" y="439"/>
                  </a:cubicBezTo>
                  <a:lnTo>
                    <a:pt x="2990" y="428"/>
                  </a:lnTo>
                  <a:lnTo>
                    <a:pt x="2994" y="435"/>
                  </a:lnTo>
                  <a:cubicBezTo>
                    <a:pt x="3026" y="516"/>
                    <a:pt x="3040" y="599"/>
                    <a:pt x="3063" y="679"/>
                  </a:cubicBezTo>
                  <a:cubicBezTo>
                    <a:pt x="3074" y="723"/>
                    <a:pt x="3083" y="763"/>
                    <a:pt x="3097" y="806"/>
                  </a:cubicBezTo>
                  <a:cubicBezTo>
                    <a:pt x="3114" y="857"/>
                    <a:pt x="3140" y="903"/>
                    <a:pt x="3164" y="950"/>
                  </a:cubicBezTo>
                  <a:cubicBezTo>
                    <a:pt x="3187" y="1000"/>
                    <a:pt x="3214" y="1047"/>
                    <a:pt x="3244" y="1090"/>
                  </a:cubicBezTo>
                  <a:cubicBezTo>
                    <a:pt x="3264" y="1121"/>
                    <a:pt x="3287" y="1150"/>
                    <a:pt x="3311" y="1178"/>
                  </a:cubicBezTo>
                  <a:cubicBezTo>
                    <a:pt x="3327" y="1194"/>
                    <a:pt x="3341" y="1214"/>
                    <a:pt x="3355" y="1228"/>
                  </a:cubicBezTo>
                  <a:cubicBezTo>
                    <a:pt x="3404" y="1271"/>
                    <a:pt x="3461" y="1305"/>
                    <a:pt x="3528" y="1318"/>
                  </a:cubicBezTo>
                  <a:cubicBezTo>
                    <a:pt x="3555" y="1321"/>
                    <a:pt x="3585" y="1325"/>
                    <a:pt x="3616" y="1328"/>
                  </a:cubicBezTo>
                  <a:cubicBezTo>
                    <a:pt x="3639" y="1328"/>
                    <a:pt x="3662" y="1325"/>
                    <a:pt x="3685" y="1321"/>
                  </a:cubicBezTo>
                  <a:cubicBezTo>
                    <a:pt x="3702" y="1314"/>
                    <a:pt x="3719" y="1305"/>
                    <a:pt x="3729" y="1291"/>
                  </a:cubicBezTo>
                  <a:cubicBezTo>
                    <a:pt x="3742" y="1278"/>
                    <a:pt x="3753" y="1261"/>
                    <a:pt x="3756" y="1244"/>
                  </a:cubicBezTo>
                  <a:cubicBezTo>
                    <a:pt x="3762" y="1207"/>
                    <a:pt x="3753" y="1167"/>
                    <a:pt x="3726" y="1144"/>
                  </a:cubicBezTo>
                  <a:cubicBezTo>
                    <a:pt x="3699" y="1121"/>
                    <a:pt x="3669" y="1104"/>
                    <a:pt x="3639" y="1087"/>
                  </a:cubicBezTo>
                  <a:cubicBezTo>
                    <a:pt x="3619" y="1067"/>
                    <a:pt x="3602" y="1047"/>
                    <a:pt x="3585" y="1024"/>
                  </a:cubicBezTo>
                  <a:lnTo>
                    <a:pt x="3585" y="1024"/>
                  </a:lnTo>
                  <a:cubicBezTo>
                    <a:pt x="3587" y="1026"/>
                    <a:pt x="3589" y="1029"/>
                    <a:pt x="3592" y="1032"/>
                  </a:cubicBezTo>
                  <a:lnTo>
                    <a:pt x="3592" y="1032"/>
                  </a:lnTo>
                  <a:cubicBezTo>
                    <a:pt x="3558" y="988"/>
                    <a:pt x="3527" y="939"/>
                    <a:pt x="3495" y="890"/>
                  </a:cubicBezTo>
                  <a:cubicBezTo>
                    <a:pt x="3461" y="837"/>
                    <a:pt x="3432" y="783"/>
                    <a:pt x="3404" y="729"/>
                  </a:cubicBezTo>
                  <a:cubicBezTo>
                    <a:pt x="3388" y="686"/>
                    <a:pt x="3375" y="646"/>
                    <a:pt x="3361" y="605"/>
                  </a:cubicBezTo>
                  <a:cubicBezTo>
                    <a:pt x="3344" y="556"/>
                    <a:pt x="3327" y="505"/>
                    <a:pt x="3311" y="455"/>
                  </a:cubicBezTo>
                  <a:cubicBezTo>
                    <a:pt x="3291" y="398"/>
                    <a:pt x="3271" y="345"/>
                    <a:pt x="3244" y="291"/>
                  </a:cubicBezTo>
                  <a:cubicBezTo>
                    <a:pt x="3214" y="235"/>
                    <a:pt x="3171" y="187"/>
                    <a:pt x="3114" y="158"/>
                  </a:cubicBezTo>
                  <a:cubicBezTo>
                    <a:pt x="3076" y="137"/>
                    <a:pt x="3035" y="128"/>
                    <a:pt x="2993" y="128"/>
                  </a:cubicBezTo>
                  <a:cubicBezTo>
                    <a:pt x="2953" y="128"/>
                    <a:pt x="2914" y="136"/>
                    <a:pt x="2876" y="150"/>
                  </a:cubicBezTo>
                  <a:cubicBezTo>
                    <a:pt x="2856" y="158"/>
                    <a:pt x="2833" y="170"/>
                    <a:pt x="2813" y="181"/>
                  </a:cubicBezTo>
                  <a:cubicBezTo>
                    <a:pt x="2786" y="195"/>
                    <a:pt x="2762" y="218"/>
                    <a:pt x="2739" y="238"/>
                  </a:cubicBezTo>
                  <a:cubicBezTo>
                    <a:pt x="2716" y="258"/>
                    <a:pt x="2696" y="281"/>
                    <a:pt x="2676" y="304"/>
                  </a:cubicBezTo>
                  <a:cubicBezTo>
                    <a:pt x="2636" y="358"/>
                    <a:pt x="2602" y="418"/>
                    <a:pt x="2575" y="479"/>
                  </a:cubicBezTo>
                  <a:cubicBezTo>
                    <a:pt x="2545" y="542"/>
                    <a:pt x="2525" y="609"/>
                    <a:pt x="2505" y="676"/>
                  </a:cubicBezTo>
                  <a:cubicBezTo>
                    <a:pt x="2485" y="736"/>
                    <a:pt x="2472" y="792"/>
                    <a:pt x="2455" y="853"/>
                  </a:cubicBezTo>
                  <a:lnTo>
                    <a:pt x="2452" y="857"/>
                  </a:lnTo>
                  <a:lnTo>
                    <a:pt x="2448" y="849"/>
                  </a:lnTo>
                  <a:cubicBezTo>
                    <a:pt x="2421" y="817"/>
                    <a:pt x="2404" y="780"/>
                    <a:pt x="2384" y="743"/>
                  </a:cubicBezTo>
                  <a:cubicBezTo>
                    <a:pt x="2364" y="696"/>
                    <a:pt x="2344" y="652"/>
                    <a:pt x="2328" y="605"/>
                  </a:cubicBezTo>
                  <a:cubicBezTo>
                    <a:pt x="2308" y="552"/>
                    <a:pt x="2291" y="496"/>
                    <a:pt x="2274" y="439"/>
                  </a:cubicBezTo>
                  <a:cubicBezTo>
                    <a:pt x="2257" y="385"/>
                    <a:pt x="2244" y="331"/>
                    <a:pt x="2231" y="278"/>
                  </a:cubicBezTo>
                  <a:cubicBezTo>
                    <a:pt x="2214" y="218"/>
                    <a:pt x="2180" y="161"/>
                    <a:pt x="2134" y="117"/>
                  </a:cubicBezTo>
                  <a:cubicBezTo>
                    <a:pt x="2079" y="67"/>
                    <a:pt x="2004" y="44"/>
                    <a:pt x="1929" y="44"/>
                  </a:cubicBezTo>
                  <a:cubicBezTo>
                    <a:pt x="1900" y="44"/>
                    <a:pt x="1871" y="47"/>
                    <a:pt x="1842" y="54"/>
                  </a:cubicBezTo>
                  <a:cubicBezTo>
                    <a:pt x="1672" y="94"/>
                    <a:pt x="1558" y="241"/>
                    <a:pt x="1492" y="395"/>
                  </a:cubicBezTo>
                  <a:cubicBezTo>
                    <a:pt x="1461" y="462"/>
                    <a:pt x="1438" y="528"/>
                    <a:pt x="1418" y="596"/>
                  </a:cubicBezTo>
                  <a:cubicBezTo>
                    <a:pt x="1401" y="652"/>
                    <a:pt x="1385" y="706"/>
                    <a:pt x="1371" y="763"/>
                  </a:cubicBezTo>
                  <a:cubicBezTo>
                    <a:pt x="1361" y="792"/>
                    <a:pt x="1351" y="826"/>
                    <a:pt x="1341" y="857"/>
                  </a:cubicBezTo>
                  <a:cubicBezTo>
                    <a:pt x="1334" y="873"/>
                    <a:pt x="1328" y="886"/>
                    <a:pt x="1321" y="900"/>
                  </a:cubicBezTo>
                  <a:lnTo>
                    <a:pt x="1308" y="893"/>
                  </a:lnTo>
                  <a:cubicBezTo>
                    <a:pt x="1291" y="880"/>
                    <a:pt x="1277" y="866"/>
                    <a:pt x="1261" y="853"/>
                  </a:cubicBezTo>
                  <a:cubicBezTo>
                    <a:pt x="1251" y="837"/>
                    <a:pt x="1240" y="817"/>
                    <a:pt x="1234" y="800"/>
                  </a:cubicBezTo>
                  <a:cubicBezTo>
                    <a:pt x="1214" y="756"/>
                    <a:pt x="1200" y="712"/>
                    <a:pt x="1191" y="666"/>
                  </a:cubicBezTo>
                  <a:cubicBezTo>
                    <a:pt x="1174" y="602"/>
                    <a:pt x="1164" y="542"/>
                    <a:pt x="1147" y="479"/>
                  </a:cubicBezTo>
                  <a:cubicBezTo>
                    <a:pt x="1117" y="365"/>
                    <a:pt x="1074" y="251"/>
                    <a:pt x="1013" y="150"/>
                  </a:cubicBezTo>
                  <a:cubicBezTo>
                    <a:pt x="970" y="84"/>
                    <a:pt x="907" y="37"/>
                    <a:pt x="830" y="14"/>
                  </a:cubicBezTo>
                  <a:cubicBezTo>
                    <a:pt x="796" y="3"/>
                    <a:pt x="763" y="0"/>
                    <a:pt x="7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">
    <p:bg>
      <p:bgPr>
        <a:solidFill>
          <a:srgbClr val="CEF3EA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2800"/>
              <a:buFont typeface="Londrina Solid"/>
              <a:buNone/>
              <a:defRPr sz="2800">
                <a:solidFill>
                  <a:srgbClr val="524A8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24A83"/>
              </a:buClr>
              <a:buSzPts val="1800"/>
              <a:buFont typeface="Barlow"/>
              <a:buChar char="●"/>
              <a:defRPr sz="1800"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●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●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24A83"/>
              </a:buClr>
              <a:buSzPts val="1400"/>
              <a:buFont typeface="Barlow"/>
              <a:buChar char="○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24A83"/>
              </a:buClr>
              <a:buSzPts val="1400"/>
              <a:buFont typeface="Barlow"/>
              <a:buChar char="■"/>
              <a:defRPr>
                <a:solidFill>
                  <a:srgbClr val="524A8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8" r:id="rId5"/>
    <p:sldLayoutId id="2147483665" r:id="rId6"/>
    <p:sldLayoutId id="214748366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2.gif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3.wdp"/><Relationship Id="rId5" Type="http://schemas.openxmlformats.org/officeDocument/2006/relationships/audio" Target="../media/audio3.wav"/><Relationship Id="rId10" Type="http://schemas.openxmlformats.org/officeDocument/2006/relationships/image" Target="../media/image6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1.wav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audio" Target="../media/audio4.wav"/><Relationship Id="rId10" Type="http://schemas.openxmlformats.org/officeDocument/2006/relationships/audio" Target="../media/audio1.wav"/><Relationship Id="rId4" Type="http://schemas.openxmlformats.org/officeDocument/2006/relationships/audio" Target="../media/audio2.wav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1.wav"/><Relationship Id="rId7" Type="http://schemas.microsoft.com/office/2007/relationships/hdphoto" Target="../media/hdphoto6.wdp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8.wdp"/><Relationship Id="rId5" Type="http://schemas.openxmlformats.org/officeDocument/2006/relationships/audio" Target="../media/audio5.wav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audio" Target="../media/audio2.wav"/><Relationship Id="rId10" Type="http://schemas.openxmlformats.org/officeDocument/2006/relationships/audio" Target="../media/audio1.wav"/><Relationship Id="rId4" Type="http://schemas.openxmlformats.org/officeDocument/2006/relationships/audio" Target="../media/audio6.wav"/><Relationship Id="rId9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microsoft.com/office/2007/relationships/hdphoto" Target="../media/hdphoto10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audio" Target="../media/audio1.wav"/><Relationship Id="rId5" Type="http://schemas.openxmlformats.org/officeDocument/2006/relationships/audio" Target="../media/audio2.wav"/><Relationship Id="rId10" Type="http://schemas.openxmlformats.org/officeDocument/2006/relationships/image" Target="../media/image17.png"/><Relationship Id="rId4" Type="http://schemas.openxmlformats.org/officeDocument/2006/relationships/audio" Target="../media/audio7.wav"/><Relationship Id="rId9" Type="http://schemas.microsoft.com/office/2007/relationships/hdphoto" Target="../media/hdphoto1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1.wav"/><Relationship Id="rId7" Type="http://schemas.microsoft.com/office/2007/relationships/hdphoto" Target="../media/hdphoto1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audio" Target="../media/audio1.wav"/><Relationship Id="rId5" Type="http://schemas.openxmlformats.org/officeDocument/2006/relationships/audio" Target="../media/audio2.wav"/><Relationship Id="rId10" Type="http://schemas.openxmlformats.org/officeDocument/2006/relationships/image" Target="../media/image20.png"/><Relationship Id="rId4" Type="http://schemas.openxmlformats.org/officeDocument/2006/relationships/audio" Target="../media/audio8.wav"/><Relationship Id="rId9" Type="http://schemas.microsoft.com/office/2007/relationships/hdphoto" Target="../media/hdphoto1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microsoft.com/office/2007/relationships/hdphoto" Target="../media/hdphoto14.wdp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2.wav"/><Relationship Id="rId10" Type="http://schemas.openxmlformats.org/officeDocument/2006/relationships/image" Target="../media/image23.png"/><Relationship Id="rId4" Type="http://schemas.openxmlformats.org/officeDocument/2006/relationships/audio" Target="../media/audio9.wav"/><Relationship Id="rId9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1.wav"/><Relationship Id="rId7" Type="http://schemas.microsoft.com/office/2007/relationships/hdphoto" Target="../media/hdphoto16.wdp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microsoft.com/office/2007/relationships/hdphoto" Target="../media/hdphoto18.wdp"/><Relationship Id="rId5" Type="http://schemas.openxmlformats.org/officeDocument/2006/relationships/audio" Target="../media/audio2.wav"/><Relationship Id="rId10" Type="http://schemas.openxmlformats.org/officeDocument/2006/relationships/image" Target="../media/image26.png"/><Relationship Id="rId4" Type="http://schemas.openxmlformats.org/officeDocument/2006/relationships/audio" Target="../media/audio10.wav"/><Relationship Id="rId9" Type="http://schemas.microsoft.com/office/2007/relationships/hdphoto" Target="../media/hdphoto1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 abrazos | Gifts animados, Imagenes de abrazos, Abrazo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703"/>
            <a:ext cx="9144000" cy="491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389824" y="7733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002030" y="64913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6" name="Google Shape;966;p27"/>
          <p:cNvGrpSpPr/>
          <p:nvPr/>
        </p:nvGrpSpPr>
        <p:grpSpPr>
          <a:xfrm>
            <a:off x="240265" y="2189418"/>
            <a:ext cx="8701101" cy="1267254"/>
            <a:chOff x="240265" y="2189418"/>
            <a:chExt cx="8701101" cy="1267254"/>
          </a:xfrm>
        </p:grpSpPr>
        <p:grpSp>
          <p:nvGrpSpPr>
            <p:cNvPr id="967" name="Google Shape;967;p27"/>
            <p:cNvGrpSpPr/>
            <p:nvPr/>
          </p:nvGrpSpPr>
          <p:grpSpPr>
            <a:xfrm>
              <a:off x="8601851" y="2189418"/>
              <a:ext cx="339515" cy="501753"/>
              <a:chOff x="2013050" y="3113925"/>
              <a:chExt cx="415410" cy="714951"/>
            </a:xfrm>
          </p:grpSpPr>
          <p:sp>
            <p:nvSpPr>
              <p:cNvPr id="968" name="Google Shape;968;p27"/>
              <p:cNvSpPr/>
              <p:nvPr/>
            </p:nvSpPr>
            <p:spPr>
              <a:xfrm>
                <a:off x="2118764" y="3136461"/>
                <a:ext cx="302830" cy="506426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5236" extrusionOk="0">
                    <a:moveTo>
                      <a:pt x="2865" y="1"/>
                    </a:moveTo>
                    <a:cubicBezTo>
                      <a:pt x="2852" y="1"/>
                      <a:pt x="2839" y="2"/>
                      <a:pt x="2824" y="4"/>
                    </a:cubicBezTo>
                    <a:cubicBezTo>
                      <a:pt x="2750" y="8"/>
                      <a:pt x="2683" y="55"/>
                      <a:pt x="2626" y="101"/>
                    </a:cubicBezTo>
                    <a:cubicBezTo>
                      <a:pt x="2566" y="152"/>
                      <a:pt x="2509" y="209"/>
                      <a:pt x="2456" y="269"/>
                    </a:cubicBezTo>
                    <a:cubicBezTo>
                      <a:pt x="2416" y="312"/>
                      <a:pt x="2376" y="362"/>
                      <a:pt x="2336" y="413"/>
                    </a:cubicBezTo>
                    <a:cubicBezTo>
                      <a:pt x="2299" y="459"/>
                      <a:pt x="2262" y="506"/>
                      <a:pt x="2225" y="556"/>
                    </a:cubicBezTo>
                    <a:cubicBezTo>
                      <a:pt x="2192" y="603"/>
                      <a:pt x="2158" y="657"/>
                      <a:pt x="2124" y="706"/>
                    </a:cubicBezTo>
                    <a:cubicBezTo>
                      <a:pt x="2092" y="760"/>
                      <a:pt x="2058" y="811"/>
                      <a:pt x="2027" y="864"/>
                    </a:cubicBezTo>
                    <a:cubicBezTo>
                      <a:pt x="1971" y="958"/>
                      <a:pt x="1924" y="1055"/>
                      <a:pt x="1874" y="1152"/>
                    </a:cubicBezTo>
                    <a:cubicBezTo>
                      <a:pt x="1831" y="1228"/>
                      <a:pt x="1783" y="1305"/>
                      <a:pt x="1740" y="1385"/>
                    </a:cubicBezTo>
                    <a:cubicBezTo>
                      <a:pt x="1683" y="1486"/>
                      <a:pt x="1633" y="1593"/>
                      <a:pt x="1583" y="1697"/>
                    </a:cubicBezTo>
                    <a:cubicBezTo>
                      <a:pt x="1539" y="1780"/>
                      <a:pt x="1493" y="1861"/>
                      <a:pt x="1449" y="1947"/>
                    </a:cubicBezTo>
                    <a:cubicBezTo>
                      <a:pt x="1416" y="2018"/>
                      <a:pt x="1379" y="2088"/>
                      <a:pt x="1342" y="2162"/>
                    </a:cubicBezTo>
                    <a:cubicBezTo>
                      <a:pt x="1282" y="2265"/>
                      <a:pt x="1221" y="2369"/>
                      <a:pt x="1158" y="2472"/>
                    </a:cubicBezTo>
                    <a:cubicBezTo>
                      <a:pt x="1091" y="2583"/>
                      <a:pt x="1031" y="2693"/>
                      <a:pt x="964" y="2801"/>
                    </a:cubicBezTo>
                    <a:cubicBezTo>
                      <a:pt x="897" y="2907"/>
                      <a:pt x="823" y="3011"/>
                      <a:pt x="753" y="3118"/>
                    </a:cubicBezTo>
                    <a:cubicBezTo>
                      <a:pt x="710" y="3185"/>
                      <a:pt x="670" y="3255"/>
                      <a:pt x="633" y="3325"/>
                    </a:cubicBezTo>
                    <a:cubicBezTo>
                      <a:pt x="607" y="3375"/>
                      <a:pt x="587" y="3429"/>
                      <a:pt x="562" y="3476"/>
                    </a:cubicBezTo>
                    <a:cubicBezTo>
                      <a:pt x="522" y="3553"/>
                      <a:pt x="486" y="3633"/>
                      <a:pt x="456" y="3713"/>
                    </a:cubicBezTo>
                    <a:cubicBezTo>
                      <a:pt x="432" y="3784"/>
                      <a:pt x="426" y="3864"/>
                      <a:pt x="432" y="3941"/>
                    </a:cubicBezTo>
                    <a:cubicBezTo>
                      <a:pt x="432" y="3968"/>
                      <a:pt x="439" y="3997"/>
                      <a:pt x="439" y="4025"/>
                    </a:cubicBezTo>
                    <a:cubicBezTo>
                      <a:pt x="439" y="4062"/>
                      <a:pt x="436" y="4094"/>
                      <a:pt x="432" y="4128"/>
                    </a:cubicBezTo>
                    <a:cubicBezTo>
                      <a:pt x="419" y="4171"/>
                      <a:pt x="402" y="4212"/>
                      <a:pt x="379" y="4249"/>
                    </a:cubicBezTo>
                    <a:cubicBezTo>
                      <a:pt x="375" y="4258"/>
                      <a:pt x="372" y="4265"/>
                      <a:pt x="366" y="4275"/>
                    </a:cubicBezTo>
                    <a:cubicBezTo>
                      <a:pt x="332" y="4338"/>
                      <a:pt x="298" y="4403"/>
                      <a:pt x="261" y="4466"/>
                    </a:cubicBezTo>
                    <a:lnTo>
                      <a:pt x="272" y="4452"/>
                    </a:lnTo>
                    <a:lnTo>
                      <a:pt x="272" y="4452"/>
                    </a:lnTo>
                    <a:cubicBezTo>
                      <a:pt x="232" y="4519"/>
                      <a:pt x="192" y="4586"/>
                      <a:pt x="145" y="4647"/>
                    </a:cubicBezTo>
                    <a:cubicBezTo>
                      <a:pt x="135" y="4664"/>
                      <a:pt x="121" y="4676"/>
                      <a:pt x="111" y="4693"/>
                    </a:cubicBezTo>
                    <a:cubicBezTo>
                      <a:pt x="88" y="4720"/>
                      <a:pt x="74" y="4753"/>
                      <a:pt x="58" y="4784"/>
                    </a:cubicBezTo>
                    <a:cubicBezTo>
                      <a:pt x="51" y="4800"/>
                      <a:pt x="45" y="4814"/>
                      <a:pt x="41" y="4830"/>
                    </a:cubicBezTo>
                    <a:cubicBezTo>
                      <a:pt x="31" y="4840"/>
                      <a:pt x="25" y="4854"/>
                      <a:pt x="21" y="4871"/>
                    </a:cubicBezTo>
                    <a:cubicBezTo>
                      <a:pt x="1" y="4914"/>
                      <a:pt x="5" y="4968"/>
                      <a:pt x="25" y="5014"/>
                    </a:cubicBezTo>
                    <a:cubicBezTo>
                      <a:pt x="45" y="5058"/>
                      <a:pt x="78" y="5088"/>
                      <a:pt x="121" y="5111"/>
                    </a:cubicBezTo>
                    <a:cubicBezTo>
                      <a:pt x="135" y="5121"/>
                      <a:pt x="148" y="5131"/>
                      <a:pt x="165" y="5141"/>
                    </a:cubicBezTo>
                    <a:lnTo>
                      <a:pt x="188" y="5152"/>
                    </a:lnTo>
                    <a:cubicBezTo>
                      <a:pt x="205" y="5161"/>
                      <a:pt x="225" y="5165"/>
                      <a:pt x="245" y="5168"/>
                    </a:cubicBezTo>
                    <a:cubicBezTo>
                      <a:pt x="275" y="5181"/>
                      <a:pt x="306" y="5195"/>
                      <a:pt x="335" y="5205"/>
                    </a:cubicBezTo>
                    <a:cubicBezTo>
                      <a:pt x="383" y="5224"/>
                      <a:pt x="433" y="5235"/>
                      <a:pt x="483" y="5235"/>
                    </a:cubicBezTo>
                    <a:cubicBezTo>
                      <a:pt x="528" y="5235"/>
                      <a:pt x="573" y="5226"/>
                      <a:pt x="616" y="5205"/>
                    </a:cubicBezTo>
                    <a:cubicBezTo>
                      <a:pt x="676" y="5178"/>
                      <a:pt x="723" y="5125"/>
                      <a:pt x="763" y="5074"/>
                    </a:cubicBezTo>
                    <a:cubicBezTo>
                      <a:pt x="834" y="4977"/>
                      <a:pt x="891" y="4871"/>
                      <a:pt x="957" y="4773"/>
                    </a:cubicBezTo>
                    <a:cubicBezTo>
                      <a:pt x="1101" y="4559"/>
                      <a:pt x="1205" y="4318"/>
                      <a:pt x="1309" y="4085"/>
                    </a:cubicBezTo>
                    <a:cubicBezTo>
                      <a:pt x="1352" y="3988"/>
                      <a:pt x="1402" y="3891"/>
                      <a:pt x="1449" y="3793"/>
                    </a:cubicBezTo>
                    <a:cubicBezTo>
                      <a:pt x="1496" y="3696"/>
                      <a:pt x="1539" y="3596"/>
                      <a:pt x="1590" y="3496"/>
                    </a:cubicBezTo>
                    <a:cubicBezTo>
                      <a:pt x="1640" y="3395"/>
                      <a:pt x="1693" y="3295"/>
                      <a:pt x="1743" y="3195"/>
                    </a:cubicBezTo>
                    <a:cubicBezTo>
                      <a:pt x="1791" y="3098"/>
                      <a:pt x="1840" y="3001"/>
                      <a:pt x="1891" y="2904"/>
                    </a:cubicBezTo>
                    <a:cubicBezTo>
                      <a:pt x="1931" y="2827"/>
                      <a:pt x="1971" y="2753"/>
                      <a:pt x="2011" y="2677"/>
                    </a:cubicBezTo>
                    <a:lnTo>
                      <a:pt x="2018" y="2663"/>
                    </a:lnTo>
                    <a:cubicBezTo>
                      <a:pt x="2078" y="2557"/>
                      <a:pt x="2138" y="2446"/>
                      <a:pt x="2201" y="2339"/>
                    </a:cubicBezTo>
                    <a:cubicBezTo>
                      <a:pt x="2232" y="2285"/>
                      <a:pt x="2265" y="2231"/>
                      <a:pt x="2299" y="2178"/>
                    </a:cubicBezTo>
                    <a:cubicBezTo>
                      <a:pt x="2336" y="2115"/>
                      <a:pt x="2368" y="2051"/>
                      <a:pt x="2402" y="1987"/>
                    </a:cubicBezTo>
                    <a:cubicBezTo>
                      <a:pt x="2462" y="1887"/>
                      <a:pt x="2526" y="1794"/>
                      <a:pt x="2583" y="1690"/>
                    </a:cubicBezTo>
                    <a:cubicBezTo>
                      <a:pt x="2653" y="1563"/>
                      <a:pt x="2720" y="1433"/>
                      <a:pt x="2767" y="1292"/>
                    </a:cubicBezTo>
                    <a:cubicBezTo>
                      <a:pt x="2787" y="1235"/>
                      <a:pt x="2807" y="1178"/>
                      <a:pt x="2820" y="1121"/>
                    </a:cubicBezTo>
                    <a:cubicBezTo>
                      <a:pt x="2830" y="1095"/>
                      <a:pt x="2834" y="1068"/>
                      <a:pt x="2844" y="1044"/>
                    </a:cubicBezTo>
                    <a:cubicBezTo>
                      <a:pt x="2854" y="1015"/>
                      <a:pt x="2864" y="987"/>
                      <a:pt x="2874" y="961"/>
                    </a:cubicBezTo>
                    <a:cubicBezTo>
                      <a:pt x="2901" y="904"/>
                      <a:pt x="2921" y="847"/>
                      <a:pt x="2947" y="791"/>
                    </a:cubicBezTo>
                    <a:cubicBezTo>
                      <a:pt x="2967" y="737"/>
                      <a:pt x="2995" y="683"/>
                      <a:pt x="3018" y="630"/>
                    </a:cubicBezTo>
                    <a:cubicBezTo>
                      <a:pt x="3035" y="586"/>
                      <a:pt x="3055" y="539"/>
                      <a:pt x="3071" y="493"/>
                    </a:cubicBezTo>
                    <a:cubicBezTo>
                      <a:pt x="3078" y="473"/>
                      <a:pt x="3088" y="450"/>
                      <a:pt x="3095" y="429"/>
                    </a:cubicBezTo>
                    <a:cubicBezTo>
                      <a:pt x="3101" y="416"/>
                      <a:pt x="3104" y="402"/>
                      <a:pt x="3108" y="389"/>
                    </a:cubicBezTo>
                    <a:cubicBezTo>
                      <a:pt x="3115" y="365"/>
                      <a:pt x="3125" y="336"/>
                      <a:pt x="3125" y="309"/>
                    </a:cubicBezTo>
                    <a:cubicBezTo>
                      <a:pt x="3131" y="255"/>
                      <a:pt x="3121" y="218"/>
                      <a:pt x="3104" y="172"/>
                    </a:cubicBezTo>
                    <a:cubicBezTo>
                      <a:pt x="3088" y="121"/>
                      <a:pt x="3051" y="84"/>
                      <a:pt x="3015" y="51"/>
                    </a:cubicBezTo>
                    <a:cubicBezTo>
                      <a:pt x="3004" y="44"/>
                      <a:pt x="2967" y="24"/>
                      <a:pt x="2947" y="14"/>
                    </a:cubicBezTo>
                    <a:cubicBezTo>
                      <a:pt x="2916" y="5"/>
                      <a:pt x="2892" y="1"/>
                      <a:pt x="28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27"/>
              <p:cNvSpPr/>
              <p:nvPr/>
            </p:nvSpPr>
            <p:spPr>
              <a:xfrm>
                <a:off x="2025333" y="3624604"/>
                <a:ext cx="142469" cy="184832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911" extrusionOk="0">
                    <a:moveTo>
                      <a:pt x="920" y="0"/>
                    </a:moveTo>
                    <a:cubicBezTo>
                      <a:pt x="882" y="0"/>
                      <a:pt x="846" y="8"/>
                      <a:pt x="813" y="21"/>
                    </a:cubicBezTo>
                    <a:cubicBezTo>
                      <a:pt x="780" y="31"/>
                      <a:pt x="750" y="51"/>
                      <a:pt x="723" y="71"/>
                    </a:cubicBezTo>
                    <a:cubicBezTo>
                      <a:pt x="690" y="94"/>
                      <a:pt x="662" y="125"/>
                      <a:pt x="636" y="154"/>
                    </a:cubicBezTo>
                    <a:cubicBezTo>
                      <a:pt x="609" y="182"/>
                      <a:pt x="593" y="214"/>
                      <a:pt x="572" y="245"/>
                    </a:cubicBezTo>
                    <a:cubicBezTo>
                      <a:pt x="549" y="282"/>
                      <a:pt x="525" y="319"/>
                      <a:pt x="505" y="359"/>
                    </a:cubicBezTo>
                    <a:cubicBezTo>
                      <a:pt x="455" y="452"/>
                      <a:pt x="412" y="549"/>
                      <a:pt x="365" y="643"/>
                    </a:cubicBezTo>
                    <a:cubicBezTo>
                      <a:pt x="312" y="740"/>
                      <a:pt x="255" y="841"/>
                      <a:pt x="208" y="941"/>
                    </a:cubicBezTo>
                    <a:cubicBezTo>
                      <a:pt x="184" y="991"/>
                      <a:pt x="168" y="1041"/>
                      <a:pt x="151" y="1091"/>
                    </a:cubicBezTo>
                    <a:cubicBezTo>
                      <a:pt x="134" y="1145"/>
                      <a:pt x="114" y="1198"/>
                      <a:pt x="94" y="1252"/>
                    </a:cubicBezTo>
                    <a:cubicBezTo>
                      <a:pt x="51" y="1355"/>
                      <a:pt x="3" y="1466"/>
                      <a:pt x="0" y="1583"/>
                    </a:cubicBezTo>
                    <a:cubicBezTo>
                      <a:pt x="0" y="1636"/>
                      <a:pt x="7" y="1690"/>
                      <a:pt x="31" y="1736"/>
                    </a:cubicBezTo>
                    <a:cubicBezTo>
                      <a:pt x="48" y="1767"/>
                      <a:pt x="64" y="1790"/>
                      <a:pt x="88" y="1817"/>
                    </a:cubicBezTo>
                    <a:cubicBezTo>
                      <a:pt x="111" y="1844"/>
                      <a:pt x="137" y="1867"/>
                      <a:pt x="168" y="1884"/>
                    </a:cubicBezTo>
                    <a:cubicBezTo>
                      <a:pt x="194" y="1900"/>
                      <a:pt x="224" y="1911"/>
                      <a:pt x="258" y="1911"/>
                    </a:cubicBezTo>
                    <a:cubicBezTo>
                      <a:pt x="262" y="1911"/>
                      <a:pt x="266" y="1911"/>
                      <a:pt x="270" y="1911"/>
                    </a:cubicBezTo>
                    <a:cubicBezTo>
                      <a:pt x="310" y="1911"/>
                      <a:pt x="348" y="1898"/>
                      <a:pt x="378" y="1877"/>
                    </a:cubicBezTo>
                    <a:cubicBezTo>
                      <a:pt x="384" y="1877"/>
                      <a:pt x="389" y="1878"/>
                      <a:pt x="394" y="1878"/>
                    </a:cubicBezTo>
                    <a:cubicBezTo>
                      <a:pt x="418" y="1878"/>
                      <a:pt x="440" y="1872"/>
                      <a:pt x="462" y="1864"/>
                    </a:cubicBezTo>
                    <a:cubicBezTo>
                      <a:pt x="475" y="1854"/>
                      <a:pt x="489" y="1847"/>
                      <a:pt x="502" y="1837"/>
                    </a:cubicBezTo>
                    <a:cubicBezTo>
                      <a:pt x="529" y="1817"/>
                      <a:pt x="549" y="1790"/>
                      <a:pt x="559" y="1756"/>
                    </a:cubicBezTo>
                    <a:cubicBezTo>
                      <a:pt x="622" y="1643"/>
                      <a:pt x="686" y="1529"/>
                      <a:pt x="756" y="1423"/>
                    </a:cubicBezTo>
                    <a:cubicBezTo>
                      <a:pt x="793" y="1366"/>
                      <a:pt x="830" y="1312"/>
                      <a:pt x="870" y="1258"/>
                    </a:cubicBezTo>
                    <a:cubicBezTo>
                      <a:pt x="910" y="1208"/>
                      <a:pt x="951" y="1158"/>
                      <a:pt x="994" y="1108"/>
                    </a:cubicBezTo>
                    <a:cubicBezTo>
                      <a:pt x="1071" y="1014"/>
                      <a:pt x="1151" y="917"/>
                      <a:pt x="1227" y="816"/>
                    </a:cubicBezTo>
                    <a:cubicBezTo>
                      <a:pt x="1264" y="770"/>
                      <a:pt x="1301" y="723"/>
                      <a:pt x="1338" y="676"/>
                    </a:cubicBezTo>
                    <a:cubicBezTo>
                      <a:pt x="1352" y="653"/>
                      <a:pt x="1365" y="633"/>
                      <a:pt x="1378" y="609"/>
                    </a:cubicBezTo>
                    <a:cubicBezTo>
                      <a:pt x="1398" y="580"/>
                      <a:pt x="1412" y="549"/>
                      <a:pt x="1428" y="520"/>
                    </a:cubicBezTo>
                    <a:cubicBezTo>
                      <a:pt x="1445" y="486"/>
                      <a:pt x="1452" y="459"/>
                      <a:pt x="1459" y="422"/>
                    </a:cubicBezTo>
                    <a:cubicBezTo>
                      <a:pt x="1472" y="349"/>
                      <a:pt x="1442" y="268"/>
                      <a:pt x="1395" y="211"/>
                    </a:cubicBezTo>
                    <a:cubicBezTo>
                      <a:pt x="1352" y="162"/>
                      <a:pt x="1305" y="138"/>
                      <a:pt x="1244" y="105"/>
                    </a:cubicBezTo>
                    <a:cubicBezTo>
                      <a:pt x="1207" y="84"/>
                      <a:pt x="1171" y="68"/>
                      <a:pt x="1134" y="54"/>
                    </a:cubicBezTo>
                    <a:cubicBezTo>
                      <a:pt x="1084" y="34"/>
                      <a:pt x="1034" y="21"/>
                      <a:pt x="980" y="7"/>
                    </a:cubicBezTo>
                    <a:cubicBezTo>
                      <a:pt x="960" y="3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27"/>
              <p:cNvSpPr/>
              <p:nvPr/>
            </p:nvSpPr>
            <p:spPr>
              <a:xfrm>
                <a:off x="2100678" y="3519083"/>
                <a:ext cx="69638" cy="100008"/>
              </a:xfrm>
              <a:custGeom>
                <a:avLst/>
                <a:gdLst/>
                <a:ahLst/>
                <a:cxnLst/>
                <a:rect l="l" t="t" r="r" b="b"/>
                <a:pathLst>
                  <a:path w="720" h="1034" extrusionOk="0">
                    <a:moveTo>
                      <a:pt x="613" y="1"/>
                    </a:moveTo>
                    <a:cubicBezTo>
                      <a:pt x="584" y="1"/>
                      <a:pt x="563" y="13"/>
                      <a:pt x="539" y="28"/>
                    </a:cubicBezTo>
                    <a:lnTo>
                      <a:pt x="519" y="49"/>
                    </a:lnTo>
                    <a:cubicBezTo>
                      <a:pt x="505" y="55"/>
                      <a:pt x="496" y="65"/>
                      <a:pt x="485" y="75"/>
                    </a:cubicBezTo>
                    <a:cubicBezTo>
                      <a:pt x="439" y="126"/>
                      <a:pt x="395" y="175"/>
                      <a:pt x="355" y="229"/>
                    </a:cubicBezTo>
                    <a:cubicBezTo>
                      <a:pt x="318" y="276"/>
                      <a:pt x="285" y="322"/>
                      <a:pt x="252" y="370"/>
                    </a:cubicBezTo>
                    <a:cubicBezTo>
                      <a:pt x="218" y="423"/>
                      <a:pt x="192" y="483"/>
                      <a:pt x="164" y="540"/>
                    </a:cubicBezTo>
                    <a:cubicBezTo>
                      <a:pt x="111" y="643"/>
                      <a:pt x="64" y="744"/>
                      <a:pt x="24" y="851"/>
                    </a:cubicBezTo>
                    <a:cubicBezTo>
                      <a:pt x="1" y="915"/>
                      <a:pt x="27" y="984"/>
                      <a:pt x="84" y="1018"/>
                    </a:cubicBezTo>
                    <a:lnTo>
                      <a:pt x="104" y="1025"/>
                    </a:lnTo>
                    <a:cubicBezTo>
                      <a:pt x="119" y="1031"/>
                      <a:pt x="135" y="1034"/>
                      <a:pt x="151" y="1034"/>
                    </a:cubicBezTo>
                    <a:cubicBezTo>
                      <a:pt x="204" y="1034"/>
                      <a:pt x="254" y="1000"/>
                      <a:pt x="275" y="948"/>
                    </a:cubicBezTo>
                    <a:cubicBezTo>
                      <a:pt x="308" y="868"/>
                      <a:pt x="342" y="788"/>
                      <a:pt x="382" y="711"/>
                    </a:cubicBezTo>
                    <a:cubicBezTo>
                      <a:pt x="432" y="617"/>
                      <a:pt x="489" y="527"/>
                      <a:pt x="549" y="436"/>
                    </a:cubicBezTo>
                    <a:lnTo>
                      <a:pt x="639" y="286"/>
                    </a:lnTo>
                    <a:cubicBezTo>
                      <a:pt x="660" y="256"/>
                      <a:pt x="676" y="226"/>
                      <a:pt x="689" y="192"/>
                    </a:cubicBezTo>
                    <a:cubicBezTo>
                      <a:pt x="703" y="158"/>
                      <a:pt x="720" y="129"/>
                      <a:pt x="713" y="92"/>
                    </a:cubicBezTo>
                    <a:cubicBezTo>
                      <a:pt x="706" y="45"/>
                      <a:pt x="669" y="8"/>
                      <a:pt x="623" y="1"/>
                    </a:cubicBezTo>
                    <a:cubicBezTo>
                      <a:pt x="619" y="1"/>
                      <a:pt x="616" y="1"/>
                      <a:pt x="613" y="1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27"/>
              <p:cNvSpPr/>
              <p:nvPr/>
            </p:nvSpPr>
            <p:spPr>
              <a:xfrm>
                <a:off x="2018853" y="3521694"/>
                <a:ext cx="147014" cy="281552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2911" extrusionOk="0">
                    <a:moveTo>
                      <a:pt x="1390" y="1"/>
                    </a:moveTo>
                    <a:cubicBezTo>
                      <a:pt x="1365" y="1"/>
                      <a:pt x="1345" y="10"/>
                      <a:pt x="1325" y="22"/>
                    </a:cubicBezTo>
                    <a:cubicBezTo>
                      <a:pt x="1308" y="31"/>
                      <a:pt x="1294" y="38"/>
                      <a:pt x="1278" y="48"/>
                    </a:cubicBezTo>
                    <a:cubicBezTo>
                      <a:pt x="1258" y="62"/>
                      <a:pt x="1245" y="82"/>
                      <a:pt x="1228" y="99"/>
                    </a:cubicBezTo>
                    <a:cubicBezTo>
                      <a:pt x="1214" y="119"/>
                      <a:pt x="1201" y="139"/>
                      <a:pt x="1188" y="159"/>
                    </a:cubicBezTo>
                    <a:cubicBezTo>
                      <a:pt x="1161" y="205"/>
                      <a:pt x="1134" y="249"/>
                      <a:pt x="1107" y="292"/>
                    </a:cubicBezTo>
                    <a:cubicBezTo>
                      <a:pt x="1084" y="335"/>
                      <a:pt x="1061" y="375"/>
                      <a:pt x="1034" y="420"/>
                    </a:cubicBezTo>
                    <a:cubicBezTo>
                      <a:pt x="1007" y="466"/>
                      <a:pt x="977" y="513"/>
                      <a:pt x="950" y="560"/>
                    </a:cubicBezTo>
                    <a:cubicBezTo>
                      <a:pt x="897" y="653"/>
                      <a:pt x="830" y="741"/>
                      <a:pt x="786" y="841"/>
                    </a:cubicBezTo>
                    <a:cubicBezTo>
                      <a:pt x="766" y="888"/>
                      <a:pt x="746" y="934"/>
                      <a:pt x="737" y="982"/>
                    </a:cubicBezTo>
                    <a:cubicBezTo>
                      <a:pt x="726" y="1018"/>
                      <a:pt x="720" y="1048"/>
                      <a:pt x="720" y="1085"/>
                    </a:cubicBezTo>
                    <a:cubicBezTo>
                      <a:pt x="717" y="1112"/>
                      <a:pt x="717" y="1142"/>
                      <a:pt x="723" y="1172"/>
                    </a:cubicBezTo>
                    <a:lnTo>
                      <a:pt x="726" y="1185"/>
                    </a:lnTo>
                    <a:cubicBezTo>
                      <a:pt x="723" y="1195"/>
                      <a:pt x="717" y="1209"/>
                      <a:pt x="713" y="1218"/>
                    </a:cubicBezTo>
                    <a:cubicBezTo>
                      <a:pt x="696" y="1246"/>
                      <a:pt x="680" y="1272"/>
                      <a:pt x="663" y="1299"/>
                    </a:cubicBezTo>
                    <a:cubicBezTo>
                      <a:pt x="639" y="1335"/>
                      <a:pt x="619" y="1372"/>
                      <a:pt x="596" y="1409"/>
                    </a:cubicBezTo>
                    <a:cubicBezTo>
                      <a:pt x="556" y="1479"/>
                      <a:pt x="522" y="1553"/>
                      <a:pt x="485" y="1627"/>
                    </a:cubicBezTo>
                    <a:cubicBezTo>
                      <a:pt x="442" y="1707"/>
                      <a:pt x="395" y="1787"/>
                      <a:pt x="362" y="1874"/>
                    </a:cubicBezTo>
                    <a:cubicBezTo>
                      <a:pt x="328" y="1951"/>
                      <a:pt x="291" y="2028"/>
                      <a:pt x="261" y="2105"/>
                    </a:cubicBezTo>
                    <a:cubicBezTo>
                      <a:pt x="225" y="2192"/>
                      <a:pt x="191" y="2279"/>
                      <a:pt x="155" y="2366"/>
                    </a:cubicBezTo>
                    <a:cubicBezTo>
                      <a:pt x="111" y="2479"/>
                      <a:pt x="67" y="2593"/>
                      <a:pt x="27" y="2707"/>
                    </a:cubicBezTo>
                    <a:cubicBezTo>
                      <a:pt x="1" y="2777"/>
                      <a:pt x="30" y="2857"/>
                      <a:pt x="94" y="2891"/>
                    </a:cubicBezTo>
                    <a:lnTo>
                      <a:pt x="115" y="2901"/>
                    </a:lnTo>
                    <a:cubicBezTo>
                      <a:pt x="131" y="2907"/>
                      <a:pt x="149" y="2911"/>
                      <a:pt x="166" y="2911"/>
                    </a:cubicBezTo>
                    <a:cubicBezTo>
                      <a:pt x="228" y="2911"/>
                      <a:pt x="287" y="2871"/>
                      <a:pt x="308" y="2811"/>
                    </a:cubicBezTo>
                    <a:cubicBezTo>
                      <a:pt x="342" y="2723"/>
                      <a:pt x="371" y="2640"/>
                      <a:pt x="405" y="2553"/>
                    </a:cubicBezTo>
                    <a:cubicBezTo>
                      <a:pt x="439" y="2479"/>
                      <a:pt x="469" y="2402"/>
                      <a:pt x="502" y="2329"/>
                    </a:cubicBezTo>
                    <a:cubicBezTo>
                      <a:pt x="556" y="2209"/>
                      <a:pt x="612" y="2092"/>
                      <a:pt x="672" y="1974"/>
                    </a:cubicBezTo>
                    <a:cubicBezTo>
                      <a:pt x="700" y="1921"/>
                      <a:pt x="733" y="1871"/>
                      <a:pt x="760" y="1817"/>
                    </a:cubicBezTo>
                    <a:cubicBezTo>
                      <a:pt x="793" y="1760"/>
                      <a:pt x="823" y="1700"/>
                      <a:pt x="853" y="1640"/>
                    </a:cubicBezTo>
                    <a:cubicBezTo>
                      <a:pt x="863" y="1620"/>
                      <a:pt x="873" y="1604"/>
                      <a:pt x="887" y="1584"/>
                    </a:cubicBezTo>
                    <a:cubicBezTo>
                      <a:pt x="900" y="1559"/>
                      <a:pt x="913" y="1536"/>
                      <a:pt x="924" y="1513"/>
                    </a:cubicBezTo>
                    <a:lnTo>
                      <a:pt x="924" y="1519"/>
                    </a:lnTo>
                    <a:cubicBezTo>
                      <a:pt x="954" y="1458"/>
                      <a:pt x="990" y="1399"/>
                      <a:pt x="1022" y="1340"/>
                    </a:cubicBezTo>
                    <a:lnTo>
                      <a:pt x="1022" y="1340"/>
                    </a:lnTo>
                    <a:cubicBezTo>
                      <a:pt x="1045" y="1301"/>
                      <a:pt x="1067" y="1261"/>
                      <a:pt x="1074" y="1212"/>
                    </a:cubicBezTo>
                    <a:cubicBezTo>
                      <a:pt x="1078" y="1172"/>
                      <a:pt x="1071" y="1138"/>
                      <a:pt x="1058" y="1102"/>
                    </a:cubicBezTo>
                    <a:lnTo>
                      <a:pt x="1054" y="1091"/>
                    </a:lnTo>
                    <a:lnTo>
                      <a:pt x="1050" y="1075"/>
                    </a:lnTo>
                    <a:cubicBezTo>
                      <a:pt x="1054" y="1055"/>
                      <a:pt x="1054" y="1038"/>
                      <a:pt x="1061" y="1018"/>
                    </a:cubicBezTo>
                    <a:cubicBezTo>
                      <a:pt x="1067" y="982"/>
                      <a:pt x="1078" y="948"/>
                      <a:pt x="1094" y="914"/>
                    </a:cubicBezTo>
                    <a:cubicBezTo>
                      <a:pt x="1118" y="871"/>
                      <a:pt x="1148" y="831"/>
                      <a:pt x="1174" y="787"/>
                    </a:cubicBezTo>
                    <a:cubicBezTo>
                      <a:pt x="1211" y="730"/>
                      <a:pt x="1248" y="673"/>
                      <a:pt x="1285" y="620"/>
                    </a:cubicBezTo>
                    <a:cubicBezTo>
                      <a:pt x="1355" y="510"/>
                      <a:pt x="1415" y="396"/>
                      <a:pt x="1475" y="279"/>
                    </a:cubicBezTo>
                    <a:lnTo>
                      <a:pt x="1475" y="279"/>
                    </a:lnTo>
                    <a:lnTo>
                      <a:pt x="1469" y="295"/>
                    </a:lnTo>
                    <a:cubicBezTo>
                      <a:pt x="1482" y="272"/>
                      <a:pt x="1495" y="249"/>
                      <a:pt x="1506" y="222"/>
                    </a:cubicBezTo>
                    <a:cubicBezTo>
                      <a:pt x="1519" y="199"/>
                      <a:pt x="1515" y="168"/>
                      <a:pt x="1519" y="142"/>
                    </a:cubicBezTo>
                    <a:cubicBezTo>
                      <a:pt x="1519" y="95"/>
                      <a:pt x="1502" y="51"/>
                      <a:pt x="1465" y="25"/>
                    </a:cubicBezTo>
                    <a:cubicBezTo>
                      <a:pt x="1445" y="11"/>
                      <a:pt x="1425" y="5"/>
                      <a:pt x="1402" y="1"/>
                    </a:cubicBezTo>
                    <a:cubicBezTo>
                      <a:pt x="1398" y="1"/>
                      <a:pt x="1394" y="1"/>
                      <a:pt x="13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27"/>
              <p:cNvSpPr/>
              <p:nvPr/>
            </p:nvSpPr>
            <p:spPr>
              <a:xfrm>
                <a:off x="2013050" y="3604583"/>
                <a:ext cx="168970" cy="224294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2319" extrusionOk="0">
                    <a:moveTo>
                      <a:pt x="947" y="255"/>
                    </a:moveTo>
                    <a:cubicBezTo>
                      <a:pt x="964" y="265"/>
                      <a:pt x="980" y="275"/>
                      <a:pt x="997" y="281"/>
                    </a:cubicBezTo>
                    <a:cubicBezTo>
                      <a:pt x="1044" y="312"/>
                      <a:pt x="1090" y="338"/>
                      <a:pt x="1141" y="361"/>
                    </a:cubicBezTo>
                    <a:cubicBezTo>
                      <a:pt x="1204" y="395"/>
                      <a:pt x="1268" y="426"/>
                      <a:pt x="1334" y="452"/>
                    </a:cubicBezTo>
                    <a:cubicBezTo>
                      <a:pt x="1395" y="475"/>
                      <a:pt x="1448" y="506"/>
                      <a:pt x="1502" y="542"/>
                    </a:cubicBezTo>
                    <a:lnTo>
                      <a:pt x="1519" y="559"/>
                    </a:lnTo>
                    <a:lnTo>
                      <a:pt x="1522" y="566"/>
                    </a:lnTo>
                    <a:cubicBezTo>
                      <a:pt x="1515" y="582"/>
                      <a:pt x="1505" y="596"/>
                      <a:pt x="1495" y="613"/>
                    </a:cubicBezTo>
                    <a:cubicBezTo>
                      <a:pt x="1482" y="639"/>
                      <a:pt x="1465" y="662"/>
                      <a:pt x="1448" y="690"/>
                    </a:cubicBezTo>
                    <a:cubicBezTo>
                      <a:pt x="1422" y="736"/>
                      <a:pt x="1395" y="783"/>
                      <a:pt x="1368" y="830"/>
                    </a:cubicBezTo>
                    <a:cubicBezTo>
                      <a:pt x="1318" y="917"/>
                      <a:pt x="1268" y="1000"/>
                      <a:pt x="1211" y="1080"/>
                    </a:cubicBezTo>
                    <a:cubicBezTo>
                      <a:pt x="1178" y="1124"/>
                      <a:pt x="1151" y="1171"/>
                      <a:pt x="1121" y="1218"/>
                    </a:cubicBezTo>
                    <a:cubicBezTo>
                      <a:pt x="1090" y="1268"/>
                      <a:pt x="1061" y="1318"/>
                      <a:pt x="1027" y="1365"/>
                    </a:cubicBezTo>
                    <a:cubicBezTo>
                      <a:pt x="997" y="1412"/>
                      <a:pt x="970" y="1462"/>
                      <a:pt x="940" y="1509"/>
                    </a:cubicBezTo>
                    <a:cubicBezTo>
                      <a:pt x="910" y="1552"/>
                      <a:pt x="880" y="1599"/>
                      <a:pt x="850" y="1642"/>
                    </a:cubicBezTo>
                    <a:cubicBezTo>
                      <a:pt x="820" y="1686"/>
                      <a:pt x="789" y="1733"/>
                      <a:pt x="760" y="1776"/>
                    </a:cubicBezTo>
                    <a:cubicBezTo>
                      <a:pt x="736" y="1806"/>
                      <a:pt x="709" y="1840"/>
                      <a:pt x="686" y="1870"/>
                    </a:cubicBezTo>
                    <a:cubicBezTo>
                      <a:pt x="659" y="1906"/>
                      <a:pt x="629" y="1940"/>
                      <a:pt x="596" y="1977"/>
                    </a:cubicBezTo>
                    <a:cubicBezTo>
                      <a:pt x="582" y="1994"/>
                      <a:pt x="565" y="2011"/>
                      <a:pt x="552" y="2027"/>
                    </a:cubicBezTo>
                    <a:cubicBezTo>
                      <a:pt x="539" y="2040"/>
                      <a:pt x="529" y="2054"/>
                      <a:pt x="516" y="2064"/>
                    </a:cubicBezTo>
                    <a:lnTo>
                      <a:pt x="496" y="2074"/>
                    </a:lnTo>
                    <a:lnTo>
                      <a:pt x="485" y="2077"/>
                    </a:lnTo>
                    <a:lnTo>
                      <a:pt x="465" y="2077"/>
                    </a:lnTo>
                    <a:cubicBezTo>
                      <a:pt x="445" y="2067"/>
                      <a:pt x="428" y="2054"/>
                      <a:pt x="408" y="2040"/>
                    </a:cubicBezTo>
                    <a:cubicBezTo>
                      <a:pt x="382" y="2020"/>
                      <a:pt x="355" y="1997"/>
                      <a:pt x="328" y="1974"/>
                    </a:cubicBezTo>
                    <a:cubicBezTo>
                      <a:pt x="301" y="1951"/>
                      <a:pt x="275" y="1926"/>
                      <a:pt x="248" y="1900"/>
                    </a:cubicBezTo>
                    <a:lnTo>
                      <a:pt x="241" y="1883"/>
                    </a:lnTo>
                    <a:cubicBezTo>
                      <a:pt x="238" y="1874"/>
                      <a:pt x="235" y="1866"/>
                      <a:pt x="231" y="1857"/>
                    </a:cubicBezTo>
                    <a:lnTo>
                      <a:pt x="231" y="1803"/>
                    </a:lnTo>
                    <a:cubicBezTo>
                      <a:pt x="244" y="1716"/>
                      <a:pt x="271" y="1630"/>
                      <a:pt x="301" y="1549"/>
                    </a:cubicBezTo>
                    <a:cubicBezTo>
                      <a:pt x="331" y="1479"/>
                      <a:pt x="362" y="1409"/>
                      <a:pt x="388" y="1338"/>
                    </a:cubicBezTo>
                    <a:cubicBezTo>
                      <a:pt x="405" y="1295"/>
                      <a:pt x="422" y="1248"/>
                      <a:pt x="442" y="1204"/>
                    </a:cubicBezTo>
                    <a:cubicBezTo>
                      <a:pt x="462" y="1154"/>
                      <a:pt x="485" y="1104"/>
                      <a:pt x="512" y="1054"/>
                    </a:cubicBezTo>
                    <a:cubicBezTo>
                      <a:pt x="532" y="1011"/>
                      <a:pt x="559" y="971"/>
                      <a:pt x="582" y="927"/>
                    </a:cubicBezTo>
                    <a:cubicBezTo>
                      <a:pt x="609" y="877"/>
                      <a:pt x="636" y="827"/>
                      <a:pt x="663" y="773"/>
                    </a:cubicBezTo>
                    <a:cubicBezTo>
                      <a:pt x="712" y="682"/>
                      <a:pt x="763" y="589"/>
                      <a:pt x="813" y="495"/>
                    </a:cubicBezTo>
                    <a:cubicBezTo>
                      <a:pt x="857" y="415"/>
                      <a:pt x="900" y="335"/>
                      <a:pt x="947" y="255"/>
                    </a:cubicBezTo>
                    <a:close/>
                    <a:moveTo>
                      <a:pt x="927" y="0"/>
                    </a:moveTo>
                    <a:cubicBezTo>
                      <a:pt x="897" y="0"/>
                      <a:pt x="870" y="11"/>
                      <a:pt x="850" y="34"/>
                    </a:cubicBezTo>
                    <a:lnTo>
                      <a:pt x="840" y="44"/>
                    </a:lnTo>
                    <a:cubicBezTo>
                      <a:pt x="826" y="51"/>
                      <a:pt x="817" y="64"/>
                      <a:pt x="809" y="77"/>
                    </a:cubicBezTo>
                    <a:cubicBezTo>
                      <a:pt x="686" y="288"/>
                      <a:pt x="562" y="495"/>
                      <a:pt x="445" y="706"/>
                    </a:cubicBezTo>
                    <a:cubicBezTo>
                      <a:pt x="388" y="803"/>
                      <a:pt x="331" y="900"/>
                      <a:pt x="285" y="1000"/>
                    </a:cubicBezTo>
                    <a:cubicBezTo>
                      <a:pt x="238" y="1097"/>
                      <a:pt x="198" y="1198"/>
                      <a:pt x="158" y="1301"/>
                    </a:cubicBezTo>
                    <a:cubicBezTo>
                      <a:pt x="138" y="1349"/>
                      <a:pt x="118" y="1395"/>
                      <a:pt x="97" y="1445"/>
                    </a:cubicBezTo>
                    <a:cubicBezTo>
                      <a:pt x="77" y="1502"/>
                      <a:pt x="57" y="1559"/>
                      <a:pt x="40" y="1616"/>
                    </a:cubicBezTo>
                    <a:cubicBezTo>
                      <a:pt x="24" y="1666"/>
                      <a:pt x="14" y="1713"/>
                      <a:pt x="7" y="1766"/>
                    </a:cubicBezTo>
                    <a:cubicBezTo>
                      <a:pt x="0" y="1810"/>
                      <a:pt x="0" y="1850"/>
                      <a:pt x="7" y="1894"/>
                    </a:cubicBezTo>
                    <a:cubicBezTo>
                      <a:pt x="17" y="1931"/>
                      <a:pt x="30" y="1960"/>
                      <a:pt x="44" y="1994"/>
                    </a:cubicBezTo>
                    <a:cubicBezTo>
                      <a:pt x="61" y="2031"/>
                      <a:pt x="87" y="2061"/>
                      <a:pt x="114" y="2087"/>
                    </a:cubicBezTo>
                    <a:cubicBezTo>
                      <a:pt x="130" y="2104"/>
                      <a:pt x="147" y="2124"/>
                      <a:pt x="164" y="2141"/>
                    </a:cubicBezTo>
                    <a:cubicBezTo>
                      <a:pt x="204" y="2184"/>
                      <a:pt x="248" y="2224"/>
                      <a:pt x="298" y="2258"/>
                    </a:cubicBezTo>
                    <a:cubicBezTo>
                      <a:pt x="308" y="2268"/>
                      <a:pt x="318" y="2272"/>
                      <a:pt x="331" y="2278"/>
                    </a:cubicBezTo>
                    <a:cubicBezTo>
                      <a:pt x="355" y="2292"/>
                      <a:pt x="378" y="2301"/>
                      <a:pt x="408" y="2312"/>
                    </a:cubicBezTo>
                    <a:cubicBezTo>
                      <a:pt x="425" y="2315"/>
                      <a:pt x="448" y="2318"/>
                      <a:pt x="465" y="2318"/>
                    </a:cubicBezTo>
                    <a:cubicBezTo>
                      <a:pt x="479" y="2318"/>
                      <a:pt x="488" y="2318"/>
                      <a:pt x="502" y="2315"/>
                    </a:cubicBezTo>
                    <a:cubicBezTo>
                      <a:pt x="516" y="2315"/>
                      <a:pt x="529" y="2312"/>
                      <a:pt x="545" y="2308"/>
                    </a:cubicBezTo>
                    <a:cubicBezTo>
                      <a:pt x="562" y="2305"/>
                      <a:pt x="579" y="2298"/>
                      <a:pt x="596" y="2292"/>
                    </a:cubicBezTo>
                    <a:cubicBezTo>
                      <a:pt x="649" y="2264"/>
                      <a:pt x="689" y="2221"/>
                      <a:pt x="729" y="2178"/>
                    </a:cubicBezTo>
                    <a:cubicBezTo>
                      <a:pt x="763" y="2144"/>
                      <a:pt x="789" y="2107"/>
                      <a:pt x="820" y="2071"/>
                    </a:cubicBezTo>
                    <a:cubicBezTo>
                      <a:pt x="858" y="2023"/>
                      <a:pt x="890" y="1976"/>
                      <a:pt x="921" y="1928"/>
                    </a:cubicBezTo>
                    <a:lnTo>
                      <a:pt x="921" y="1928"/>
                    </a:lnTo>
                    <a:cubicBezTo>
                      <a:pt x="956" y="1882"/>
                      <a:pt x="988" y="1835"/>
                      <a:pt x="1021" y="1786"/>
                    </a:cubicBezTo>
                    <a:cubicBezTo>
                      <a:pt x="1047" y="1739"/>
                      <a:pt x="1081" y="1696"/>
                      <a:pt x="1110" y="1653"/>
                    </a:cubicBezTo>
                    <a:cubicBezTo>
                      <a:pt x="1141" y="1609"/>
                      <a:pt x="1171" y="1562"/>
                      <a:pt x="1198" y="1516"/>
                    </a:cubicBezTo>
                    <a:cubicBezTo>
                      <a:pt x="1228" y="1465"/>
                      <a:pt x="1265" y="1418"/>
                      <a:pt x="1298" y="1369"/>
                    </a:cubicBezTo>
                    <a:cubicBezTo>
                      <a:pt x="1328" y="1321"/>
                      <a:pt x="1354" y="1275"/>
                      <a:pt x="1388" y="1231"/>
                    </a:cubicBezTo>
                    <a:cubicBezTo>
                      <a:pt x="1419" y="1188"/>
                      <a:pt x="1448" y="1144"/>
                      <a:pt x="1479" y="1097"/>
                    </a:cubicBezTo>
                    <a:cubicBezTo>
                      <a:pt x="1532" y="1017"/>
                      <a:pt x="1575" y="930"/>
                      <a:pt x="1623" y="843"/>
                    </a:cubicBezTo>
                    <a:cubicBezTo>
                      <a:pt x="1646" y="800"/>
                      <a:pt x="1669" y="753"/>
                      <a:pt x="1692" y="710"/>
                    </a:cubicBezTo>
                    <a:cubicBezTo>
                      <a:pt x="1706" y="679"/>
                      <a:pt x="1720" y="649"/>
                      <a:pt x="1729" y="619"/>
                    </a:cubicBezTo>
                    <a:cubicBezTo>
                      <a:pt x="1746" y="569"/>
                      <a:pt x="1726" y="515"/>
                      <a:pt x="1706" y="469"/>
                    </a:cubicBezTo>
                    <a:cubicBezTo>
                      <a:pt x="1672" y="405"/>
                      <a:pt x="1612" y="365"/>
                      <a:pt x="1555" y="325"/>
                    </a:cubicBezTo>
                    <a:cubicBezTo>
                      <a:pt x="1512" y="295"/>
                      <a:pt x="1468" y="271"/>
                      <a:pt x="1425" y="248"/>
                    </a:cubicBezTo>
                    <a:cubicBezTo>
                      <a:pt x="1342" y="205"/>
                      <a:pt x="1261" y="161"/>
                      <a:pt x="1181" y="117"/>
                    </a:cubicBezTo>
                    <a:cubicBezTo>
                      <a:pt x="1144" y="97"/>
                      <a:pt x="1107" y="77"/>
                      <a:pt x="1074" y="60"/>
                    </a:cubicBezTo>
                    <a:cubicBezTo>
                      <a:pt x="1057" y="51"/>
                      <a:pt x="1041" y="44"/>
                      <a:pt x="1024" y="34"/>
                    </a:cubicBezTo>
                    <a:cubicBezTo>
                      <a:pt x="1010" y="27"/>
                      <a:pt x="997" y="24"/>
                      <a:pt x="984" y="14"/>
                    </a:cubicBezTo>
                    <a:cubicBezTo>
                      <a:pt x="967" y="4"/>
                      <a:pt x="947" y="0"/>
                      <a:pt x="9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27"/>
              <p:cNvSpPr/>
              <p:nvPr/>
            </p:nvSpPr>
            <p:spPr>
              <a:xfrm>
                <a:off x="2086460" y="3506606"/>
                <a:ext cx="94205" cy="122931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271" extrusionOk="0">
                    <a:moveTo>
                      <a:pt x="676" y="0"/>
                    </a:moveTo>
                    <a:cubicBezTo>
                      <a:pt x="643" y="0"/>
                      <a:pt x="612" y="10"/>
                      <a:pt x="586" y="23"/>
                    </a:cubicBezTo>
                    <a:cubicBezTo>
                      <a:pt x="559" y="40"/>
                      <a:pt x="539" y="70"/>
                      <a:pt x="522" y="97"/>
                    </a:cubicBezTo>
                    <a:cubicBezTo>
                      <a:pt x="435" y="241"/>
                      <a:pt x="362" y="391"/>
                      <a:pt x="282" y="539"/>
                    </a:cubicBezTo>
                    <a:cubicBezTo>
                      <a:pt x="194" y="706"/>
                      <a:pt x="104" y="873"/>
                      <a:pt x="21" y="1040"/>
                    </a:cubicBezTo>
                    <a:cubicBezTo>
                      <a:pt x="1" y="1077"/>
                      <a:pt x="10" y="1121"/>
                      <a:pt x="47" y="1141"/>
                    </a:cubicBezTo>
                    <a:cubicBezTo>
                      <a:pt x="59" y="1147"/>
                      <a:pt x="72" y="1150"/>
                      <a:pt x="84" y="1150"/>
                    </a:cubicBezTo>
                    <a:cubicBezTo>
                      <a:pt x="111" y="1150"/>
                      <a:pt x="136" y="1136"/>
                      <a:pt x="148" y="1113"/>
                    </a:cubicBezTo>
                    <a:cubicBezTo>
                      <a:pt x="228" y="957"/>
                      <a:pt x="315" y="803"/>
                      <a:pt x="405" y="652"/>
                    </a:cubicBezTo>
                    <a:cubicBezTo>
                      <a:pt x="449" y="579"/>
                      <a:pt x="489" y="505"/>
                      <a:pt x="532" y="431"/>
                    </a:cubicBezTo>
                    <a:cubicBezTo>
                      <a:pt x="575" y="358"/>
                      <a:pt x="616" y="281"/>
                      <a:pt x="656" y="207"/>
                    </a:cubicBezTo>
                    <a:cubicBezTo>
                      <a:pt x="663" y="198"/>
                      <a:pt x="666" y="190"/>
                      <a:pt x="673" y="181"/>
                    </a:cubicBezTo>
                    <a:cubicBezTo>
                      <a:pt x="693" y="181"/>
                      <a:pt x="713" y="184"/>
                      <a:pt x="730" y="187"/>
                    </a:cubicBezTo>
                    <a:cubicBezTo>
                      <a:pt x="750" y="187"/>
                      <a:pt x="770" y="190"/>
                      <a:pt x="790" y="198"/>
                    </a:cubicBezTo>
                    <a:cubicBezTo>
                      <a:pt x="763" y="258"/>
                      <a:pt x="730" y="318"/>
                      <a:pt x="700" y="375"/>
                    </a:cubicBezTo>
                    <a:cubicBezTo>
                      <a:pt x="660" y="448"/>
                      <a:pt x="616" y="515"/>
                      <a:pt x="572" y="582"/>
                    </a:cubicBezTo>
                    <a:cubicBezTo>
                      <a:pt x="489" y="726"/>
                      <a:pt x="405" y="873"/>
                      <a:pt x="322" y="1017"/>
                    </a:cubicBezTo>
                    <a:cubicBezTo>
                      <a:pt x="298" y="1060"/>
                      <a:pt x="271" y="1104"/>
                      <a:pt x="245" y="1147"/>
                    </a:cubicBezTo>
                    <a:cubicBezTo>
                      <a:pt x="221" y="1187"/>
                      <a:pt x="238" y="1238"/>
                      <a:pt x="278" y="1261"/>
                    </a:cubicBezTo>
                    <a:cubicBezTo>
                      <a:pt x="290" y="1267"/>
                      <a:pt x="302" y="1270"/>
                      <a:pt x="315" y="1270"/>
                    </a:cubicBezTo>
                    <a:cubicBezTo>
                      <a:pt x="344" y="1270"/>
                      <a:pt x="374" y="1255"/>
                      <a:pt x="388" y="1227"/>
                    </a:cubicBezTo>
                    <a:cubicBezTo>
                      <a:pt x="408" y="1190"/>
                      <a:pt x="425" y="1150"/>
                      <a:pt x="445" y="1113"/>
                    </a:cubicBezTo>
                    <a:cubicBezTo>
                      <a:pt x="465" y="1077"/>
                      <a:pt x="485" y="1040"/>
                      <a:pt x="506" y="1003"/>
                    </a:cubicBezTo>
                    <a:cubicBezTo>
                      <a:pt x="546" y="930"/>
                      <a:pt x="586" y="857"/>
                      <a:pt x="629" y="783"/>
                    </a:cubicBezTo>
                    <a:cubicBezTo>
                      <a:pt x="673" y="712"/>
                      <a:pt x="716" y="642"/>
                      <a:pt x="760" y="576"/>
                    </a:cubicBezTo>
                    <a:cubicBezTo>
                      <a:pt x="783" y="539"/>
                      <a:pt x="807" y="505"/>
                      <a:pt x="827" y="468"/>
                    </a:cubicBezTo>
                    <a:cubicBezTo>
                      <a:pt x="850" y="431"/>
                      <a:pt x="870" y="395"/>
                      <a:pt x="887" y="358"/>
                    </a:cubicBezTo>
                    <a:cubicBezTo>
                      <a:pt x="907" y="324"/>
                      <a:pt x="927" y="287"/>
                      <a:pt x="944" y="251"/>
                    </a:cubicBezTo>
                    <a:cubicBezTo>
                      <a:pt x="947" y="244"/>
                      <a:pt x="950" y="235"/>
                      <a:pt x="953" y="224"/>
                    </a:cubicBezTo>
                    <a:cubicBezTo>
                      <a:pt x="961" y="214"/>
                      <a:pt x="964" y="201"/>
                      <a:pt x="967" y="190"/>
                    </a:cubicBezTo>
                    <a:cubicBezTo>
                      <a:pt x="974" y="178"/>
                      <a:pt x="974" y="164"/>
                      <a:pt x="974" y="150"/>
                    </a:cubicBezTo>
                    <a:cubicBezTo>
                      <a:pt x="974" y="137"/>
                      <a:pt x="967" y="117"/>
                      <a:pt x="961" y="104"/>
                    </a:cubicBezTo>
                    <a:cubicBezTo>
                      <a:pt x="957" y="94"/>
                      <a:pt x="947" y="87"/>
                      <a:pt x="941" y="80"/>
                    </a:cubicBezTo>
                    <a:cubicBezTo>
                      <a:pt x="921" y="57"/>
                      <a:pt x="893" y="47"/>
                      <a:pt x="870" y="37"/>
                    </a:cubicBezTo>
                    <a:cubicBezTo>
                      <a:pt x="833" y="23"/>
                      <a:pt x="793" y="10"/>
                      <a:pt x="753" y="7"/>
                    </a:cubicBezTo>
                    <a:cubicBezTo>
                      <a:pt x="730" y="3"/>
                      <a:pt x="703" y="0"/>
                      <a:pt x="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27"/>
              <p:cNvSpPr/>
              <p:nvPr/>
            </p:nvSpPr>
            <p:spPr>
              <a:xfrm>
                <a:off x="2158613" y="3161124"/>
                <a:ext cx="256888" cy="498205"/>
              </a:xfrm>
              <a:custGeom>
                <a:avLst/>
                <a:gdLst/>
                <a:ahLst/>
                <a:cxnLst/>
                <a:rect l="l" t="t" r="r" b="b"/>
                <a:pathLst>
                  <a:path w="2656" h="5151" extrusionOk="0">
                    <a:moveTo>
                      <a:pt x="2095" y="1"/>
                    </a:moveTo>
                    <a:cubicBezTo>
                      <a:pt x="2088" y="1"/>
                      <a:pt x="2081" y="2"/>
                      <a:pt x="2074" y="3"/>
                    </a:cubicBezTo>
                    <a:cubicBezTo>
                      <a:pt x="2047" y="14"/>
                      <a:pt x="2024" y="30"/>
                      <a:pt x="2013" y="54"/>
                    </a:cubicBezTo>
                    <a:cubicBezTo>
                      <a:pt x="1987" y="101"/>
                      <a:pt x="2004" y="164"/>
                      <a:pt x="2050" y="191"/>
                    </a:cubicBezTo>
                    <a:cubicBezTo>
                      <a:pt x="2090" y="215"/>
                      <a:pt x="2124" y="238"/>
                      <a:pt x="2161" y="258"/>
                    </a:cubicBezTo>
                    <a:cubicBezTo>
                      <a:pt x="2194" y="278"/>
                      <a:pt x="2228" y="298"/>
                      <a:pt x="2257" y="315"/>
                    </a:cubicBezTo>
                    <a:cubicBezTo>
                      <a:pt x="2311" y="345"/>
                      <a:pt x="2365" y="375"/>
                      <a:pt x="2415" y="408"/>
                    </a:cubicBezTo>
                    <a:cubicBezTo>
                      <a:pt x="2378" y="475"/>
                      <a:pt x="2345" y="542"/>
                      <a:pt x="2311" y="612"/>
                    </a:cubicBezTo>
                    <a:cubicBezTo>
                      <a:pt x="2285" y="662"/>
                      <a:pt x="2265" y="716"/>
                      <a:pt x="2241" y="769"/>
                    </a:cubicBezTo>
                    <a:cubicBezTo>
                      <a:pt x="2221" y="817"/>
                      <a:pt x="2197" y="863"/>
                      <a:pt x="2174" y="910"/>
                    </a:cubicBezTo>
                    <a:cubicBezTo>
                      <a:pt x="2131" y="1013"/>
                      <a:pt x="2081" y="1110"/>
                      <a:pt x="2034" y="1211"/>
                    </a:cubicBezTo>
                    <a:cubicBezTo>
                      <a:pt x="1987" y="1311"/>
                      <a:pt x="1940" y="1411"/>
                      <a:pt x="1893" y="1512"/>
                    </a:cubicBezTo>
                    <a:cubicBezTo>
                      <a:pt x="1843" y="1619"/>
                      <a:pt x="1796" y="1729"/>
                      <a:pt x="1746" y="1836"/>
                    </a:cubicBezTo>
                    <a:cubicBezTo>
                      <a:pt x="1703" y="1944"/>
                      <a:pt x="1652" y="2050"/>
                      <a:pt x="1602" y="2154"/>
                    </a:cubicBezTo>
                    <a:cubicBezTo>
                      <a:pt x="1555" y="2254"/>
                      <a:pt x="1502" y="2354"/>
                      <a:pt x="1452" y="2458"/>
                    </a:cubicBezTo>
                    <a:cubicBezTo>
                      <a:pt x="1408" y="2552"/>
                      <a:pt x="1362" y="2643"/>
                      <a:pt x="1311" y="2736"/>
                    </a:cubicBezTo>
                    <a:cubicBezTo>
                      <a:pt x="1098" y="3131"/>
                      <a:pt x="883" y="3522"/>
                      <a:pt x="666" y="3916"/>
                    </a:cubicBezTo>
                    <a:cubicBezTo>
                      <a:pt x="565" y="4097"/>
                      <a:pt x="468" y="4281"/>
                      <a:pt x="371" y="4461"/>
                    </a:cubicBezTo>
                    <a:cubicBezTo>
                      <a:pt x="321" y="4552"/>
                      <a:pt x="268" y="4636"/>
                      <a:pt x="215" y="4719"/>
                    </a:cubicBezTo>
                    <a:cubicBezTo>
                      <a:pt x="147" y="4819"/>
                      <a:pt x="84" y="4913"/>
                      <a:pt x="14" y="5011"/>
                    </a:cubicBezTo>
                    <a:cubicBezTo>
                      <a:pt x="0" y="5031"/>
                      <a:pt x="0" y="5060"/>
                      <a:pt x="7" y="5080"/>
                    </a:cubicBezTo>
                    <a:cubicBezTo>
                      <a:pt x="14" y="5104"/>
                      <a:pt x="30" y="5124"/>
                      <a:pt x="50" y="5137"/>
                    </a:cubicBezTo>
                    <a:cubicBezTo>
                      <a:pt x="66" y="5146"/>
                      <a:pt x="81" y="5151"/>
                      <a:pt x="97" y="5151"/>
                    </a:cubicBezTo>
                    <a:cubicBezTo>
                      <a:pt x="105" y="5151"/>
                      <a:pt x="113" y="5149"/>
                      <a:pt x="121" y="5147"/>
                    </a:cubicBezTo>
                    <a:cubicBezTo>
                      <a:pt x="147" y="5137"/>
                      <a:pt x="161" y="5124"/>
                      <a:pt x="178" y="5100"/>
                    </a:cubicBezTo>
                    <a:cubicBezTo>
                      <a:pt x="251" y="5000"/>
                      <a:pt x="321" y="4897"/>
                      <a:pt x="391" y="4790"/>
                    </a:cubicBezTo>
                    <a:cubicBezTo>
                      <a:pt x="448" y="4699"/>
                      <a:pt x="508" y="4609"/>
                      <a:pt x="559" y="4515"/>
                    </a:cubicBezTo>
                    <a:cubicBezTo>
                      <a:pt x="669" y="4318"/>
                      <a:pt x="777" y="4120"/>
                      <a:pt x="886" y="3927"/>
                    </a:cubicBezTo>
                    <a:cubicBezTo>
                      <a:pt x="1104" y="3538"/>
                      <a:pt x="1322" y="3148"/>
                      <a:pt x="1542" y="2763"/>
                    </a:cubicBezTo>
                    <a:cubicBezTo>
                      <a:pt x="1569" y="2719"/>
                      <a:pt x="1592" y="2676"/>
                      <a:pt x="1615" y="2629"/>
                    </a:cubicBezTo>
                    <a:cubicBezTo>
                      <a:pt x="1643" y="2578"/>
                      <a:pt x="1669" y="2525"/>
                      <a:pt x="1696" y="2472"/>
                    </a:cubicBezTo>
                    <a:cubicBezTo>
                      <a:pt x="1749" y="2368"/>
                      <a:pt x="1803" y="2268"/>
                      <a:pt x="1853" y="2161"/>
                    </a:cubicBezTo>
                    <a:cubicBezTo>
                      <a:pt x="1900" y="2067"/>
                      <a:pt x="1940" y="1970"/>
                      <a:pt x="1984" y="1873"/>
                    </a:cubicBezTo>
                    <a:cubicBezTo>
                      <a:pt x="2030" y="1766"/>
                      <a:pt x="2081" y="1659"/>
                      <a:pt x="2127" y="1555"/>
                    </a:cubicBezTo>
                    <a:cubicBezTo>
                      <a:pt x="2177" y="1451"/>
                      <a:pt x="2225" y="1345"/>
                      <a:pt x="2271" y="1241"/>
                    </a:cubicBezTo>
                    <a:cubicBezTo>
                      <a:pt x="2294" y="1194"/>
                      <a:pt x="2318" y="1147"/>
                      <a:pt x="2338" y="1098"/>
                    </a:cubicBezTo>
                    <a:cubicBezTo>
                      <a:pt x="2365" y="1047"/>
                      <a:pt x="2388" y="993"/>
                      <a:pt x="2412" y="940"/>
                    </a:cubicBezTo>
                    <a:cubicBezTo>
                      <a:pt x="2432" y="890"/>
                      <a:pt x="2452" y="840"/>
                      <a:pt x="2475" y="789"/>
                    </a:cubicBezTo>
                    <a:cubicBezTo>
                      <a:pt x="2495" y="740"/>
                      <a:pt x="2518" y="689"/>
                      <a:pt x="2542" y="642"/>
                    </a:cubicBezTo>
                    <a:cubicBezTo>
                      <a:pt x="2566" y="596"/>
                      <a:pt x="2589" y="548"/>
                      <a:pt x="2612" y="505"/>
                    </a:cubicBezTo>
                    <a:cubicBezTo>
                      <a:pt x="2626" y="479"/>
                      <a:pt x="2639" y="451"/>
                      <a:pt x="2649" y="425"/>
                    </a:cubicBezTo>
                    <a:lnTo>
                      <a:pt x="2652" y="408"/>
                    </a:lnTo>
                    <a:cubicBezTo>
                      <a:pt x="2656" y="375"/>
                      <a:pt x="2656" y="375"/>
                      <a:pt x="2652" y="345"/>
                    </a:cubicBezTo>
                    <a:cubicBezTo>
                      <a:pt x="2646" y="315"/>
                      <a:pt x="2629" y="291"/>
                      <a:pt x="2609" y="271"/>
                    </a:cubicBezTo>
                    <a:cubicBezTo>
                      <a:pt x="2595" y="255"/>
                      <a:pt x="2575" y="241"/>
                      <a:pt x="2555" y="231"/>
                    </a:cubicBezTo>
                    <a:cubicBezTo>
                      <a:pt x="2538" y="218"/>
                      <a:pt x="2522" y="207"/>
                      <a:pt x="2502" y="198"/>
                    </a:cubicBezTo>
                    <a:cubicBezTo>
                      <a:pt x="2462" y="174"/>
                      <a:pt x="2425" y="154"/>
                      <a:pt x="2385" y="134"/>
                    </a:cubicBezTo>
                    <a:cubicBezTo>
                      <a:pt x="2308" y="90"/>
                      <a:pt x="2231" y="50"/>
                      <a:pt x="2151" y="14"/>
                    </a:cubicBezTo>
                    <a:cubicBezTo>
                      <a:pt x="2132" y="6"/>
                      <a:pt x="2114" y="1"/>
                      <a:pt x="20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27"/>
              <p:cNvSpPr/>
              <p:nvPr/>
            </p:nvSpPr>
            <p:spPr>
              <a:xfrm>
                <a:off x="2145652" y="3155321"/>
                <a:ext cx="231741" cy="365988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784" extrusionOk="0">
                    <a:moveTo>
                      <a:pt x="2103" y="0"/>
                    </a:moveTo>
                    <a:cubicBezTo>
                      <a:pt x="2087" y="0"/>
                      <a:pt x="2071" y="3"/>
                      <a:pt x="2054" y="6"/>
                    </a:cubicBezTo>
                    <a:cubicBezTo>
                      <a:pt x="2044" y="10"/>
                      <a:pt x="2027" y="20"/>
                      <a:pt x="2014" y="27"/>
                    </a:cubicBezTo>
                    <a:cubicBezTo>
                      <a:pt x="2001" y="34"/>
                      <a:pt x="1990" y="43"/>
                      <a:pt x="1980" y="57"/>
                    </a:cubicBezTo>
                    <a:cubicBezTo>
                      <a:pt x="1954" y="80"/>
                      <a:pt x="1937" y="114"/>
                      <a:pt x="1920" y="144"/>
                    </a:cubicBezTo>
                    <a:cubicBezTo>
                      <a:pt x="1897" y="184"/>
                      <a:pt x="1877" y="224"/>
                      <a:pt x="1854" y="261"/>
                    </a:cubicBezTo>
                    <a:cubicBezTo>
                      <a:pt x="1753" y="435"/>
                      <a:pt x="1656" y="608"/>
                      <a:pt x="1559" y="786"/>
                    </a:cubicBezTo>
                    <a:cubicBezTo>
                      <a:pt x="1513" y="873"/>
                      <a:pt x="1465" y="960"/>
                      <a:pt x="1419" y="1047"/>
                    </a:cubicBezTo>
                    <a:cubicBezTo>
                      <a:pt x="1375" y="1130"/>
                      <a:pt x="1332" y="1218"/>
                      <a:pt x="1292" y="1304"/>
                    </a:cubicBezTo>
                    <a:cubicBezTo>
                      <a:pt x="1268" y="1348"/>
                      <a:pt x="1248" y="1391"/>
                      <a:pt x="1224" y="1438"/>
                    </a:cubicBezTo>
                    <a:cubicBezTo>
                      <a:pt x="1204" y="1479"/>
                      <a:pt x="1184" y="1519"/>
                      <a:pt x="1161" y="1559"/>
                    </a:cubicBezTo>
                    <a:cubicBezTo>
                      <a:pt x="1114" y="1646"/>
                      <a:pt x="1067" y="1732"/>
                      <a:pt x="1020" y="1820"/>
                    </a:cubicBezTo>
                    <a:cubicBezTo>
                      <a:pt x="833" y="2164"/>
                      <a:pt x="650" y="2508"/>
                      <a:pt x="459" y="2853"/>
                    </a:cubicBezTo>
                    <a:cubicBezTo>
                      <a:pt x="315" y="3120"/>
                      <a:pt x="168" y="3385"/>
                      <a:pt x="24" y="3652"/>
                    </a:cubicBezTo>
                    <a:cubicBezTo>
                      <a:pt x="0" y="3696"/>
                      <a:pt x="14" y="3749"/>
                      <a:pt x="57" y="3773"/>
                    </a:cubicBezTo>
                    <a:cubicBezTo>
                      <a:pt x="71" y="3780"/>
                      <a:pt x="87" y="3784"/>
                      <a:pt x="102" y="3784"/>
                    </a:cubicBezTo>
                    <a:cubicBezTo>
                      <a:pt x="132" y="3784"/>
                      <a:pt x="162" y="3768"/>
                      <a:pt x="178" y="3739"/>
                    </a:cubicBezTo>
                    <a:cubicBezTo>
                      <a:pt x="372" y="3378"/>
                      <a:pt x="573" y="3020"/>
                      <a:pt x="773" y="2663"/>
                    </a:cubicBezTo>
                    <a:cubicBezTo>
                      <a:pt x="967" y="2317"/>
                      <a:pt x="1164" y="1973"/>
                      <a:pt x="1358" y="1629"/>
                    </a:cubicBezTo>
                    <a:cubicBezTo>
                      <a:pt x="1382" y="1589"/>
                      <a:pt x="1405" y="1545"/>
                      <a:pt x="1428" y="1502"/>
                    </a:cubicBezTo>
                    <a:cubicBezTo>
                      <a:pt x="1452" y="1459"/>
                      <a:pt x="1472" y="1411"/>
                      <a:pt x="1496" y="1368"/>
                    </a:cubicBezTo>
                    <a:cubicBezTo>
                      <a:pt x="1539" y="1284"/>
                      <a:pt x="1582" y="1201"/>
                      <a:pt x="1626" y="1117"/>
                    </a:cubicBezTo>
                    <a:cubicBezTo>
                      <a:pt x="1723" y="940"/>
                      <a:pt x="1820" y="766"/>
                      <a:pt x="1917" y="588"/>
                    </a:cubicBezTo>
                    <a:cubicBezTo>
                      <a:pt x="1954" y="522"/>
                      <a:pt x="1990" y="458"/>
                      <a:pt x="2024" y="391"/>
                    </a:cubicBezTo>
                    <a:cubicBezTo>
                      <a:pt x="2044" y="358"/>
                      <a:pt x="2061" y="321"/>
                      <a:pt x="2081" y="287"/>
                    </a:cubicBezTo>
                    <a:cubicBezTo>
                      <a:pt x="2090" y="271"/>
                      <a:pt x="2098" y="251"/>
                      <a:pt x="2107" y="230"/>
                    </a:cubicBezTo>
                    <a:lnTo>
                      <a:pt x="2124" y="241"/>
                    </a:lnTo>
                    <a:cubicBezTo>
                      <a:pt x="2144" y="251"/>
                      <a:pt x="2161" y="258"/>
                      <a:pt x="2178" y="267"/>
                    </a:cubicBezTo>
                    <a:cubicBezTo>
                      <a:pt x="2201" y="278"/>
                      <a:pt x="2224" y="287"/>
                      <a:pt x="2251" y="295"/>
                    </a:cubicBezTo>
                    <a:cubicBezTo>
                      <a:pt x="2267" y="303"/>
                      <a:pt x="2289" y="308"/>
                      <a:pt x="2309" y="308"/>
                    </a:cubicBezTo>
                    <a:cubicBezTo>
                      <a:pt x="2313" y="308"/>
                      <a:pt x="2317" y="308"/>
                      <a:pt x="2322" y="307"/>
                    </a:cubicBezTo>
                    <a:cubicBezTo>
                      <a:pt x="2335" y="307"/>
                      <a:pt x="2348" y="304"/>
                      <a:pt x="2359" y="298"/>
                    </a:cubicBezTo>
                    <a:cubicBezTo>
                      <a:pt x="2368" y="291"/>
                      <a:pt x="2379" y="281"/>
                      <a:pt x="2385" y="267"/>
                    </a:cubicBezTo>
                    <a:cubicBezTo>
                      <a:pt x="2391" y="258"/>
                      <a:pt x="2395" y="244"/>
                      <a:pt x="2395" y="230"/>
                    </a:cubicBezTo>
                    <a:cubicBezTo>
                      <a:pt x="2395" y="218"/>
                      <a:pt x="2391" y="204"/>
                      <a:pt x="2385" y="194"/>
                    </a:cubicBezTo>
                    <a:cubicBezTo>
                      <a:pt x="2375" y="174"/>
                      <a:pt x="2359" y="157"/>
                      <a:pt x="2342" y="141"/>
                    </a:cubicBezTo>
                    <a:cubicBezTo>
                      <a:pt x="2322" y="124"/>
                      <a:pt x="2298" y="107"/>
                      <a:pt x="2275" y="90"/>
                    </a:cubicBezTo>
                    <a:cubicBezTo>
                      <a:pt x="2258" y="80"/>
                      <a:pt x="2245" y="67"/>
                      <a:pt x="2228" y="57"/>
                    </a:cubicBezTo>
                    <a:cubicBezTo>
                      <a:pt x="2218" y="50"/>
                      <a:pt x="2208" y="43"/>
                      <a:pt x="2198" y="37"/>
                    </a:cubicBezTo>
                    <a:cubicBezTo>
                      <a:pt x="2181" y="23"/>
                      <a:pt x="2164" y="17"/>
                      <a:pt x="2141" y="6"/>
                    </a:cubicBezTo>
                    <a:cubicBezTo>
                      <a:pt x="2129" y="2"/>
                      <a:pt x="2116" y="0"/>
                      <a:pt x="2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27"/>
              <p:cNvSpPr/>
              <p:nvPr/>
            </p:nvSpPr>
            <p:spPr>
              <a:xfrm>
                <a:off x="2340445" y="3113925"/>
                <a:ext cx="88015" cy="94109"/>
              </a:xfrm>
              <a:custGeom>
                <a:avLst/>
                <a:gdLst/>
                <a:ahLst/>
                <a:cxnLst/>
                <a:rect l="l" t="t" r="r" b="b"/>
                <a:pathLst>
                  <a:path w="910" h="973" extrusionOk="0">
                    <a:moveTo>
                      <a:pt x="789" y="0"/>
                    </a:moveTo>
                    <a:cubicBezTo>
                      <a:pt x="755" y="0"/>
                      <a:pt x="726" y="10"/>
                      <a:pt x="695" y="24"/>
                    </a:cubicBezTo>
                    <a:cubicBezTo>
                      <a:pt x="686" y="30"/>
                      <a:pt x="672" y="36"/>
                      <a:pt x="662" y="44"/>
                    </a:cubicBezTo>
                    <a:cubicBezTo>
                      <a:pt x="652" y="50"/>
                      <a:pt x="638" y="56"/>
                      <a:pt x="629" y="67"/>
                    </a:cubicBezTo>
                    <a:cubicBezTo>
                      <a:pt x="609" y="81"/>
                      <a:pt x="592" y="93"/>
                      <a:pt x="568" y="107"/>
                    </a:cubicBezTo>
                    <a:cubicBezTo>
                      <a:pt x="552" y="117"/>
                      <a:pt x="532" y="130"/>
                      <a:pt x="511" y="141"/>
                    </a:cubicBezTo>
                    <a:cubicBezTo>
                      <a:pt x="485" y="154"/>
                      <a:pt x="465" y="170"/>
                      <a:pt x="442" y="190"/>
                    </a:cubicBezTo>
                    <a:lnTo>
                      <a:pt x="451" y="181"/>
                    </a:lnTo>
                    <a:lnTo>
                      <a:pt x="451" y="181"/>
                    </a:lnTo>
                    <a:cubicBezTo>
                      <a:pt x="431" y="197"/>
                      <a:pt x="414" y="211"/>
                      <a:pt x="394" y="227"/>
                    </a:cubicBezTo>
                    <a:lnTo>
                      <a:pt x="371" y="244"/>
                    </a:lnTo>
                    <a:cubicBezTo>
                      <a:pt x="337" y="268"/>
                      <a:pt x="304" y="288"/>
                      <a:pt x="271" y="311"/>
                    </a:cubicBezTo>
                    <a:cubicBezTo>
                      <a:pt x="237" y="331"/>
                      <a:pt x="201" y="351"/>
                      <a:pt x="164" y="365"/>
                    </a:cubicBezTo>
                    <a:cubicBezTo>
                      <a:pt x="130" y="378"/>
                      <a:pt x="93" y="391"/>
                      <a:pt x="60" y="402"/>
                    </a:cubicBezTo>
                    <a:cubicBezTo>
                      <a:pt x="23" y="411"/>
                      <a:pt x="0" y="451"/>
                      <a:pt x="10" y="491"/>
                    </a:cubicBezTo>
                    <a:cubicBezTo>
                      <a:pt x="18" y="521"/>
                      <a:pt x="48" y="542"/>
                      <a:pt x="78" y="542"/>
                    </a:cubicBezTo>
                    <a:cubicBezTo>
                      <a:pt x="86" y="542"/>
                      <a:pt x="93" y="541"/>
                      <a:pt x="101" y="538"/>
                    </a:cubicBezTo>
                    <a:cubicBezTo>
                      <a:pt x="181" y="515"/>
                      <a:pt x="257" y="488"/>
                      <a:pt x="328" y="445"/>
                    </a:cubicBezTo>
                    <a:cubicBezTo>
                      <a:pt x="357" y="428"/>
                      <a:pt x="388" y="408"/>
                      <a:pt x="414" y="391"/>
                    </a:cubicBezTo>
                    <a:cubicBezTo>
                      <a:pt x="448" y="371"/>
                      <a:pt x="478" y="348"/>
                      <a:pt x="508" y="325"/>
                    </a:cubicBezTo>
                    <a:cubicBezTo>
                      <a:pt x="525" y="311"/>
                      <a:pt x="542" y="301"/>
                      <a:pt x="562" y="288"/>
                    </a:cubicBezTo>
                    <a:lnTo>
                      <a:pt x="622" y="257"/>
                    </a:lnTo>
                    <a:cubicBezTo>
                      <a:pt x="638" y="247"/>
                      <a:pt x="658" y="237"/>
                      <a:pt x="678" y="227"/>
                    </a:cubicBezTo>
                    <a:cubicBezTo>
                      <a:pt x="695" y="214"/>
                      <a:pt x="715" y="204"/>
                      <a:pt x="732" y="194"/>
                    </a:cubicBezTo>
                    <a:lnTo>
                      <a:pt x="732" y="194"/>
                    </a:lnTo>
                    <a:cubicBezTo>
                      <a:pt x="732" y="221"/>
                      <a:pt x="729" y="251"/>
                      <a:pt x="726" y="277"/>
                    </a:cubicBezTo>
                    <a:cubicBezTo>
                      <a:pt x="723" y="304"/>
                      <a:pt x="723" y="334"/>
                      <a:pt x="719" y="361"/>
                    </a:cubicBezTo>
                    <a:cubicBezTo>
                      <a:pt x="712" y="402"/>
                      <a:pt x="706" y="442"/>
                      <a:pt x="699" y="482"/>
                    </a:cubicBezTo>
                    <a:cubicBezTo>
                      <a:pt x="689" y="525"/>
                      <a:pt x="682" y="572"/>
                      <a:pt x="669" y="615"/>
                    </a:cubicBezTo>
                    <a:cubicBezTo>
                      <a:pt x="658" y="658"/>
                      <a:pt x="649" y="703"/>
                      <a:pt x="635" y="743"/>
                    </a:cubicBezTo>
                    <a:cubicBezTo>
                      <a:pt x="629" y="766"/>
                      <a:pt x="622" y="789"/>
                      <a:pt x="615" y="813"/>
                    </a:cubicBezTo>
                    <a:cubicBezTo>
                      <a:pt x="612" y="823"/>
                      <a:pt x="609" y="833"/>
                      <a:pt x="605" y="843"/>
                    </a:cubicBezTo>
                    <a:cubicBezTo>
                      <a:pt x="598" y="859"/>
                      <a:pt x="595" y="879"/>
                      <a:pt x="595" y="899"/>
                    </a:cubicBezTo>
                    <a:cubicBezTo>
                      <a:pt x="595" y="927"/>
                      <a:pt x="612" y="950"/>
                      <a:pt x="635" y="963"/>
                    </a:cubicBezTo>
                    <a:lnTo>
                      <a:pt x="655" y="970"/>
                    </a:lnTo>
                    <a:cubicBezTo>
                      <a:pt x="661" y="972"/>
                      <a:pt x="667" y="973"/>
                      <a:pt x="674" y="973"/>
                    </a:cubicBezTo>
                    <a:cubicBezTo>
                      <a:pt x="699" y="973"/>
                      <a:pt x="726" y="957"/>
                      <a:pt x="739" y="933"/>
                    </a:cubicBezTo>
                    <a:cubicBezTo>
                      <a:pt x="752" y="910"/>
                      <a:pt x="759" y="890"/>
                      <a:pt x="766" y="863"/>
                    </a:cubicBezTo>
                    <a:cubicBezTo>
                      <a:pt x="772" y="843"/>
                      <a:pt x="779" y="823"/>
                      <a:pt x="783" y="803"/>
                    </a:cubicBezTo>
                    <a:cubicBezTo>
                      <a:pt x="792" y="766"/>
                      <a:pt x="806" y="729"/>
                      <a:pt x="819" y="692"/>
                    </a:cubicBezTo>
                    <a:cubicBezTo>
                      <a:pt x="829" y="652"/>
                      <a:pt x="839" y="615"/>
                      <a:pt x="849" y="578"/>
                    </a:cubicBezTo>
                    <a:cubicBezTo>
                      <a:pt x="856" y="538"/>
                      <a:pt x="866" y="505"/>
                      <a:pt x="873" y="468"/>
                    </a:cubicBezTo>
                    <a:cubicBezTo>
                      <a:pt x="879" y="428"/>
                      <a:pt x="886" y="391"/>
                      <a:pt x="893" y="354"/>
                    </a:cubicBezTo>
                    <a:cubicBezTo>
                      <a:pt x="896" y="311"/>
                      <a:pt x="903" y="268"/>
                      <a:pt x="906" y="224"/>
                    </a:cubicBezTo>
                    <a:cubicBezTo>
                      <a:pt x="906" y="207"/>
                      <a:pt x="910" y="187"/>
                      <a:pt x="910" y="167"/>
                    </a:cubicBezTo>
                    <a:cubicBezTo>
                      <a:pt x="910" y="144"/>
                      <a:pt x="906" y="117"/>
                      <a:pt x="903" y="93"/>
                    </a:cubicBezTo>
                    <a:cubicBezTo>
                      <a:pt x="899" y="81"/>
                      <a:pt x="896" y="70"/>
                      <a:pt x="890" y="56"/>
                    </a:cubicBezTo>
                    <a:cubicBezTo>
                      <a:pt x="883" y="47"/>
                      <a:pt x="876" y="36"/>
                      <a:pt x="869" y="27"/>
                    </a:cubicBezTo>
                    <a:cubicBezTo>
                      <a:pt x="859" y="20"/>
                      <a:pt x="833" y="3"/>
                      <a:pt x="823" y="3"/>
                    </a:cubicBezTo>
                    <a:cubicBezTo>
                      <a:pt x="809" y="0"/>
                      <a:pt x="799" y="0"/>
                      <a:pt x="7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27"/>
              <p:cNvSpPr/>
              <p:nvPr/>
            </p:nvSpPr>
            <p:spPr>
              <a:xfrm>
                <a:off x="2373427" y="3138105"/>
                <a:ext cx="40139" cy="26308"/>
              </a:xfrm>
              <a:custGeom>
                <a:avLst/>
                <a:gdLst/>
                <a:ahLst/>
                <a:cxnLst/>
                <a:rect l="l" t="t" r="r" b="b"/>
                <a:pathLst>
                  <a:path w="415" h="272" extrusionOk="0">
                    <a:moveTo>
                      <a:pt x="90" y="1"/>
                    </a:moveTo>
                    <a:cubicBezTo>
                      <a:pt x="83" y="1"/>
                      <a:pt x="75" y="2"/>
                      <a:pt x="67" y="4"/>
                    </a:cubicBezTo>
                    <a:cubicBezTo>
                      <a:pt x="47" y="11"/>
                      <a:pt x="30" y="24"/>
                      <a:pt x="20" y="41"/>
                    </a:cubicBezTo>
                    <a:cubicBezTo>
                      <a:pt x="0" y="78"/>
                      <a:pt x="10" y="128"/>
                      <a:pt x="47" y="148"/>
                    </a:cubicBezTo>
                    <a:lnTo>
                      <a:pt x="50" y="152"/>
                    </a:lnTo>
                    <a:cubicBezTo>
                      <a:pt x="130" y="188"/>
                      <a:pt x="207" y="225"/>
                      <a:pt x="284" y="262"/>
                    </a:cubicBezTo>
                    <a:cubicBezTo>
                      <a:pt x="298" y="268"/>
                      <a:pt x="312" y="272"/>
                      <a:pt x="326" y="272"/>
                    </a:cubicBezTo>
                    <a:cubicBezTo>
                      <a:pt x="353" y="272"/>
                      <a:pt x="378" y="258"/>
                      <a:pt x="391" y="232"/>
                    </a:cubicBezTo>
                    <a:cubicBezTo>
                      <a:pt x="414" y="195"/>
                      <a:pt x="398" y="144"/>
                      <a:pt x="362" y="124"/>
                    </a:cubicBezTo>
                    <a:cubicBezTo>
                      <a:pt x="288" y="81"/>
                      <a:pt x="207" y="47"/>
                      <a:pt x="127" y="11"/>
                    </a:cubicBezTo>
                    <a:cubicBezTo>
                      <a:pt x="116" y="4"/>
                      <a:pt x="104" y="1"/>
                      <a:pt x="90" y="1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27"/>
              <p:cNvSpPr/>
              <p:nvPr/>
            </p:nvSpPr>
            <p:spPr>
              <a:xfrm>
                <a:off x="2198364" y="3124564"/>
                <a:ext cx="220135" cy="380883"/>
              </a:xfrm>
              <a:custGeom>
                <a:avLst/>
                <a:gdLst/>
                <a:ahLst/>
                <a:cxnLst/>
                <a:rect l="l" t="t" r="r" b="b"/>
                <a:pathLst>
                  <a:path w="2276" h="3938" extrusionOk="0">
                    <a:moveTo>
                      <a:pt x="2181" y="0"/>
                    </a:moveTo>
                    <a:cubicBezTo>
                      <a:pt x="2161" y="0"/>
                      <a:pt x="2144" y="7"/>
                      <a:pt x="2127" y="14"/>
                    </a:cubicBezTo>
                    <a:cubicBezTo>
                      <a:pt x="2115" y="17"/>
                      <a:pt x="2101" y="23"/>
                      <a:pt x="2091" y="31"/>
                    </a:cubicBezTo>
                    <a:cubicBezTo>
                      <a:pt x="2081" y="37"/>
                      <a:pt x="2074" y="44"/>
                      <a:pt x="2064" y="54"/>
                    </a:cubicBezTo>
                    <a:cubicBezTo>
                      <a:pt x="2051" y="67"/>
                      <a:pt x="2041" y="87"/>
                      <a:pt x="2031" y="104"/>
                    </a:cubicBezTo>
                    <a:lnTo>
                      <a:pt x="2017" y="124"/>
                    </a:lnTo>
                    <a:cubicBezTo>
                      <a:pt x="2001" y="144"/>
                      <a:pt x="1984" y="161"/>
                      <a:pt x="1967" y="184"/>
                    </a:cubicBezTo>
                    <a:cubicBezTo>
                      <a:pt x="1944" y="211"/>
                      <a:pt x="1927" y="241"/>
                      <a:pt x="1907" y="272"/>
                    </a:cubicBezTo>
                    <a:cubicBezTo>
                      <a:pt x="1891" y="298"/>
                      <a:pt x="1874" y="328"/>
                      <a:pt x="1857" y="355"/>
                    </a:cubicBezTo>
                    <a:cubicBezTo>
                      <a:pt x="1837" y="395"/>
                      <a:pt x="1814" y="432"/>
                      <a:pt x="1793" y="472"/>
                    </a:cubicBezTo>
                    <a:cubicBezTo>
                      <a:pt x="1773" y="505"/>
                      <a:pt x="1757" y="536"/>
                      <a:pt x="1736" y="569"/>
                    </a:cubicBezTo>
                    <a:cubicBezTo>
                      <a:pt x="1713" y="616"/>
                      <a:pt x="1693" y="662"/>
                      <a:pt x="1676" y="709"/>
                    </a:cubicBezTo>
                    <a:lnTo>
                      <a:pt x="1676" y="706"/>
                    </a:lnTo>
                    <a:cubicBezTo>
                      <a:pt x="1659" y="746"/>
                      <a:pt x="1636" y="783"/>
                      <a:pt x="1616" y="820"/>
                    </a:cubicBezTo>
                    <a:cubicBezTo>
                      <a:pt x="1596" y="857"/>
                      <a:pt x="1576" y="894"/>
                      <a:pt x="1556" y="926"/>
                    </a:cubicBezTo>
                    <a:cubicBezTo>
                      <a:pt x="1513" y="1007"/>
                      <a:pt x="1472" y="1087"/>
                      <a:pt x="1435" y="1167"/>
                    </a:cubicBezTo>
                    <a:cubicBezTo>
                      <a:pt x="1395" y="1251"/>
                      <a:pt x="1345" y="1335"/>
                      <a:pt x="1301" y="1419"/>
                    </a:cubicBezTo>
                    <a:cubicBezTo>
                      <a:pt x="1255" y="1502"/>
                      <a:pt x="1208" y="1585"/>
                      <a:pt x="1164" y="1672"/>
                    </a:cubicBezTo>
                    <a:cubicBezTo>
                      <a:pt x="1148" y="1712"/>
                      <a:pt x="1128" y="1749"/>
                      <a:pt x="1111" y="1786"/>
                    </a:cubicBezTo>
                    <a:cubicBezTo>
                      <a:pt x="1091" y="1829"/>
                      <a:pt x="1068" y="1873"/>
                      <a:pt x="1044" y="1913"/>
                    </a:cubicBezTo>
                    <a:cubicBezTo>
                      <a:pt x="1000" y="1990"/>
                      <a:pt x="960" y="2067"/>
                      <a:pt x="917" y="2147"/>
                    </a:cubicBezTo>
                    <a:cubicBezTo>
                      <a:pt x="830" y="2305"/>
                      <a:pt x="743" y="2465"/>
                      <a:pt x="656" y="2626"/>
                    </a:cubicBezTo>
                    <a:cubicBezTo>
                      <a:pt x="566" y="2789"/>
                      <a:pt x="479" y="2953"/>
                      <a:pt x="386" y="3117"/>
                    </a:cubicBezTo>
                    <a:cubicBezTo>
                      <a:pt x="298" y="3274"/>
                      <a:pt x="208" y="3432"/>
                      <a:pt x="125" y="3592"/>
                    </a:cubicBezTo>
                    <a:cubicBezTo>
                      <a:pt x="91" y="3652"/>
                      <a:pt x="61" y="3713"/>
                      <a:pt x="28" y="3773"/>
                    </a:cubicBezTo>
                    <a:cubicBezTo>
                      <a:pt x="0" y="3827"/>
                      <a:pt x="17" y="3893"/>
                      <a:pt x="71" y="3924"/>
                    </a:cubicBezTo>
                    <a:cubicBezTo>
                      <a:pt x="87" y="3933"/>
                      <a:pt x="104" y="3937"/>
                      <a:pt x="122" y="3937"/>
                    </a:cubicBezTo>
                    <a:cubicBezTo>
                      <a:pt x="161" y="3937"/>
                      <a:pt x="200" y="3916"/>
                      <a:pt x="218" y="3879"/>
                    </a:cubicBezTo>
                    <a:cubicBezTo>
                      <a:pt x="305" y="3716"/>
                      <a:pt x="395" y="3552"/>
                      <a:pt x="486" y="3388"/>
                    </a:cubicBezTo>
                    <a:cubicBezTo>
                      <a:pt x="573" y="3228"/>
                      <a:pt x="663" y="3067"/>
                      <a:pt x="750" y="2907"/>
                    </a:cubicBezTo>
                    <a:cubicBezTo>
                      <a:pt x="843" y="2746"/>
                      <a:pt x="937" y="2582"/>
                      <a:pt x="1028" y="2419"/>
                    </a:cubicBezTo>
                    <a:cubicBezTo>
                      <a:pt x="1071" y="2342"/>
                      <a:pt x="1114" y="2265"/>
                      <a:pt x="1158" y="2187"/>
                    </a:cubicBezTo>
                    <a:cubicBezTo>
                      <a:pt x="1178" y="2154"/>
                      <a:pt x="1198" y="2118"/>
                      <a:pt x="1218" y="2081"/>
                    </a:cubicBezTo>
                    <a:cubicBezTo>
                      <a:pt x="1241" y="2037"/>
                      <a:pt x="1269" y="1993"/>
                      <a:pt x="1289" y="1947"/>
                    </a:cubicBezTo>
                    <a:cubicBezTo>
                      <a:pt x="1309" y="1910"/>
                      <a:pt x="1325" y="1870"/>
                      <a:pt x="1345" y="1829"/>
                    </a:cubicBezTo>
                    <a:cubicBezTo>
                      <a:pt x="1365" y="1789"/>
                      <a:pt x="1385" y="1746"/>
                      <a:pt x="1405" y="1706"/>
                    </a:cubicBezTo>
                    <a:cubicBezTo>
                      <a:pt x="1449" y="1619"/>
                      <a:pt x="1496" y="1536"/>
                      <a:pt x="1539" y="1448"/>
                    </a:cubicBezTo>
                    <a:cubicBezTo>
                      <a:pt x="1562" y="1408"/>
                      <a:pt x="1586" y="1368"/>
                      <a:pt x="1606" y="1325"/>
                    </a:cubicBezTo>
                    <a:cubicBezTo>
                      <a:pt x="1626" y="1284"/>
                      <a:pt x="1643" y="1244"/>
                      <a:pt x="1663" y="1204"/>
                    </a:cubicBezTo>
                    <a:cubicBezTo>
                      <a:pt x="1700" y="1124"/>
                      <a:pt x="1740" y="1044"/>
                      <a:pt x="1780" y="963"/>
                    </a:cubicBezTo>
                    <a:cubicBezTo>
                      <a:pt x="1797" y="934"/>
                      <a:pt x="1814" y="900"/>
                      <a:pt x="1830" y="866"/>
                    </a:cubicBezTo>
                    <a:cubicBezTo>
                      <a:pt x="1843" y="840"/>
                      <a:pt x="1857" y="813"/>
                      <a:pt x="1867" y="786"/>
                    </a:cubicBezTo>
                    <a:cubicBezTo>
                      <a:pt x="1871" y="773"/>
                      <a:pt x="1874" y="760"/>
                      <a:pt x="1880" y="746"/>
                    </a:cubicBezTo>
                    <a:cubicBezTo>
                      <a:pt x="1907" y="679"/>
                      <a:pt x="1944" y="613"/>
                      <a:pt x="1977" y="548"/>
                    </a:cubicBezTo>
                    <a:cubicBezTo>
                      <a:pt x="1997" y="516"/>
                      <a:pt x="2017" y="479"/>
                      <a:pt x="2034" y="445"/>
                    </a:cubicBezTo>
                    <a:cubicBezTo>
                      <a:pt x="2047" y="422"/>
                      <a:pt x="2061" y="395"/>
                      <a:pt x="2071" y="372"/>
                    </a:cubicBezTo>
                    <a:cubicBezTo>
                      <a:pt x="2084" y="377"/>
                      <a:pt x="2098" y="380"/>
                      <a:pt x="2111" y="380"/>
                    </a:cubicBezTo>
                    <a:cubicBezTo>
                      <a:pt x="2123" y="380"/>
                      <a:pt x="2134" y="378"/>
                      <a:pt x="2144" y="375"/>
                    </a:cubicBezTo>
                    <a:cubicBezTo>
                      <a:pt x="2164" y="368"/>
                      <a:pt x="2184" y="358"/>
                      <a:pt x="2198" y="341"/>
                    </a:cubicBezTo>
                    <a:cubicBezTo>
                      <a:pt x="2212" y="324"/>
                      <a:pt x="2218" y="315"/>
                      <a:pt x="2228" y="298"/>
                    </a:cubicBezTo>
                    <a:cubicBezTo>
                      <a:pt x="2232" y="288"/>
                      <a:pt x="2238" y="275"/>
                      <a:pt x="2245" y="264"/>
                    </a:cubicBezTo>
                    <a:lnTo>
                      <a:pt x="2252" y="247"/>
                    </a:lnTo>
                    <a:cubicBezTo>
                      <a:pt x="2268" y="227"/>
                      <a:pt x="2275" y="207"/>
                      <a:pt x="2268" y="181"/>
                    </a:cubicBezTo>
                    <a:lnTo>
                      <a:pt x="2268" y="171"/>
                    </a:lnTo>
                    <a:cubicBezTo>
                      <a:pt x="2268" y="161"/>
                      <a:pt x="2265" y="151"/>
                      <a:pt x="2261" y="137"/>
                    </a:cubicBezTo>
                    <a:lnTo>
                      <a:pt x="2265" y="124"/>
                    </a:lnTo>
                    <a:cubicBezTo>
                      <a:pt x="2268" y="94"/>
                      <a:pt x="2268" y="67"/>
                      <a:pt x="2255" y="40"/>
                    </a:cubicBezTo>
                    <a:cubicBezTo>
                      <a:pt x="2238" y="17"/>
                      <a:pt x="2208" y="0"/>
                      <a:pt x="21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79" name="Google Shape;979;p27"/>
            <p:cNvGrpSpPr/>
            <p:nvPr/>
          </p:nvGrpSpPr>
          <p:grpSpPr>
            <a:xfrm>
              <a:off x="240265" y="2876724"/>
              <a:ext cx="274707" cy="579948"/>
              <a:chOff x="304040" y="3020774"/>
              <a:chExt cx="274707" cy="579948"/>
            </a:xfrm>
          </p:grpSpPr>
          <p:sp>
            <p:nvSpPr>
              <p:cNvPr id="980" name="Google Shape;980;p27"/>
              <p:cNvSpPr/>
              <p:nvPr/>
            </p:nvSpPr>
            <p:spPr>
              <a:xfrm>
                <a:off x="331667" y="3093518"/>
                <a:ext cx="75931" cy="35025"/>
              </a:xfrm>
              <a:custGeom>
                <a:avLst/>
                <a:gdLst/>
                <a:ahLst/>
                <a:cxnLst/>
                <a:rect l="l" t="t" r="r" b="b"/>
                <a:pathLst>
                  <a:path w="874" h="507" extrusionOk="0">
                    <a:moveTo>
                      <a:pt x="670" y="1"/>
                    </a:moveTo>
                    <a:cubicBezTo>
                      <a:pt x="650" y="1"/>
                      <a:pt x="630" y="4"/>
                      <a:pt x="613" y="10"/>
                    </a:cubicBezTo>
                    <a:lnTo>
                      <a:pt x="593" y="14"/>
                    </a:lnTo>
                    <a:cubicBezTo>
                      <a:pt x="566" y="26"/>
                      <a:pt x="536" y="51"/>
                      <a:pt x="516" y="74"/>
                    </a:cubicBezTo>
                    <a:cubicBezTo>
                      <a:pt x="509" y="83"/>
                      <a:pt x="502" y="94"/>
                      <a:pt x="499" y="104"/>
                    </a:cubicBezTo>
                    <a:cubicBezTo>
                      <a:pt x="485" y="107"/>
                      <a:pt x="473" y="107"/>
                      <a:pt x="459" y="107"/>
                    </a:cubicBezTo>
                    <a:cubicBezTo>
                      <a:pt x="362" y="114"/>
                      <a:pt x="265" y="127"/>
                      <a:pt x="168" y="140"/>
                    </a:cubicBezTo>
                    <a:cubicBezTo>
                      <a:pt x="68" y="154"/>
                      <a:pt x="1" y="251"/>
                      <a:pt x="14" y="348"/>
                    </a:cubicBezTo>
                    <a:cubicBezTo>
                      <a:pt x="27" y="440"/>
                      <a:pt x="106" y="507"/>
                      <a:pt x="196" y="507"/>
                    </a:cubicBezTo>
                    <a:cubicBezTo>
                      <a:pt x="205" y="507"/>
                      <a:pt x="213" y="506"/>
                      <a:pt x="221" y="505"/>
                    </a:cubicBezTo>
                    <a:cubicBezTo>
                      <a:pt x="302" y="492"/>
                      <a:pt x="385" y="478"/>
                      <a:pt x="465" y="472"/>
                    </a:cubicBezTo>
                    <a:cubicBezTo>
                      <a:pt x="499" y="468"/>
                      <a:pt x="530" y="465"/>
                      <a:pt x="562" y="455"/>
                    </a:cubicBezTo>
                    <a:cubicBezTo>
                      <a:pt x="593" y="448"/>
                      <a:pt x="619" y="438"/>
                      <a:pt x="650" y="428"/>
                    </a:cubicBezTo>
                    <a:cubicBezTo>
                      <a:pt x="656" y="425"/>
                      <a:pt x="663" y="421"/>
                      <a:pt x="673" y="418"/>
                    </a:cubicBezTo>
                    <a:cubicBezTo>
                      <a:pt x="683" y="418"/>
                      <a:pt x="696" y="418"/>
                      <a:pt x="706" y="415"/>
                    </a:cubicBezTo>
                    <a:lnTo>
                      <a:pt x="726" y="412"/>
                    </a:lnTo>
                    <a:lnTo>
                      <a:pt x="737" y="408"/>
                    </a:lnTo>
                    <a:cubicBezTo>
                      <a:pt x="760" y="401"/>
                      <a:pt x="790" y="395"/>
                      <a:pt x="806" y="375"/>
                    </a:cubicBezTo>
                    <a:cubicBezTo>
                      <a:pt x="831" y="355"/>
                      <a:pt x="851" y="335"/>
                      <a:pt x="860" y="304"/>
                    </a:cubicBezTo>
                    <a:cubicBezTo>
                      <a:pt x="874" y="264"/>
                      <a:pt x="874" y="247"/>
                      <a:pt x="874" y="207"/>
                    </a:cubicBezTo>
                    <a:cubicBezTo>
                      <a:pt x="874" y="164"/>
                      <a:pt x="851" y="127"/>
                      <a:pt x="826" y="91"/>
                    </a:cubicBezTo>
                    <a:cubicBezTo>
                      <a:pt x="803" y="57"/>
                      <a:pt x="766" y="34"/>
                      <a:pt x="730" y="14"/>
                    </a:cubicBezTo>
                    <a:cubicBezTo>
                      <a:pt x="712" y="5"/>
                      <a:pt x="691" y="1"/>
                      <a:pt x="670" y="1"/>
                    </a:cubicBezTo>
                    <a:close/>
                  </a:path>
                </a:pathLst>
              </a:custGeom>
              <a:solidFill>
                <a:srgbClr val="FFC6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7"/>
              <p:cNvSpPr/>
              <p:nvPr/>
            </p:nvSpPr>
            <p:spPr>
              <a:xfrm>
                <a:off x="345915" y="3132135"/>
                <a:ext cx="214501" cy="410557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5943" extrusionOk="0">
                    <a:moveTo>
                      <a:pt x="543" y="1"/>
                    </a:moveTo>
                    <a:cubicBezTo>
                      <a:pt x="523" y="1"/>
                      <a:pt x="503" y="3"/>
                      <a:pt x="486" y="3"/>
                    </a:cubicBezTo>
                    <a:cubicBezTo>
                      <a:pt x="466" y="6"/>
                      <a:pt x="442" y="9"/>
                      <a:pt x="422" y="17"/>
                    </a:cubicBezTo>
                    <a:cubicBezTo>
                      <a:pt x="398" y="23"/>
                      <a:pt x="378" y="29"/>
                      <a:pt x="355" y="37"/>
                    </a:cubicBezTo>
                    <a:cubicBezTo>
                      <a:pt x="301" y="53"/>
                      <a:pt x="252" y="94"/>
                      <a:pt x="215" y="137"/>
                    </a:cubicBezTo>
                    <a:cubicBezTo>
                      <a:pt x="203" y="133"/>
                      <a:pt x="192" y="132"/>
                      <a:pt x="180" y="132"/>
                    </a:cubicBezTo>
                    <a:cubicBezTo>
                      <a:pt x="157" y="132"/>
                      <a:pt x="134" y="138"/>
                      <a:pt x="111" y="147"/>
                    </a:cubicBezTo>
                    <a:cubicBezTo>
                      <a:pt x="71" y="163"/>
                      <a:pt x="37" y="197"/>
                      <a:pt x="20" y="240"/>
                    </a:cubicBezTo>
                    <a:cubicBezTo>
                      <a:pt x="0" y="287"/>
                      <a:pt x="8" y="327"/>
                      <a:pt x="20" y="374"/>
                    </a:cubicBezTo>
                    <a:cubicBezTo>
                      <a:pt x="65" y="511"/>
                      <a:pt x="121" y="645"/>
                      <a:pt x="168" y="779"/>
                    </a:cubicBezTo>
                    <a:cubicBezTo>
                      <a:pt x="211" y="896"/>
                      <a:pt x="241" y="1013"/>
                      <a:pt x="281" y="1127"/>
                    </a:cubicBezTo>
                    <a:cubicBezTo>
                      <a:pt x="318" y="1227"/>
                      <a:pt x="366" y="1324"/>
                      <a:pt x="406" y="1421"/>
                    </a:cubicBezTo>
                    <a:cubicBezTo>
                      <a:pt x="412" y="1444"/>
                      <a:pt x="418" y="1471"/>
                      <a:pt x="426" y="1494"/>
                    </a:cubicBezTo>
                    <a:cubicBezTo>
                      <a:pt x="446" y="1571"/>
                      <a:pt x="469" y="1648"/>
                      <a:pt x="489" y="1722"/>
                    </a:cubicBezTo>
                    <a:cubicBezTo>
                      <a:pt x="509" y="1786"/>
                      <a:pt x="536" y="1849"/>
                      <a:pt x="556" y="1912"/>
                    </a:cubicBezTo>
                    <a:cubicBezTo>
                      <a:pt x="566" y="1953"/>
                      <a:pt x="576" y="1993"/>
                      <a:pt x="589" y="2033"/>
                    </a:cubicBezTo>
                    <a:cubicBezTo>
                      <a:pt x="602" y="2067"/>
                      <a:pt x="616" y="2103"/>
                      <a:pt x="626" y="2140"/>
                    </a:cubicBezTo>
                    <a:cubicBezTo>
                      <a:pt x="642" y="2193"/>
                      <a:pt x="656" y="2247"/>
                      <a:pt x="673" y="2301"/>
                    </a:cubicBezTo>
                    <a:cubicBezTo>
                      <a:pt x="690" y="2354"/>
                      <a:pt x="710" y="2408"/>
                      <a:pt x="727" y="2461"/>
                    </a:cubicBezTo>
                    <a:cubicBezTo>
                      <a:pt x="743" y="2514"/>
                      <a:pt x="756" y="2571"/>
                      <a:pt x="780" y="2625"/>
                    </a:cubicBezTo>
                    <a:cubicBezTo>
                      <a:pt x="803" y="2682"/>
                      <a:pt x="830" y="2732"/>
                      <a:pt x="850" y="2789"/>
                    </a:cubicBezTo>
                    <a:cubicBezTo>
                      <a:pt x="870" y="2835"/>
                      <a:pt x="890" y="2886"/>
                      <a:pt x="911" y="2933"/>
                    </a:cubicBezTo>
                    <a:cubicBezTo>
                      <a:pt x="934" y="2986"/>
                      <a:pt x="957" y="3039"/>
                      <a:pt x="977" y="3093"/>
                    </a:cubicBezTo>
                    <a:cubicBezTo>
                      <a:pt x="994" y="3150"/>
                      <a:pt x="1011" y="3207"/>
                      <a:pt x="1031" y="3260"/>
                    </a:cubicBezTo>
                    <a:cubicBezTo>
                      <a:pt x="1048" y="3311"/>
                      <a:pt x="1068" y="3360"/>
                      <a:pt x="1081" y="3408"/>
                    </a:cubicBezTo>
                    <a:cubicBezTo>
                      <a:pt x="1111" y="3511"/>
                      <a:pt x="1138" y="3612"/>
                      <a:pt x="1171" y="3712"/>
                    </a:cubicBezTo>
                    <a:cubicBezTo>
                      <a:pt x="1198" y="3802"/>
                      <a:pt x="1228" y="3896"/>
                      <a:pt x="1255" y="3986"/>
                    </a:cubicBezTo>
                    <a:cubicBezTo>
                      <a:pt x="1289" y="4100"/>
                      <a:pt x="1318" y="4214"/>
                      <a:pt x="1349" y="4328"/>
                    </a:cubicBezTo>
                    <a:cubicBezTo>
                      <a:pt x="1385" y="4461"/>
                      <a:pt x="1415" y="4598"/>
                      <a:pt x="1456" y="4732"/>
                    </a:cubicBezTo>
                    <a:cubicBezTo>
                      <a:pt x="1496" y="4869"/>
                      <a:pt x="1539" y="5006"/>
                      <a:pt x="1582" y="5140"/>
                    </a:cubicBezTo>
                    <a:cubicBezTo>
                      <a:pt x="1622" y="5271"/>
                      <a:pt x="1659" y="5398"/>
                      <a:pt x="1696" y="5528"/>
                    </a:cubicBezTo>
                    <a:cubicBezTo>
                      <a:pt x="1710" y="5572"/>
                      <a:pt x="1723" y="5612"/>
                      <a:pt x="1733" y="5655"/>
                    </a:cubicBezTo>
                    <a:cubicBezTo>
                      <a:pt x="1740" y="5678"/>
                      <a:pt x="1746" y="5702"/>
                      <a:pt x="1753" y="5725"/>
                    </a:cubicBezTo>
                    <a:cubicBezTo>
                      <a:pt x="1760" y="5756"/>
                      <a:pt x="1763" y="5788"/>
                      <a:pt x="1780" y="5819"/>
                    </a:cubicBezTo>
                    <a:cubicBezTo>
                      <a:pt x="1793" y="5853"/>
                      <a:pt x="1814" y="5879"/>
                      <a:pt x="1843" y="5902"/>
                    </a:cubicBezTo>
                    <a:cubicBezTo>
                      <a:pt x="1860" y="5909"/>
                      <a:pt x="1877" y="5919"/>
                      <a:pt x="1891" y="5926"/>
                    </a:cubicBezTo>
                    <a:cubicBezTo>
                      <a:pt x="1913" y="5937"/>
                      <a:pt x="1938" y="5942"/>
                      <a:pt x="1963" y="5942"/>
                    </a:cubicBezTo>
                    <a:cubicBezTo>
                      <a:pt x="1974" y="5942"/>
                      <a:pt x="1986" y="5941"/>
                      <a:pt x="1997" y="5939"/>
                    </a:cubicBezTo>
                    <a:cubicBezTo>
                      <a:pt x="2044" y="5939"/>
                      <a:pt x="2084" y="5913"/>
                      <a:pt x="2118" y="5882"/>
                    </a:cubicBezTo>
                    <a:cubicBezTo>
                      <a:pt x="2138" y="5882"/>
                      <a:pt x="2158" y="5879"/>
                      <a:pt x="2178" y="5879"/>
                    </a:cubicBezTo>
                    <a:cubicBezTo>
                      <a:pt x="2212" y="5876"/>
                      <a:pt x="2245" y="5866"/>
                      <a:pt x="2275" y="5856"/>
                    </a:cubicBezTo>
                    <a:cubicBezTo>
                      <a:pt x="2322" y="5842"/>
                      <a:pt x="2379" y="5802"/>
                      <a:pt x="2405" y="5759"/>
                    </a:cubicBezTo>
                    <a:cubicBezTo>
                      <a:pt x="2436" y="5708"/>
                      <a:pt x="2456" y="5672"/>
                      <a:pt x="2462" y="5612"/>
                    </a:cubicBezTo>
                    <a:cubicBezTo>
                      <a:pt x="2468" y="5578"/>
                      <a:pt x="2468" y="5544"/>
                      <a:pt x="2462" y="5515"/>
                    </a:cubicBezTo>
                    <a:lnTo>
                      <a:pt x="2462" y="5495"/>
                    </a:lnTo>
                    <a:cubicBezTo>
                      <a:pt x="2462" y="5401"/>
                      <a:pt x="2452" y="5307"/>
                      <a:pt x="2436" y="5214"/>
                    </a:cubicBezTo>
                    <a:cubicBezTo>
                      <a:pt x="2408" y="5070"/>
                      <a:pt x="2379" y="4922"/>
                      <a:pt x="2332" y="4782"/>
                    </a:cubicBezTo>
                    <a:cubicBezTo>
                      <a:pt x="2288" y="4658"/>
                      <a:pt x="2241" y="4535"/>
                      <a:pt x="2198" y="4408"/>
                    </a:cubicBezTo>
                    <a:cubicBezTo>
                      <a:pt x="2155" y="4287"/>
                      <a:pt x="2115" y="4167"/>
                      <a:pt x="2078" y="4047"/>
                    </a:cubicBezTo>
                    <a:cubicBezTo>
                      <a:pt x="2031" y="3882"/>
                      <a:pt x="1987" y="3718"/>
                      <a:pt x="1937" y="3555"/>
                    </a:cubicBezTo>
                    <a:cubicBezTo>
                      <a:pt x="1914" y="3481"/>
                      <a:pt x="1891" y="3411"/>
                      <a:pt x="1866" y="3337"/>
                    </a:cubicBezTo>
                    <a:cubicBezTo>
                      <a:pt x="1843" y="3264"/>
                      <a:pt x="1823" y="3184"/>
                      <a:pt x="1793" y="3110"/>
                    </a:cubicBezTo>
                    <a:cubicBezTo>
                      <a:pt x="1786" y="3090"/>
                      <a:pt x="1773" y="3070"/>
                      <a:pt x="1757" y="3053"/>
                    </a:cubicBezTo>
                    <a:cubicBezTo>
                      <a:pt x="1726" y="2946"/>
                      <a:pt x="1700" y="2835"/>
                      <a:pt x="1673" y="2729"/>
                    </a:cubicBezTo>
                    <a:cubicBezTo>
                      <a:pt x="1633" y="2578"/>
                      <a:pt x="1590" y="2428"/>
                      <a:pt x="1539" y="2281"/>
                    </a:cubicBezTo>
                    <a:cubicBezTo>
                      <a:pt x="1519" y="2224"/>
                      <a:pt x="1499" y="2167"/>
                      <a:pt x="1479" y="2110"/>
                    </a:cubicBezTo>
                    <a:cubicBezTo>
                      <a:pt x="1459" y="2046"/>
                      <a:pt x="1439" y="1983"/>
                      <a:pt x="1419" y="1916"/>
                    </a:cubicBezTo>
                    <a:cubicBezTo>
                      <a:pt x="1399" y="1859"/>
                      <a:pt x="1375" y="1802"/>
                      <a:pt x="1352" y="1745"/>
                    </a:cubicBezTo>
                    <a:cubicBezTo>
                      <a:pt x="1325" y="1692"/>
                      <a:pt x="1305" y="1635"/>
                      <a:pt x="1281" y="1582"/>
                    </a:cubicBezTo>
                    <a:cubicBezTo>
                      <a:pt x="1235" y="1465"/>
                      <a:pt x="1191" y="1347"/>
                      <a:pt x="1158" y="1224"/>
                    </a:cubicBezTo>
                    <a:lnTo>
                      <a:pt x="1158" y="1224"/>
                    </a:lnTo>
                    <a:lnTo>
                      <a:pt x="1161" y="1244"/>
                    </a:lnTo>
                    <a:cubicBezTo>
                      <a:pt x="1134" y="1143"/>
                      <a:pt x="1104" y="1040"/>
                      <a:pt x="1071" y="940"/>
                    </a:cubicBezTo>
                    <a:cubicBezTo>
                      <a:pt x="1044" y="852"/>
                      <a:pt x="1017" y="765"/>
                      <a:pt x="991" y="679"/>
                    </a:cubicBezTo>
                    <a:cubicBezTo>
                      <a:pt x="977" y="628"/>
                      <a:pt x="963" y="582"/>
                      <a:pt x="951" y="531"/>
                    </a:cubicBezTo>
                    <a:cubicBezTo>
                      <a:pt x="934" y="458"/>
                      <a:pt x="914" y="381"/>
                      <a:pt x="887" y="304"/>
                    </a:cubicBezTo>
                    <a:cubicBezTo>
                      <a:pt x="857" y="210"/>
                      <a:pt x="807" y="123"/>
                      <a:pt x="727" y="63"/>
                    </a:cubicBezTo>
                    <a:cubicBezTo>
                      <a:pt x="683" y="29"/>
                      <a:pt x="639" y="20"/>
                      <a:pt x="586" y="6"/>
                    </a:cubicBezTo>
                    <a:cubicBezTo>
                      <a:pt x="573" y="2"/>
                      <a:pt x="558" y="1"/>
                      <a:pt x="54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7"/>
              <p:cNvSpPr/>
              <p:nvPr/>
            </p:nvSpPr>
            <p:spPr>
              <a:xfrm>
                <a:off x="320634" y="3031206"/>
                <a:ext cx="66896" cy="72398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048" extrusionOk="0">
                    <a:moveTo>
                      <a:pt x="283" y="1"/>
                    </a:moveTo>
                    <a:cubicBezTo>
                      <a:pt x="263" y="1"/>
                      <a:pt x="245" y="4"/>
                      <a:pt x="228" y="9"/>
                    </a:cubicBezTo>
                    <a:cubicBezTo>
                      <a:pt x="215" y="13"/>
                      <a:pt x="205" y="16"/>
                      <a:pt x="191" y="19"/>
                    </a:cubicBezTo>
                    <a:cubicBezTo>
                      <a:pt x="158" y="33"/>
                      <a:pt x="124" y="66"/>
                      <a:pt x="101" y="90"/>
                    </a:cubicBezTo>
                    <a:cubicBezTo>
                      <a:pt x="91" y="103"/>
                      <a:pt x="84" y="113"/>
                      <a:pt x="75" y="126"/>
                    </a:cubicBezTo>
                    <a:cubicBezTo>
                      <a:pt x="64" y="146"/>
                      <a:pt x="50" y="166"/>
                      <a:pt x="41" y="190"/>
                    </a:cubicBezTo>
                    <a:cubicBezTo>
                      <a:pt x="38" y="213"/>
                      <a:pt x="30" y="237"/>
                      <a:pt x="24" y="257"/>
                    </a:cubicBezTo>
                    <a:cubicBezTo>
                      <a:pt x="14" y="297"/>
                      <a:pt x="14" y="340"/>
                      <a:pt x="10" y="380"/>
                    </a:cubicBezTo>
                    <a:cubicBezTo>
                      <a:pt x="10" y="414"/>
                      <a:pt x="7" y="444"/>
                      <a:pt x="7" y="477"/>
                    </a:cubicBezTo>
                    <a:cubicBezTo>
                      <a:pt x="4" y="554"/>
                      <a:pt x="1" y="631"/>
                      <a:pt x="7" y="712"/>
                    </a:cubicBezTo>
                    <a:cubicBezTo>
                      <a:pt x="7" y="748"/>
                      <a:pt x="18" y="788"/>
                      <a:pt x="30" y="825"/>
                    </a:cubicBezTo>
                    <a:cubicBezTo>
                      <a:pt x="14" y="852"/>
                      <a:pt x="4" y="885"/>
                      <a:pt x="10" y="922"/>
                    </a:cubicBezTo>
                    <a:cubicBezTo>
                      <a:pt x="20" y="992"/>
                      <a:pt x="84" y="1048"/>
                      <a:pt x="153" y="1048"/>
                    </a:cubicBezTo>
                    <a:cubicBezTo>
                      <a:pt x="160" y="1048"/>
                      <a:pt x="168" y="1047"/>
                      <a:pt x="175" y="1046"/>
                    </a:cubicBezTo>
                    <a:cubicBezTo>
                      <a:pt x="215" y="1039"/>
                      <a:pt x="258" y="1029"/>
                      <a:pt x="299" y="1022"/>
                    </a:cubicBezTo>
                    <a:cubicBezTo>
                      <a:pt x="311" y="1022"/>
                      <a:pt x="325" y="1022"/>
                      <a:pt x="335" y="1019"/>
                    </a:cubicBezTo>
                    <a:cubicBezTo>
                      <a:pt x="365" y="1016"/>
                      <a:pt x="388" y="1009"/>
                      <a:pt x="412" y="996"/>
                    </a:cubicBezTo>
                    <a:cubicBezTo>
                      <a:pt x="456" y="985"/>
                      <a:pt x="499" y="976"/>
                      <a:pt x="539" y="959"/>
                    </a:cubicBezTo>
                    <a:cubicBezTo>
                      <a:pt x="563" y="949"/>
                      <a:pt x="586" y="939"/>
                      <a:pt x="609" y="928"/>
                    </a:cubicBezTo>
                    <a:cubicBezTo>
                      <a:pt x="620" y="925"/>
                      <a:pt x="632" y="922"/>
                      <a:pt x="643" y="919"/>
                    </a:cubicBezTo>
                    <a:cubicBezTo>
                      <a:pt x="680" y="905"/>
                      <a:pt x="706" y="882"/>
                      <a:pt x="730" y="852"/>
                    </a:cubicBezTo>
                    <a:cubicBezTo>
                      <a:pt x="766" y="812"/>
                      <a:pt x="770" y="752"/>
                      <a:pt x="766" y="698"/>
                    </a:cubicBezTo>
                    <a:cubicBezTo>
                      <a:pt x="766" y="675"/>
                      <a:pt x="760" y="652"/>
                      <a:pt x="753" y="631"/>
                    </a:cubicBezTo>
                    <a:cubicBezTo>
                      <a:pt x="737" y="564"/>
                      <a:pt x="720" y="497"/>
                      <a:pt x="693" y="434"/>
                    </a:cubicBezTo>
                    <a:cubicBezTo>
                      <a:pt x="673" y="387"/>
                      <a:pt x="649" y="340"/>
                      <a:pt x="629" y="294"/>
                    </a:cubicBezTo>
                    <a:cubicBezTo>
                      <a:pt x="609" y="253"/>
                      <a:pt x="586" y="213"/>
                      <a:pt x="556" y="176"/>
                    </a:cubicBezTo>
                    <a:cubicBezTo>
                      <a:pt x="539" y="156"/>
                      <a:pt x="519" y="136"/>
                      <a:pt x="499" y="116"/>
                    </a:cubicBezTo>
                    <a:cubicBezTo>
                      <a:pt x="479" y="96"/>
                      <a:pt x="459" y="79"/>
                      <a:pt x="439" y="59"/>
                    </a:cubicBezTo>
                    <a:cubicBezTo>
                      <a:pt x="402" y="29"/>
                      <a:pt x="351" y="5"/>
                      <a:pt x="305" y="2"/>
                    </a:cubicBezTo>
                    <a:cubicBezTo>
                      <a:pt x="297" y="1"/>
                      <a:pt x="290" y="1"/>
                      <a:pt x="2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7"/>
              <p:cNvSpPr/>
              <p:nvPr/>
            </p:nvSpPr>
            <p:spPr>
              <a:xfrm>
                <a:off x="392655" y="3123914"/>
                <a:ext cx="171844" cy="413459"/>
              </a:xfrm>
              <a:custGeom>
                <a:avLst/>
                <a:gdLst/>
                <a:ahLst/>
                <a:cxnLst/>
                <a:rect l="l" t="t" r="r" b="b"/>
                <a:pathLst>
                  <a:path w="1978" h="5985" extrusionOk="0">
                    <a:moveTo>
                      <a:pt x="97" y="1"/>
                    </a:moveTo>
                    <a:cubicBezTo>
                      <a:pt x="93" y="1"/>
                      <a:pt x="88" y="1"/>
                      <a:pt x="84" y="1"/>
                    </a:cubicBezTo>
                    <a:lnTo>
                      <a:pt x="75" y="1"/>
                    </a:lnTo>
                    <a:cubicBezTo>
                      <a:pt x="35" y="15"/>
                      <a:pt x="1" y="58"/>
                      <a:pt x="11" y="102"/>
                    </a:cubicBezTo>
                    <a:cubicBezTo>
                      <a:pt x="41" y="225"/>
                      <a:pt x="68" y="353"/>
                      <a:pt x="95" y="477"/>
                    </a:cubicBezTo>
                    <a:cubicBezTo>
                      <a:pt x="118" y="600"/>
                      <a:pt x="149" y="724"/>
                      <a:pt x="178" y="847"/>
                    </a:cubicBezTo>
                    <a:cubicBezTo>
                      <a:pt x="209" y="968"/>
                      <a:pt x="242" y="1088"/>
                      <a:pt x="275" y="1212"/>
                    </a:cubicBezTo>
                    <a:cubicBezTo>
                      <a:pt x="309" y="1343"/>
                      <a:pt x="345" y="1473"/>
                      <a:pt x="376" y="1604"/>
                    </a:cubicBezTo>
                    <a:cubicBezTo>
                      <a:pt x="413" y="1741"/>
                      <a:pt x="442" y="1878"/>
                      <a:pt x="470" y="2019"/>
                    </a:cubicBezTo>
                    <a:cubicBezTo>
                      <a:pt x="499" y="2155"/>
                      <a:pt x="539" y="2292"/>
                      <a:pt x="580" y="2426"/>
                    </a:cubicBezTo>
                    <a:cubicBezTo>
                      <a:pt x="623" y="2576"/>
                      <a:pt x="663" y="2724"/>
                      <a:pt x="710" y="2871"/>
                    </a:cubicBezTo>
                    <a:cubicBezTo>
                      <a:pt x="740" y="2978"/>
                      <a:pt x="774" y="3089"/>
                      <a:pt x="807" y="3198"/>
                    </a:cubicBezTo>
                    <a:cubicBezTo>
                      <a:pt x="857" y="3376"/>
                      <a:pt x="907" y="3553"/>
                      <a:pt x="964" y="3727"/>
                    </a:cubicBezTo>
                    <a:cubicBezTo>
                      <a:pt x="1021" y="3905"/>
                      <a:pt x="1084" y="4078"/>
                      <a:pt x="1141" y="4256"/>
                    </a:cubicBezTo>
                    <a:cubicBezTo>
                      <a:pt x="1208" y="4493"/>
                      <a:pt x="1279" y="4734"/>
                      <a:pt x="1345" y="4975"/>
                    </a:cubicBezTo>
                    <a:cubicBezTo>
                      <a:pt x="1382" y="5105"/>
                      <a:pt x="1426" y="5232"/>
                      <a:pt x="1473" y="5359"/>
                    </a:cubicBezTo>
                    <a:cubicBezTo>
                      <a:pt x="1489" y="5410"/>
                      <a:pt x="1506" y="5463"/>
                      <a:pt x="1523" y="5517"/>
                    </a:cubicBezTo>
                    <a:cubicBezTo>
                      <a:pt x="1543" y="5574"/>
                      <a:pt x="1563" y="5631"/>
                      <a:pt x="1583" y="5687"/>
                    </a:cubicBezTo>
                    <a:cubicBezTo>
                      <a:pt x="1600" y="5724"/>
                      <a:pt x="1613" y="5764"/>
                      <a:pt x="1629" y="5804"/>
                    </a:cubicBezTo>
                    <a:cubicBezTo>
                      <a:pt x="1637" y="5821"/>
                      <a:pt x="1650" y="5841"/>
                      <a:pt x="1657" y="5861"/>
                    </a:cubicBezTo>
                    <a:cubicBezTo>
                      <a:pt x="1674" y="5891"/>
                      <a:pt x="1697" y="5928"/>
                      <a:pt x="1727" y="5952"/>
                    </a:cubicBezTo>
                    <a:cubicBezTo>
                      <a:pt x="1754" y="5972"/>
                      <a:pt x="1787" y="5984"/>
                      <a:pt x="1821" y="5984"/>
                    </a:cubicBezTo>
                    <a:cubicBezTo>
                      <a:pt x="1841" y="5984"/>
                      <a:pt x="1861" y="5980"/>
                      <a:pt x="1881" y="5972"/>
                    </a:cubicBezTo>
                    <a:cubicBezTo>
                      <a:pt x="1907" y="5958"/>
                      <a:pt x="1921" y="5944"/>
                      <a:pt x="1941" y="5924"/>
                    </a:cubicBezTo>
                    <a:cubicBezTo>
                      <a:pt x="1958" y="5904"/>
                      <a:pt x="1964" y="5878"/>
                      <a:pt x="1971" y="5851"/>
                    </a:cubicBezTo>
                    <a:cubicBezTo>
                      <a:pt x="1975" y="5831"/>
                      <a:pt x="1978" y="5811"/>
                      <a:pt x="1975" y="5787"/>
                    </a:cubicBezTo>
                    <a:cubicBezTo>
                      <a:pt x="1971" y="5757"/>
                      <a:pt x="1955" y="5737"/>
                      <a:pt x="1941" y="5717"/>
                    </a:cubicBezTo>
                    <a:lnTo>
                      <a:pt x="1921" y="5700"/>
                    </a:lnTo>
                    <a:cubicBezTo>
                      <a:pt x="1914" y="5684"/>
                      <a:pt x="1910" y="5667"/>
                      <a:pt x="1904" y="5651"/>
                    </a:cubicBezTo>
                    <a:cubicBezTo>
                      <a:pt x="1887" y="5600"/>
                      <a:pt x="1867" y="5546"/>
                      <a:pt x="1850" y="5496"/>
                    </a:cubicBezTo>
                    <a:cubicBezTo>
                      <a:pt x="1827" y="5440"/>
                      <a:pt x="1807" y="5383"/>
                      <a:pt x="1784" y="5322"/>
                    </a:cubicBezTo>
                    <a:cubicBezTo>
                      <a:pt x="1764" y="5269"/>
                      <a:pt x="1740" y="5216"/>
                      <a:pt x="1720" y="5162"/>
                    </a:cubicBezTo>
                    <a:cubicBezTo>
                      <a:pt x="1674" y="5045"/>
                      <a:pt x="1629" y="4928"/>
                      <a:pt x="1589" y="4808"/>
                    </a:cubicBezTo>
                    <a:cubicBezTo>
                      <a:pt x="1553" y="4691"/>
                      <a:pt x="1513" y="4570"/>
                      <a:pt x="1479" y="4450"/>
                    </a:cubicBezTo>
                    <a:cubicBezTo>
                      <a:pt x="1459" y="4393"/>
                      <a:pt x="1442" y="4333"/>
                      <a:pt x="1426" y="4276"/>
                    </a:cubicBezTo>
                    <a:cubicBezTo>
                      <a:pt x="1402" y="4192"/>
                      <a:pt x="1376" y="4109"/>
                      <a:pt x="1349" y="4025"/>
                    </a:cubicBezTo>
                    <a:cubicBezTo>
                      <a:pt x="1316" y="3938"/>
                      <a:pt x="1285" y="3851"/>
                      <a:pt x="1255" y="3760"/>
                    </a:cubicBezTo>
                    <a:cubicBezTo>
                      <a:pt x="1192" y="3587"/>
                      <a:pt x="1138" y="3410"/>
                      <a:pt x="1084" y="3232"/>
                    </a:cubicBezTo>
                    <a:lnTo>
                      <a:pt x="1084" y="3232"/>
                    </a:lnTo>
                    <a:cubicBezTo>
                      <a:pt x="1088" y="3243"/>
                      <a:pt x="1092" y="3255"/>
                      <a:pt x="1095" y="3266"/>
                    </a:cubicBezTo>
                    <a:cubicBezTo>
                      <a:pt x="1032" y="3052"/>
                      <a:pt x="964" y="2837"/>
                      <a:pt x="901" y="2624"/>
                    </a:cubicBezTo>
                    <a:cubicBezTo>
                      <a:pt x="847" y="2440"/>
                      <a:pt x="791" y="2255"/>
                      <a:pt x="734" y="2072"/>
                    </a:cubicBezTo>
                    <a:cubicBezTo>
                      <a:pt x="677" y="1874"/>
                      <a:pt x="630" y="1677"/>
                      <a:pt x="573" y="1480"/>
                    </a:cubicBezTo>
                    <a:cubicBezTo>
                      <a:pt x="513" y="1276"/>
                      <a:pt x="453" y="1071"/>
                      <a:pt x="393" y="868"/>
                    </a:cubicBezTo>
                    <a:cubicBezTo>
                      <a:pt x="356" y="741"/>
                      <a:pt x="322" y="614"/>
                      <a:pt x="289" y="486"/>
                    </a:cubicBezTo>
                    <a:cubicBezTo>
                      <a:pt x="252" y="349"/>
                      <a:pt x="218" y="213"/>
                      <a:pt x="185" y="75"/>
                    </a:cubicBezTo>
                    <a:cubicBezTo>
                      <a:pt x="181" y="52"/>
                      <a:pt x="172" y="32"/>
                      <a:pt x="152" y="18"/>
                    </a:cubicBezTo>
                    <a:cubicBezTo>
                      <a:pt x="135" y="7"/>
                      <a:pt x="116" y="1"/>
                      <a:pt x="97" y="1"/>
                    </a:cubicBezTo>
                    <a:close/>
                  </a:path>
                </a:pathLst>
              </a:custGeom>
              <a:solidFill>
                <a:srgbClr val="524A83">
                  <a:alpha val="25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7"/>
              <p:cNvSpPr/>
              <p:nvPr/>
            </p:nvSpPr>
            <p:spPr>
              <a:xfrm>
                <a:off x="304040" y="3020774"/>
                <a:ext cx="274707" cy="579948"/>
              </a:xfrm>
              <a:custGeom>
                <a:avLst/>
                <a:gdLst/>
                <a:ahLst/>
                <a:cxnLst/>
                <a:rect l="l" t="t" r="r" b="b"/>
                <a:pathLst>
                  <a:path w="3162" h="8395" extrusionOk="0">
                    <a:moveTo>
                      <a:pt x="473" y="261"/>
                    </a:moveTo>
                    <a:cubicBezTo>
                      <a:pt x="490" y="264"/>
                      <a:pt x="506" y="267"/>
                      <a:pt x="522" y="274"/>
                    </a:cubicBezTo>
                    <a:cubicBezTo>
                      <a:pt x="539" y="281"/>
                      <a:pt x="556" y="290"/>
                      <a:pt x="570" y="301"/>
                    </a:cubicBezTo>
                    <a:cubicBezTo>
                      <a:pt x="596" y="324"/>
                      <a:pt x="620" y="351"/>
                      <a:pt x="643" y="377"/>
                    </a:cubicBezTo>
                    <a:cubicBezTo>
                      <a:pt x="670" y="411"/>
                      <a:pt x="693" y="448"/>
                      <a:pt x="713" y="485"/>
                    </a:cubicBezTo>
                    <a:cubicBezTo>
                      <a:pt x="740" y="528"/>
                      <a:pt x="763" y="575"/>
                      <a:pt x="787" y="622"/>
                    </a:cubicBezTo>
                    <a:cubicBezTo>
                      <a:pt x="834" y="715"/>
                      <a:pt x="877" y="812"/>
                      <a:pt x="917" y="906"/>
                    </a:cubicBezTo>
                    <a:cubicBezTo>
                      <a:pt x="957" y="1006"/>
                      <a:pt x="994" y="1107"/>
                      <a:pt x="1021" y="1207"/>
                    </a:cubicBezTo>
                    <a:cubicBezTo>
                      <a:pt x="1055" y="1324"/>
                      <a:pt x="1088" y="1441"/>
                      <a:pt x="1128" y="1555"/>
                    </a:cubicBezTo>
                    <a:cubicBezTo>
                      <a:pt x="1165" y="1669"/>
                      <a:pt x="1198" y="1786"/>
                      <a:pt x="1235" y="1899"/>
                    </a:cubicBezTo>
                    <a:cubicBezTo>
                      <a:pt x="1252" y="1956"/>
                      <a:pt x="1269" y="2010"/>
                      <a:pt x="1285" y="2063"/>
                    </a:cubicBezTo>
                    <a:cubicBezTo>
                      <a:pt x="1302" y="2123"/>
                      <a:pt x="1315" y="2180"/>
                      <a:pt x="1332" y="2240"/>
                    </a:cubicBezTo>
                    <a:cubicBezTo>
                      <a:pt x="1365" y="2351"/>
                      <a:pt x="1399" y="2461"/>
                      <a:pt x="1433" y="2575"/>
                    </a:cubicBezTo>
                    <a:cubicBezTo>
                      <a:pt x="1470" y="2692"/>
                      <a:pt x="1506" y="2805"/>
                      <a:pt x="1543" y="2922"/>
                    </a:cubicBezTo>
                    <a:cubicBezTo>
                      <a:pt x="1576" y="3036"/>
                      <a:pt x="1610" y="3150"/>
                      <a:pt x="1646" y="3264"/>
                    </a:cubicBezTo>
                    <a:cubicBezTo>
                      <a:pt x="1666" y="3324"/>
                      <a:pt x="1686" y="3384"/>
                      <a:pt x="1703" y="3447"/>
                    </a:cubicBezTo>
                    <a:cubicBezTo>
                      <a:pt x="1720" y="3498"/>
                      <a:pt x="1734" y="3548"/>
                      <a:pt x="1751" y="3601"/>
                    </a:cubicBezTo>
                    <a:cubicBezTo>
                      <a:pt x="1783" y="3722"/>
                      <a:pt x="1820" y="3842"/>
                      <a:pt x="1857" y="3963"/>
                    </a:cubicBezTo>
                    <a:cubicBezTo>
                      <a:pt x="1887" y="4073"/>
                      <a:pt x="1927" y="4177"/>
                      <a:pt x="1961" y="4287"/>
                    </a:cubicBezTo>
                    <a:cubicBezTo>
                      <a:pt x="1998" y="4407"/>
                      <a:pt x="2038" y="4528"/>
                      <a:pt x="2075" y="4651"/>
                    </a:cubicBezTo>
                    <a:cubicBezTo>
                      <a:pt x="2104" y="4762"/>
                      <a:pt x="2141" y="4872"/>
                      <a:pt x="2178" y="4983"/>
                    </a:cubicBezTo>
                    <a:cubicBezTo>
                      <a:pt x="2215" y="5097"/>
                      <a:pt x="2248" y="5210"/>
                      <a:pt x="2285" y="5321"/>
                    </a:cubicBezTo>
                    <a:cubicBezTo>
                      <a:pt x="2325" y="5438"/>
                      <a:pt x="2362" y="5554"/>
                      <a:pt x="2402" y="5672"/>
                    </a:cubicBezTo>
                    <a:cubicBezTo>
                      <a:pt x="2442" y="5782"/>
                      <a:pt x="2473" y="5895"/>
                      <a:pt x="2506" y="6006"/>
                    </a:cubicBezTo>
                    <a:cubicBezTo>
                      <a:pt x="2536" y="6110"/>
                      <a:pt x="2573" y="6217"/>
                      <a:pt x="2609" y="6321"/>
                    </a:cubicBezTo>
                    <a:cubicBezTo>
                      <a:pt x="2623" y="6364"/>
                      <a:pt x="2640" y="6404"/>
                      <a:pt x="2657" y="6448"/>
                    </a:cubicBezTo>
                    <a:cubicBezTo>
                      <a:pt x="2674" y="6491"/>
                      <a:pt x="2686" y="6534"/>
                      <a:pt x="2703" y="6582"/>
                    </a:cubicBezTo>
                    <a:cubicBezTo>
                      <a:pt x="2734" y="6668"/>
                      <a:pt x="2767" y="6752"/>
                      <a:pt x="2800" y="6835"/>
                    </a:cubicBezTo>
                    <a:cubicBezTo>
                      <a:pt x="2837" y="6929"/>
                      <a:pt x="2874" y="7023"/>
                      <a:pt x="2907" y="7120"/>
                    </a:cubicBezTo>
                    <a:cubicBezTo>
                      <a:pt x="2924" y="7164"/>
                      <a:pt x="2934" y="7210"/>
                      <a:pt x="2947" y="7260"/>
                    </a:cubicBezTo>
                    <a:cubicBezTo>
                      <a:pt x="2950" y="7270"/>
                      <a:pt x="2954" y="7284"/>
                      <a:pt x="2954" y="7294"/>
                    </a:cubicBezTo>
                    <a:cubicBezTo>
                      <a:pt x="2901" y="7311"/>
                      <a:pt x="2847" y="7337"/>
                      <a:pt x="2797" y="7360"/>
                    </a:cubicBezTo>
                    <a:cubicBezTo>
                      <a:pt x="2763" y="7371"/>
                      <a:pt x="2730" y="7380"/>
                      <a:pt x="2697" y="7394"/>
                    </a:cubicBezTo>
                    <a:cubicBezTo>
                      <a:pt x="2660" y="7408"/>
                      <a:pt x="2626" y="7428"/>
                      <a:pt x="2589" y="7445"/>
                    </a:cubicBezTo>
                    <a:cubicBezTo>
                      <a:pt x="2546" y="7461"/>
                      <a:pt x="2496" y="7468"/>
                      <a:pt x="2449" y="7474"/>
                    </a:cubicBezTo>
                    <a:cubicBezTo>
                      <a:pt x="2442" y="7474"/>
                      <a:pt x="2433" y="7478"/>
                      <a:pt x="2426" y="7478"/>
                    </a:cubicBezTo>
                    <a:cubicBezTo>
                      <a:pt x="2419" y="7465"/>
                      <a:pt x="2413" y="7451"/>
                      <a:pt x="2405" y="7441"/>
                    </a:cubicBezTo>
                    <a:cubicBezTo>
                      <a:pt x="2393" y="7417"/>
                      <a:pt x="2382" y="7397"/>
                      <a:pt x="2373" y="7374"/>
                    </a:cubicBezTo>
                    <a:cubicBezTo>
                      <a:pt x="2352" y="7334"/>
                      <a:pt x="2336" y="7294"/>
                      <a:pt x="2319" y="7250"/>
                    </a:cubicBezTo>
                    <a:cubicBezTo>
                      <a:pt x="2279" y="7153"/>
                      <a:pt x="2245" y="7053"/>
                      <a:pt x="2212" y="6956"/>
                    </a:cubicBezTo>
                    <a:cubicBezTo>
                      <a:pt x="2172" y="6846"/>
                      <a:pt x="2141" y="6732"/>
                      <a:pt x="2108" y="6618"/>
                    </a:cubicBezTo>
                    <a:cubicBezTo>
                      <a:pt x="2075" y="6508"/>
                      <a:pt x="2035" y="6397"/>
                      <a:pt x="1995" y="6284"/>
                    </a:cubicBezTo>
                    <a:cubicBezTo>
                      <a:pt x="1954" y="6176"/>
                      <a:pt x="1917" y="6066"/>
                      <a:pt x="1881" y="5956"/>
                    </a:cubicBezTo>
                    <a:cubicBezTo>
                      <a:pt x="1860" y="5903"/>
                      <a:pt x="1844" y="5849"/>
                      <a:pt x="1824" y="5792"/>
                    </a:cubicBezTo>
                    <a:cubicBezTo>
                      <a:pt x="1807" y="5739"/>
                      <a:pt x="1791" y="5685"/>
                      <a:pt x="1774" y="5631"/>
                    </a:cubicBezTo>
                    <a:cubicBezTo>
                      <a:pt x="1737" y="5514"/>
                      <a:pt x="1700" y="5401"/>
                      <a:pt x="1657" y="5287"/>
                    </a:cubicBezTo>
                    <a:cubicBezTo>
                      <a:pt x="1620" y="5180"/>
                      <a:pt x="1583" y="5077"/>
                      <a:pt x="1550" y="4969"/>
                    </a:cubicBezTo>
                    <a:cubicBezTo>
                      <a:pt x="1513" y="4856"/>
                      <a:pt x="1473" y="4745"/>
                      <a:pt x="1442" y="4631"/>
                    </a:cubicBezTo>
                    <a:cubicBezTo>
                      <a:pt x="1405" y="4518"/>
                      <a:pt x="1372" y="4404"/>
                      <a:pt x="1336" y="4290"/>
                    </a:cubicBezTo>
                    <a:cubicBezTo>
                      <a:pt x="1319" y="4237"/>
                      <a:pt x="1302" y="4183"/>
                      <a:pt x="1282" y="4130"/>
                    </a:cubicBezTo>
                    <a:cubicBezTo>
                      <a:pt x="1265" y="4077"/>
                      <a:pt x="1249" y="4020"/>
                      <a:pt x="1232" y="3966"/>
                    </a:cubicBezTo>
                    <a:cubicBezTo>
                      <a:pt x="1195" y="3849"/>
                      <a:pt x="1155" y="3732"/>
                      <a:pt x="1115" y="3618"/>
                    </a:cubicBezTo>
                    <a:cubicBezTo>
                      <a:pt x="1095" y="3565"/>
                      <a:pt x="1078" y="3508"/>
                      <a:pt x="1061" y="3455"/>
                    </a:cubicBezTo>
                    <a:cubicBezTo>
                      <a:pt x="1044" y="3398"/>
                      <a:pt x="1024" y="3344"/>
                      <a:pt x="1004" y="3291"/>
                    </a:cubicBezTo>
                    <a:cubicBezTo>
                      <a:pt x="988" y="3234"/>
                      <a:pt x="968" y="3177"/>
                      <a:pt x="951" y="3120"/>
                    </a:cubicBezTo>
                    <a:cubicBezTo>
                      <a:pt x="934" y="3070"/>
                      <a:pt x="914" y="3016"/>
                      <a:pt x="897" y="2966"/>
                    </a:cubicBezTo>
                    <a:cubicBezTo>
                      <a:pt x="860" y="2849"/>
                      <a:pt x="827" y="2732"/>
                      <a:pt x="791" y="2615"/>
                    </a:cubicBezTo>
                    <a:cubicBezTo>
                      <a:pt x="754" y="2501"/>
                      <a:pt x="723" y="2391"/>
                      <a:pt x="690" y="2277"/>
                    </a:cubicBezTo>
                    <a:cubicBezTo>
                      <a:pt x="656" y="2160"/>
                      <a:pt x="623" y="2047"/>
                      <a:pt x="590" y="1933"/>
                    </a:cubicBezTo>
                    <a:cubicBezTo>
                      <a:pt x="573" y="1876"/>
                      <a:pt x="556" y="1822"/>
                      <a:pt x="539" y="1766"/>
                    </a:cubicBezTo>
                    <a:cubicBezTo>
                      <a:pt x="522" y="1709"/>
                      <a:pt x="510" y="1649"/>
                      <a:pt x="493" y="1588"/>
                    </a:cubicBezTo>
                    <a:cubicBezTo>
                      <a:pt x="466" y="1468"/>
                      <a:pt x="439" y="1351"/>
                      <a:pt x="412" y="1234"/>
                    </a:cubicBezTo>
                    <a:cubicBezTo>
                      <a:pt x="389" y="1124"/>
                      <a:pt x="372" y="1013"/>
                      <a:pt x="349" y="903"/>
                    </a:cubicBezTo>
                    <a:cubicBezTo>
                      <a:pt x="335" y="839"/>
                      <a:pt x="326" y="778"/>
                      <a:pt x="312" y="718"/>
                    </a:cubicBezTo>
                    <a:cubicBezTo>
                      <a:pt x="302" y="662"/>
                      <a:pt x="295" y="602"/>
                      <a:pt x="289" y="545"/>
                    </a:cubicBezTo>
                    <a:cubicBezTo>
                      <a:pt x="286" y="531"/>
                      <a:pt x="286" y="522"/>
                      <a:pt x="282" y="508"/>
                    </a:cubicBezTo>
                    <a:cubicBezTo>
                      <a:pt x="278" y="465"/>
                      <a:pt x="272" y="421"/>
                      <a:pt x="275" y="381"/>
                    </a:cubicBezTo>
                    <a:cubicBezTo>
                      <a:pt x="278" y="364"/>
                      <a:pt x="282" y="347"/>
                      <a:pt x="289" y="331"/>
                    </a:cubicBezTo>
                    <a:lnTo>
                      <a:pt x="298" y="307"/>
                    </a:lnTo>
                    <a:lnTo>
                      <a:pt x="312" y="297"/>
                    </a:lnTo>
                    <a:cubicBezTo>
                      <a:pt x="319" y="294"/>
                      <a:pt x="326" y="287"/>
                      <a:pt x="335" y="284"/>
                    </a:cubicBezTo>
                    <a:cubicBezTo>
                      <a:pt x="362" y="274"/>
                      <a:pt x="392" y="267"/>
                      <a:pt x="419" y="261"/>
                    </a:cubicBezTo>
                    <a:close/>
                    <a:moveTo>
                      <a:pt x="2978" y="7494"/>
                    </a:moveTo>
                    <a:lnTo>
                      <a:pt x="2978" y="7525"/>
                    </a:lnTo>
                    <a:cubicBezTo>
                      <a:pt x="2975" y="7575"/>
                      <a:pt x="2975" y="7625"/>
                      <a:pt x="2971" y="7675"/>
                    </a:cubicBezTo>
                    <a:cubicBezTo>
                      <a:pt x="2971" y="7769"/>
                      <a:pt x="2967" y="7866"/>
                      <a:pt x="2954" y="7959"/>
                    </a:cubicBezTo>
                    <a:cubicBezTo>
                      <a:pt x="2954" y="7976"/>
                      <a:pt x="2950" y="7996"/>
                      <a:pt x="2947" y="8013"/>
                    </a:cubicBezTo>
                    <a:cubicBezTo>
                      <a:pt x="2941" y="8056"/>
                      <a:pt x="2938" y="8103"/>
                      <a:pt x="2927" y="8147"/>
                    </a:cubicBezTo>
                    <a:cubicBezTo>
                      <a:pt x="2887" y="8116"/>
                      <a:pt x="2850" y="8083"/>
                      <a:pt x="2814" y="8050"/>
                    </a:cubicBezTo>
                    <a:cubicBezTo>
                      <a:pt x="2780" y="8019"/>
                      <a:pt x="2750" y="7990"/>
                      <a:pt x="2723" y="7953"/>
                    </a:cubicBezTo>
                    <a:cubicBezTo>
                      <a:pt x="2683" y="7899"/>
                      <a:pt x="2643" y="7842"/>
                      <a:pt x="2603" y="7789"/>
                    </a:cubicBezTo>
                    <a:cubicBezTo>
                      <a:pt x="2583" y="7755"/>
                      <a:pt x="2560" y="7726"/>
                      <a:pt x="2536" y="7692"/>
                    </a:cubicBezTo>
                    <a:lnTo>
                      <a:pt x="2543" y="7692"/>
                    </a:lnTo>
                    <a:cubicBezTo>
                      <a:pt x="2563" y="7681"/>
                      <a:pt x="2586" y="7675"/>
                      <a:pt x="2609" y="7669"/>
                    </a:cubicBezTo>
                    <a:cubicBezTo>
                      <a:pt x="2643" y="7658"/>
                      <a:pt x="2670" y="7641"/>
                      <a:pt x="2700" y="7628"/>
                    </a:cubicBezTo>
                    <a:cubicBezTo>
                      <a:pt x="2720" y="7618"/>
                      <a:pt x="2740" y="7605"/>
                      <a:pt x="2760" y="7595"/>
                    </a:cubicBezTo>
                    <a:cubicBezTo>
                      <a:pt x="2780" y="7581"/>
                      <a:pt x="2800" y="7571"/>
                      <a:pt x="2820" y="7561"/>
                    </a:cubicBezTo>
                    <a:cubicBezTo>
                      <a:pt x="2844" y="7551"/>
                      <a:pt x="2864" y="7545"/>
                      <a:pt x="2887" y="7535"/>
                    </a:cubicBezTo>
                    <a:cubicBezTo>
                      <a:pt x="2904" y="7525"/>
                      <a:pt x="2924" y="7514"/>
                      <a:pt x="2941" y="7508"/>
                    </a:cubicBezTo>
                    <a:cubicBezTo>
                      <a:pt x="2954" y="7501"/>
                      <a:pt x="2967" y="7498"/>
                      <a:pt x="2978" y="7494"/>
                    </a:cubicBezTo>
                    <a:close/>
                    <a:moveTo>
                      <a:pt x="434" y="1"/>
                    </a:moveTo>
                    <a:cubicBezTo>
                      <a:pt x="385" y="1"/>
                      <a:pt x="334" y="9"/>
                      <a:pt x="286" y="16"/>
                    </a:cubicBezTo>
                    <a:cubicBezTo>
                      <a:pt x="278" y="20"/>
                      <a:pt x="269" y="20"/>
                      <a:pt x="262" y="23"/>
                    </a:cubicBezTo>
                    <a:cubicBezTo>
                      <a:pt x="201" y="40"/>
                      <a:pt x="148" y="73"/>
                      <a:pt x="105" y="116"/>
                    </a:cubicBezTo>
                    <a:cubicBezTo>
                      <a:pt x="91" y="130"/>
                      <a:pt x="81" y="147"/>
                      <a:pt x="71" y="160"/>
                    </a:cubicBezTo>
                    <a:cubicBezTo>
                      <a:pt x="65" y="170"/>
                      <a:pt x="61" y="176"/>
                      <a:pt x="54" y="187"/>
                    </a:cubicBezTo>
                    <a:cubicBezTo>
                      <a:pt x="38" y="217"/>
                      <a:pt x="28" y="250"/>
                      <a:pt x="18" y="287"/>
                    </a:cubicBezTo>
                    <a:cubicBezTo>
                      <a:pt x="8" y="344"/>
                      <a:pt x="1" y="401"/>
                      <a:pt x="8" y="461"/>
                    </a:cubicBezTo>
                    <a:cubicBezTo>
                      <a:pt x="14" y="502"/>
                      <a:pt x="21" y="542"/>
                      <a:pt x="28" y="582"/>
                    </a:cubicBezTo>
                    <a:cubicBezTo>
                      <a:pt x="38" y="642"/>
                      <a:pt x="51" y="698"/>
                      <a:pt x="61" y="758"/>
                    </a:cubicBezTo>
                    <a:cubicBezTo>
                      <a:pt x="85" y="872"/>
                      <a:pt x="115" y="986"/>
                      <a:pt x="145" y="1104"/>
                    </a:cubicBezTo>
                    <a:cubicBezTo>
                      <a:pt x="172" y="1214"/>
                      <a:pt x="198" y="1328"/>
                      <a:pt x="229" y="1437"/>
                    </a:cubicBezTo>
                    <a:cubicBezTo>
                      <a:pt x="241" y="1494"/>
                      <a:pt x="258" y="1551"/>
                      <a:pt x="275" y="1605"/>
                    </a:cubicBezTo>
                    <a:cubicBezTo>
                      <a:pt x="289" y="1661"/>
                      <a:pt x="306" y="1722"/>
                      <a:pt x="322" y="1779"/>
                    </a:cubicBezTo>
                    <a:cubicBezTo>
                      <a:pt x="362" y="1896"/>
                      <a:pt x="402" y="2013"/>
                      <a:pt x="436" y="2133"/>
                    </a:cubicBezTo>
                    <a:cubicBezTo>
                      <a:pt x="473" y="2247"/>
                      <a:pt x="506" y="2364"/>
                      <a:pt x="539" y="2481"/>
                    </a:cubicBezTo>
                    <a:cubicBezTo>
                      <a:pt x="570" y="2588"/>
                      <a:pt x="607" y="2695"/>
                      <a:pt x="640" y="2802"/>
                    </a:cubicBezTo>
                    <a:cubicBezTo>
                      <a:pt x="660" y="2862"/>
                      <a:pt x="677" y="2919"/>
                      <a:pt x="697" y="2979"/>
                    </a:cubicBezTo>
                    <a:cubicBezTo>
                      <a:pt x="713" y="3033"/>
                      <a:pt x="734" y="3090"/>
                      <a:pt x="750" y="3146"/>
                    </a:cubicBezTo>
                    <a:cubicBezTo>
                      <a:pt x="770" y="3197"/>
                      <a:pt x="783" y="3251"/>
                      <a:pt x="803" y="3304"/>
                    </a:cubicBezTo>
                    <a:cubicBezTo>
                      <a:pt x="820" y="3357"/>
                      <a:pt x="840" y="3411"/>
                      <a:pt x="857" y="3464"/>
                    </a:cubicBezTo>
                    <a:cubicBezTo>
                      <a:pt x="877" y="3524"/>
                      <a:pt x="897" y="3585"/>
                      <a:pt x="914" y="3645"/>
                    </a:cubicBezTo>
                    <a:cubicBezTo>
                      <a:pt x="934" y="3702"/>
                      <a:pt x="954" y="3759"/>
                      <a:pt x="974" y="3816"/>
                    </a:cubicBezTo>
                    <a:cubicBezTo>
                      <a:pt x="1011" y="3923"/>
                      <a:pt x="1041" y="4036"/>
                      <a:pt x="1075" y="4146"/>
                    </a:cubicBezTo>
                    <a:cubicBezTo>
                      <a:pt x="1092" y="4207"/>
                      <a:pt x="1115" y="4264"/>
                      <a:pt x="1132" y="4324"/>
                    </a:cubicBezTo>
                    <a:cubicBezTo>
                      <a:pt x="1152" y="4374"/>
                      <a:pt x="1169" y="4427"/>
                      <a:pt x="1181" y="4484"/>
                    </a:cubicBezTo>
                    <a:cubicBezTo>
                      <a:pt x="1215" y="4595"/>
                      <a:pt x="1245" y="4712"/>
                      <a:pt x="1282" y="4822"/>
                    </a:cubicBezTo>
                    <a:cubicBezTo>
                      <a:pt x="1315" y="4932"/>
                      <a:pt x="1352" y="5046"/>
                      <a:pt x="1389" y="5157"/>
                    </a:cubicBezTo>
                    <a:cubicBezTo>
                      <a:pt x="1425" y="5264"/>
                      <a:pt x="1462" y="5371"/>
                      <a:pt x="1499" y="5478"/>
                    </a:cubicBezTo>
                    <a:cubicBezTo>
                      <a:pt x="1536" y="5585"/>
                      <a:pt x="1570" y="5695"/>
                      <a:pt x="1603" y="5806"/>
                    </a:cubicBezTo>
                    <a:cubicBezTo>
                      <a:pt x="1640" y="5920"/>
                      <a:pt x="1677" y="6030"/>
                      <a:pt x="1717" y="6143"/>
                    </a:cubicBezTo>
                    <a:cubicBezTo>
                      <a:pt x="1791" y="6364"/>
                      <a:pt x="1874" y="6582"/>
                      <a:pt x="1941" y="6802"/>
                    </a:cubicBezTo>
                    <a:cubicBezTo>
                      <a:pt x="1958" y="6863"/>
                      <a:pt x="1974" y="6923"/>
                      <a:pt x="1995" y="6979"/>
                    </a:cubicBezTo>
                    <a:cubicBezTo>
                      <a:pt x="2011" y="7030"/>
                      <a:pt x="2027" y="7079"/>
                      <a:pt x="2044" y="7130"/>
                    </a:cubicBezTo>
                    <a:cubicBezTo>
                      <a:pt x="2061" y="7184"/>
                      <a:pt x="2081" y="7237"/>
                      <a:pt x="2101" y="7290"/>
                    </a:cubicBezTo>
                    <a:cubicBezTo>
                      <a:pt x="2118" y="7340"/>
                      <a:pt x="2141" y="7391"/>
                      <a:pt x="2161" y="7441"/>
                    </a:cubicBezTo>
                    <a:cubicBezTo>
                      <a:pt x="2178" y="7485"/>
                      <a:pt x="2195" y="7525"/>
                      <a:pt x="2215" y="7568"/>
                    </a:cubicBezTo>
                    <a:lnTo>
                      <a:pt x="2222" y="7588"/>
                    </a:lnTo>
                    <a:cubicBezTo>
                      <a:pt x="2225" y="7605"/>
                      <a:pt x="2235" y="7621"/>
                      <a:pt x="2242" y="7638"/>
                    </a:cubicBezTo>
                    <a:cubicBezTo>
                      <a:pt x="2255" y="7669"/>
                      <a:pt x="2279" y="7692"/>
                      <a:pt x="2305" y="7705"/>
                    </a:cubicBezTo>
                    <a:cubicBezTo>
                      <a:pt x="2316" y="7722"/>
                      <a:pt x="2325" y="7742"/>
                      <a:pt x="2336" y="7758"/>
                    </a:cubicBezTo>
                    <a:cubicBezTo>
                      <a:pt x="2348" y="7786"/>
                      <a:pt x="2362" y="7809"/>
                      <a:pt x="2376" y="7836"/>
                    </a:cubicBezTo>
                    <a:cubicBezTo>
                      <a:pt x="2402" y="7882"/>
                      <a:pt x="2433" y="7926"/>
                      <a:pt x="2462" y="7970"/>
                    </a:cubicBezTo>
                    <a:cubicBezTo>
                      <a:pt x="2496" y="8019"/>
                      <a:pt x="2533" y="8070"/>
                      <a:pt x="2573" y="8116"/>
                    </a:cubicBezTo>
                    <a:cubicBezTo>
                      <a:pt x="2606" y="8157"/>
                      <a:pt x="2643" y="8193"/>
                      <a:pt x="2680" y="8227"/>
                    </a:cubicBezTo>
                    <a:cubicBezTo>
                      <a:pt x="2730" y="8271"/>
                      <a:pt x="2777" y="8317"/>
                      <a:pt x="2834" y="8351"/>
                    </a:cubicBezTo>
                    <a:cubicBezTo>
                      <a:pt x="2871" y="8375"/>
                      <a:pt x="2914" y="8395"/>
                      <a:pt x="2957" y="8395"/>
                    </a:cubicBezTo>
                    <a:cubicBezTo>
                      <a:pt x="2961" y="8395"/>
                      <a:pt x="2964" y="8394"/>
                      <a:pt x="2967" y="8394"/>
                    </a:cubicBezTo>
                    <a:cubicBezTo>
                      <a:pt x="3007" y="8391"/>
                      <a:pt x="3044" y="8374"/>
                      <a:pt x="3068" y="8344"/>
                    </a:cubicBezTo>
                    <a:cubicBezTo>
                      <a:pt x="3091" y="8317"/>
                      <a:pt x="3105" y="8287"/>
                      <a:pt x="3111" y="8250"/>
                    </a:cubicBezTo>
                    <a:cubicBezTo>
                      <a:pt x="3125" y="8200"/>
                      <a:pt x="3128" y="8147"/>
                      <a:pt x="3135" y="8093"/>
                    </a:cubicBezTo>
                    <a:cubicBezTo>
                      <a:pt x="3142" y="8039"/>
                      <a:pt x="3148" y="7982"/>
                      <a:pt x="3148" y="7929"/>
                    </a:cubicBezTo>
                    <a:cubicBezTo>
                      <a:pt x="3155" y="7849"/>
                      <a:pt x="3155" y="7766"/>
                      <a:pt x="3155" y="7685"/>
                    </a:cubicBezTo>
                    <a:cubicBezTo>
                      <a:pt x="3155" y="7605"/>
                      <a:pt x="3158" y="7525"/>
                      <a:pt x="3162" y="7445"/>
                    </a:cubicBezTo>
                    <a:cubicBezTo>
                      <a:pt x="3162" y="7408"/>
                      <a:pt x="3162" y="7364"/>
                      <a:pt x="3142" y="7331"/>
                    </a:cubicBezTo>
                    <a:cubicBezTo>
                      <a:pt x="3115" y="7227"/>
                      <a:pt x="3091" y="7124"/>
                      <a:pt x="3061" y="7019"/>
                    </a:cubicBezTo>
                    <a:cubicBezTo>
                      <a:pt x="3041" y="6963"/>
                      <a:pt x="3024" y="6906"/>
                      <a:pt x="3007" y="6852"/>
                    </a:cubicBezTo>
                    <a:cubicBezTo>
                      <a:pt x="2987" y="6792"/>
                      <a:pt x="2967" y="6735"/>
                      <a:pt x="2950" y="6675"/>
                    </a:cubicBezTo>
                    <a:cubicBezTo>
                      <a:pt x="2921" y="6575"/>
                      <a:pt x="2901" y="6471"/>
                      <a:pt x="2867" y="6371"/>
                    </a:cubicBezTo>
                    <a:cubicBezTo>
                      <a:pt x="2834" y="6264"/>
                      <a:pt x="2804" y="6156"/>
                      <a:pt x="2777" y="6050"/>
                    </a:cubicBezTo>
                    <a:cubicBezTo>
                      <a:pt x="2747" y="5940"/>
                      <a:pt x="2720" y="5829"/>
                      <a:pt x="2690" y="5719"/>
                    </a:cubicBezTo>
                    <a:cubicBezTo>
                      <a:pt x="2677" y="5665"/>
                      <a:pt x="2660" y="5611"/>
                      <a:pt x="2643" y="5558"/>
                    </a:cubicBezTo>
                    <a:cubicBezTo>
                      <a:pt x="2623" y="5494"/>
                      <a:pt x="2603" y="5434"/>
                      <a:pt x="2583" y="5371"/>
                    </a:cubicBezTo>
                    <a:cubicBezTo>
                      <a:pt x="2546" y="5253"/>
                      <a:pt x="2509" y="5140"/>
                      <a:pt x="2469" y="5026"/>
                    </a:cubicBezTo>
                    <a:cubicBezTo>
                      <a:pt x="2436" y="4916"/>
                      <a:pt x="2399" y="4809"/>
                      <a:pt x="2365" y="4702"/>
                    </a:cubicBezTo>
                    <a:cubicBezTo>
                      <a:pt x="2325" y="4578"/>
                      <a:pt x="2285" y="4455"/>
                      <a:pt x="2245" y="4330"/>
                    </a:cubicBezTo>
                    <a:cubicBezTo>
                      <a:pt x="2212" y="4227"/>
                      <a:pt x="2172" y="4123"/>
                      <a:pt x="2138" y="4016"/>
                    </a:cubicBezTo>
                    <a:cubicBezTo>
                      <a:pt x="2095" y="3896"/>
                      <a:pt x="2058" y="3772"/>
                      <a:pt x="2018" y="3648"/>
                    </a:cubicBezTo>
                    <a:cubicBezTo>
                      <a:pt x="1984" y="3535"/>
                      <a:pt x="1954" y="3421"/>
                      <a:pt x="1917" y="3307"/>
                    </a:cubicBezTo>
                    <a:cubicBezTo>
                      <a:pt x="1884" y="3197"/>
                      <a:pt x="1847" y="3086"/>
                      <a:pt x="1814" y="2976"/>
                    </a:cubicBezTo>
                    <a:cubicBezTo>
                      <a:pt x="1780" y="2859"/>
                      <a:pt x="1746" y="2742"/>
                      <a:pt x="1710" y="2625"/>
                    </a:cubicBezTo>
                    <a:cubicBezTo>
                      <a:pt x="1677" y="2511"/>
                      <a:pt x="1640" y="2401"/>
                      <a:pt x="1606" y="2287"/>
                    </a:cubicBezTo>
                    <a:cubicBezTo>
                      <a:pt x="1573" y="2170"/>
                      <a:pt x="1539" y="2050"/>
                      <a:pt x="1502" y="1933"/>
                    </a:cubicBezTo>
                    <a:cubicBezTo>
                      <a:pt x="1466" y="1822"/>
                      <a:pt x="1429" y="1715"/>
                      <a:pt x="1396" y="1605"/>
                    </a:cubicBezTo>
                    <a:cubicBezTo>
                      <a:pt x="1379" y="1551"/>
                      <a:pt x="1356" y="1498"/>
                      <a:pt x="1339" y="1445"/>
                    </a:cubicBezTo>
                    <a:cubicBezTo>
                      <a:pt x="1319" y="1388"/>
                      <a:pt x="1299" y="1328"/>
                      <a:pt x="1282" y="1271"/>
                    </a:cubicBezTo>
                    <a:cubicBezTo>
                      <a:pt x="1245" y="1160"/>
                      <a:pt x="1209" y="1047"/>
                      <a:pt x="1169" y="939"/>
                    </a:cubicBezTo>
                    <a:cubicBezTo>
                      <a:pt x="1132" y="835"/>
                      <a:pt x="1088" y="732"/>
                      <a:pt x="1044" y="632"/>
                    </a:cubicBezTo>
                    <a:cubicBezTo>
                      <a:pt x="1028" y="585"/>
                      <a:pt x="1008" y="542"/>
                      <a:pt x="991" y="498"/>
                    </a:cubicBezTo>
                    <a:lnTo>
                      <a:pt x="991" y="498"/>
                    </a:lnTo>
                    <a:cubicBezTo>
                      <a:pt x="994" y="508"/>
                      <a:pt x="998" y="514"/>
                      <a:pt x="1001" y="525"/>
                    </a:cubicBezTo>
                    <a:cubicBezTo>
                      <a:pt x="978" y="468"/>
                      <a:pt x="954" y="411"/>
                      <a:pt x="928" y="354"/>
                    </a:cubicBezTo>
                    <a:cubicBezTo>
                      <a:pt x="904" y="307"/>
                      <a:pt x="877" y="264"/>
                      <a:pt x="848" y="224"/>
                    </a:cubicBezTo>
                    <a:cubicBezTo>
                      <a:pt x="803" y="167"/>
                      <a:pt x="754" y="113"/>
                      <a:pt x="693" y="76"/>
                    </a:cubicBezTo>
                    <a:cubicBezTo>
                      <a:pt x="627" y="33"/>
                      <a:pt x="556" y="10"/>
                      <a:pt x="479" y="3"/>
                    </a:cubicBezTo>
                    <a:cubicBezTo>
                      <a:pt x="464" y="1"/>
                      <a:pt x="449" y="1"/>
                      <a:pt x="4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7"/>
              <p:cNvSpPr/>
              <p:nvPr/>
            </p:nvSpPr>
            <p:spPr>
              <a:xfrm>
                <a:off x="325325" y="3088199"/>
                <a:ext cx="72369" cy="23212"/>
              </a:xfrm>
              <a:custGeom>
                <a:avLst/>
                <a:gdLst/>
                <a:ahLst/>
                <a:cxnLst/>
                <a:rect l="l" t="t" r="r" b="b"/>
                <a:pathLst>
                  <a:path w="833" h="336" extrusionOk="0">
                    <a:moveTo>
                      <a:pt x="721" y="0"/>
                    </a:moveTo>
                    <a:cubicBezTo>
                      <a:pt x="712" y="0"/>
                      <a:pt x="704" y="1"/>
                      <a:pt x="696" y="3"/>
                    </a:cubicBezTo>
                    <a:cubicBezTo>
                      <a:pt x="639" y="20"/>
                      <a:pt x="578" y="34"/>
                      <a:pt x="522" y="47"/>
                    </a:cubicBezTo>
                    <a:cubicBezTo>
                      <a:pt x="465" y="60"/>
                      <a:pt x="411" y="71"/>
                      <a:pt x="358" y="83"/>
                    </a:cubicBezTo>
                    <a:cubicBezTo>
                      <a:pt x="308" y="97"/>
                      <a:pt x="257" y="107"/>
                      <a:pt x="208" y="120"/>
                    </a:cubicBezTo>
                    <a:lnTo>
                      <a:pt x="204" y="124"/>
                    </a:lnTo>
                    <a:cubicBezTo>
                      <a:pt x="181" y="128"/>
                      <a:pt x="157" y="137"/>
                      <a:pt x="134" y="144"/>
                    </a:cubicBezTo>
                    <a:cubicBezTo>
                      <a:pt x="104" y="154"/>
                      <a:pt x="74" y="164"/>
                      <a:pt x="47" y="184"/>
                    </a:cubicBezTo>
                    <a:cubicBezTo>
                      <a:pt x="17" y="204"/>
                      <a:pt x="1" y="238"/>
                      <a:pt x="10" y="274"/>
                    </a:cubicBezTo>
                    <a:cubicBezTo>
                      <a:pt x="13" y="288"/>
                      <a:pt x="21" y="301"/>
                      <a:pt x="30" y="311"/>
                    </a:cubicBezTo>
                    <a:cubicBezTo>
                      <a:pt x="47" y="328"/>
                      <a:pt x="67" y="331"/>
                      <a:pt x="87" y="335"/>
                    </a:cubicBezTo>
                    <a:cubicBezTo>
                      <a:pt x="93" y="335"/>
                      <a:pt x="98" y="335"/>
                      <a:pt x="103" y="335"/>
                    </a:cubicBezTo>
                    <a:cubicBezTo>
                      <a:pt x="128" y="335"/>
                      <a:pt x="154" y="330"/>
                      <a:pt x="181" y="324"/>
                    </a:cubicBezTo>
                    <a:cubicBezTo>
                      <a:pt x="201" y="321"/>
                      <a:pt x="224" y="315"/>
                      <a:pt x="248" y="311"/>
                    </a:cubicBezTo>
                    <a:cubicBezTo>
                      <a:pt x="302" y="298"/>
                      <a:pt x="354" y="288"/>
                      <a:pt x="408" y="274"/>
                    </a:cubicBezTo>
                    <a:cubicBezTo>
                      <a:pt x="465" y="261"/>
                      <a:pt x="518" y="251"/>
                      <a:pt x="572" y="241"/>
                    </a:cubicBezTo>
                    <a:cubicBezTo>
                      <a:pt x="632" y="228"/>
                      <a:pt x="689" y="211"/>
                      <a:pt x="749" y="194"/>
                    </a:cubicBezTo>
                    <a:cubicBezTo>
                      <a:pt x="803" y="181"/>
                      <a:pt x="833" y="124"/>
                      <a:pt x="819" y="74"/>
                    </a:cubicBezTo>
                    <a:cubicBezTo>
                      <a:pt x="808" y="28"/>
                      <a:pt x="766" y="0"/>
                      <a:pt x="7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7"/>
              <p:cNvSpPr/>
              <p:nvPr/>
            </p:nvSpPr>
            <p:spPr>
              <a:xfrm>
                <a:off x="334360" y="3118388"/>
                <a:ext cx="81665" cy="26251"/>
              </a:xfrm>
              <a:custGeom>
                <a:avLst/>
                <a:gdLst/>
                <a:ahLst/>
                <a:cxnLst/>
                <a:rect l="l" t="t" r="r" b="b"/>
                <a:pathLst>
                  <a:path w="940" h="380" extrusionOk="0">
                    <a:moveTo>
                      <a:pt x="812" y="0"/>
                    </a:moveTo>
                    <a:cubicBezTo>
                      <a:pt x="803" y="0"/>
                      <a:pt x="793" y="2"/>
                      <a:pt x="783" y="4"/>
                    </a:cubicBezTo>
                    <a:cubicBezTo>
                      <a:pt x="715" y="24"/>
                      <a:pt x="649" y="41"/>
                      <a:pt x="579" y="61"/>
                    </a:cubicBezTo>
                    <a:cubicBezTo>
                      <a:pt x="525" y="75"/>
                      <a:pt x="468" y="85"/>
                      <a:pt x="414" y="98"/>
                    </a:cubicBezTo>
                    <a:cubicBezTo>
                      <a:pt x="354" y="108"/>
                      <a:pt x="294" y="122"/>
                      <a:pt x="234" y="132"/>
                    </a:cubicBezTo>
                    <a:cubicBezTo>
                      <a:pt x="207" y="135"/>
                      <a:pt x="181" y="142"/>
                      <a:pt x="157" y="148"/>
                    </a:cubicBezTo>
                    <a:lnTo>
                      <a:pt x="137" y="152"/>
                    </a:lnTo>
                    <a:cubicBezTo>
                      <a:pt x="110" y="159"/>
                      <a:pt x="84" y="168"/>
                      <a:pt x="57" y="182"/>
                    </a:cubicBezTo>
                    <a:cubicBezTo>
                      <a:pt x="40" y="192"/>
                      <a:pt x="27" y="202"/>
                      <a:pt x="17" y="219"/>
                    </a:cubicBezTo>
                    <a:cubicBezTo>
                      <a:pt x="3" y="245"/>
                      <a:pt x="0" y="272"/>
                      <a:pt x="6" y="299"/>
                    </a:cubicBezTo>
                    <a:cubicBezTo>
                      <a:pt x="13" y="319"/>
                      <a:pt x="23" y="336"/>
                      <a:pt x="37" y="349"/>
                    </a:cubicBezTo>
                    <a:cubicBezTo>
                      <a:pt x="52" y="364"/>
                      <a:pt x="79" y="380"/>
                      <a:pt x="103" y="380"/>
                    </a:cubicBezTo>
                    <a:cubicBezTo>
                      <a:pt x="106" y="380"/>
                      <a:pt x="108" y="380"/>
                      <a:pt x="110" y="379"/>
                    </a:cubicBezTo>
                    <a:cubicBezTo>
                      <a:pt x="137" y="376"/>
                      <a:pt x="164" y="376"/>
                      <a:pt x="190" y="373"/>
                    </a:cubicBezTo>
                    <a:cubicBezTo>
                      <a:pt x="227" y="369"/>
                      <a:pt x="261" y="366"/>
                      <a:pt x="298" y="359"/>
                    </a:cubicBezTo>
                    <a:cubicBezTo>
                      <a:pt x="358" y="349"/>
                      <a:pt x="414" y="333"/>
                      <a:pt x="474" y="319"/>
                    </a:cubicBezTo>
                    <a:cubicBezTo>
                      <a:pt x="528" y="305"/>
                      <a:pt x="585" y="296"/>
                      <a:pt x="639" y="279"/>
                    </a:cubicBezTo>
                    <a:cubicBezTo>
                      <a:pt x="706" y="262"/>
                      <a:pt x="775" y="242"/>
                      <a:pt x="843" y="225"/>
                    </a:cubicBezTo>
                    <a:cubicBezTo>
                      <a:pt x="903" y="208"/>
                      <a:pt x="940" y="145"/>
                      <a:pt x="923" y="85"/>
                    </a:cubicBezTo>
                    <a:cubicBezTo>
                      <a:pt x="909" y="34"/>
                      <a:pt x="862" y="0"/>
                      <a:pt x="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Rectángulo 1"/>
          <p:cNvSpPr/>
          <p:nvPr/>
        </p:nvSpPr>
        <p:spPr>
          <a:xfrm>
            <a:off x="1182864" y="1871062"/>
            <a:ext cx="7276351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El Libro de los abrazos  </a:t>
            </a:r>
            <a:endParaRPr lang="es-ES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7" name="Picture 4" descr="Vocales animadas gif 3 » GIF Images Download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383" y="225703"/>
            <a:ext cx="359092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5" name="Google Shape;1265;p30"/>
          <p:cNvGrpSpPr/>
          <p:nvPr/>
        </p:nvGrpSpPr>
        <p:grpSpPr>
          <a:xfrm>
            <a:off x="201301" y="296958"/>
            <a:ext cx="8549470" cy="4484671"/>
            <a:chOff x="201301" y="296958"/>
            <a:chExt cx="8549470" cy="4484671"/>
          </a:xfrm>
        </p:grpSpPr>
        <p:grpSp>
          <p:nvGrpSpPr>
            <p:cNvPr id="1266" name="Google Shape;1266;p30"/>
            <p:cNvGrpSpPr/>
            <p:nvPr/>
          </p:nvGrpSpPr>
          <p:grpSpPr>
            <a:xfrm>
              <a:off x="8439039" y="4493331"/>
              <a:ext cx="192515" cy="288298"/>
              <a:chOff x="1459800" y="1512500"/>
              <a:chExt cx="131625" cy="197100"/>
            </a:xfrm>
          </p:grpSpPr>
          <p:sp>
            <p:nvSpPr>
              <p:cNvPr id="1267" name="Google Shape;1267;p30"/>
              <p:cNvSpPr/>
              <p:nvPr/>
            </p:nvSpPr>
            <p:spPr>
              <a:xfrm>
                <a:off x="1533625" y="1599050"/>
                <a:ext cx="6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98" extrusionOk="0">
                    <a:moveTo>
                      <a:pt x="0" y="1"/>
                    </a:moveTo>
                    <a:cubicBezTo>
                      <a:pt x="2" y="11"/>
                      <a:pt x="5" y="21"/>
                      <a:pt x="7" y="30"/>
                    </a:cubicBezTo>
                    <a:lnTo>
                      <a:pt x="7" y="30"/>
                    </a:lnTo>
                    <a:cubicBezTo>
                      <a:pt x="7" y="19"/>
                      <a:pt x="3" y="9"/>
                      <a:pt x="0" y="1"/>
                    </a:cubicBezTo>
                    <a:close/>
                    <a:moveTo>
                      <a:pt x="7" y="30"/>
                    </a:moveTo>
                    <a:lnTo>
                      <a:pt x="7" y="30"/>
                    </a:lnTo>
                    <a:cubicBezTo>
                      <a:pt x="7" y="32"/>
                      <a:pt x="7" y="33"/>
                      <a:pt x="7" y="34"/>
                    </a:cubicBezTo>
                    <a:cubicBezTo>
                      <a:pt x="11" y="47"/>
                      <a:pt x="14" y="64"/>
                      <a:pt x="17" y="81"/>
                    </a:cubicBezTo>
                    <a:lnTo>
                      <a:pt x="23" y="98"/>
                    </a:lnTo>
                    <a:cubicBezTo>
                      <a:pt x="19" y="74"/>
                      <a:pt x="13" y="53"/>
                      <a:pt x="7" y="30"/>
                    </a:cubicBezTo>
                    <a:close/>
                  </a:path>
                </a:pathLst>
              </a:custGeom>
              <a:solidFill>
                <a:srgbClr val="FB6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30"/>
              <p:cNvSpPr/>
              <p:nvPr/>
            </p:nvSpPr>
            <p:spPr>
              <a:xfrm>
                <a:off x="1529350" y="1598125"/>
                <a:ext cx="9150" cy="43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72" extrusionOk="0">
                    <a:moveTo>
                      <a:pt x="345" y="1"/>
                    </a:moveTo>
                    <a:lnTo>
                      <a:pt x="1" y="74"/>
                    </a:lnTo>
                    <a:lnTo>
                      <a:pt x="21" y="172"/>
                    </a:lnTo>
                    <a:lnTo>
                      <a:pt x="365" y="98"/>
                    </a:lnTo>
                    <a:lnTo>
                      <a:pt x="345" y="1"/>
                    </a:ln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30"/>
              <p:cNvSpPr/>
              <p:nvPr/>
            </p:nvSpPr>
            <p:spPr>
              <a:xfrm>
                <a:off x="1463575" y="1516850"/>
                <a:ext cx="123425" cy="188350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7534" extrusionOk="0">
                    <a:moveTo>
                      <a:pt x="2585" y="2359"/>
                    </a:moveTo>
                    <a:cubicBezTo>
                      <a:pt x="2601" y="2419"/>
                      <a:pt x="2618" y="2479"/>
                      <a:pt x="2635" y="2543"/>
                    </a:cubicBezTo>
                    <a:cubicBezTo>
                      <a:pt x="2682" y="2743"/>
                      <a:pt x="2729" y="2947"/>
                      <a:pt x="2772" y="3148"/>
                    </a:cubicBezTo>
                    <a:cubicBezTo>
                      <a:pt x="2782" y="3188"/>
                      <a:pt x="2793" y="3225"/>
                      <a:pt x="2799" y="3265"/>
                    </a:cubicBezTo>
                    <a:lnTo>
                      <a:pt x="2796" y="3245"/>
                    </a:lnTo>
                    <a:lnTo>
                      <a:pt x="2796" y="3245"/>
                    </a:lnTo>
                    <a:cubicBezTo>
                      <a:pt x="2799" y="3258"/>
                      <a:pt x="2802" y="3275"/>
                      <a:pt x="2805" y="3292"/>
                    </a:cubicBezTo>
                    <a:cubicBezTo>
                      <a:pt x="2805" y="3302"/>
                      <a:pt x="2809" y="3312"/>
                      <a:pt x="2809" y="3322"/>
                    </a:cubicBezTo>
                    <a:lnTo>
                      <a:pt x="2816" y="3338"/>
                    </a:lnTo>
                    <a:lnTo>
                      <a:pt x="2816" y="3352"/>
                    </a:lnTo>
                    <a:cubicBezTo>
                      <a:pt x="2859" y="3543"/>
                      <a:pt x="2902" y="3733"/>
                      <a:pt x="2946" y="3924"/>
                    </a:cubicBezTo>
                    <a:cubicBezTo>
                      <a:pt x="2856" y="3934"/>
                      <a:pt x="2762" y="3937"/>
                      <a:pt x="2672" y="3951"/>
                    </a:cubicBezTo>
                    <a:cubicBezTo>
                      <a:pt x="2558" y="3968"/>
                      <a:pt x="2444" y="3984"/>
                      <a:pt x="2328" y="4000"/>
                    </a:cubicBezTo>
                    <a:cubicBezTo>
                      <a:pt x="2197" y="4017"/>
                      <a:pt x="2067" y="4034"/>
                      <a:pt x="1939" y="4051"/>
                    </a:cubicBezTo>
                    <a:cubicBezTo>
                      <a:pt x="1979" y="3944"/>
                      <a:pt x="2020" y="3840"/>
                      <a:pt x="2060" y="3736"/>
                    </a:cubicBezTo>
                    <a:cubicBezTo>
                      <a:pt x="2227" y="3325"/>
                      <a:pt x="2401" y="2914"/>
                      <a:pt x="2541" y="2492"/>
                    </a:cubicBezTo>
                    <a:cubicBezTo>
                      <a:pt x="2555" y="2449"/>
                      <a:pt x="2572" y="2402"/>
                      <a:pt x="2585" y="2359"/>
                    </a:cubicBezTo>
                    <a:close/>
                    <a:moveTo>
                      <a:pt x="2705" y="1"/>
                    </a:moveTo>
                    <a:cubicBezTo>
                      <a:pt x="2595" y="1"/>
                      <a:pt x="2495" y="35"/>
                      <a:pt x="2391" y="95"/>
                    </a:cubicBezTo>
                    <a:cubicBezTo>
                      <a:pt x="2294" y="152"/>
                      <a:pt x="2240" y="235"/>
                      <a:pt x="2183" y="328"/>
                    </a:cubicBezTo>
                    <a:cubicBezTo>
                      <a:pt x="2130" y="416"/>
                      <a:pt x="2097" y="516"/>
                      <a:pt x="2063" y="609"/>
                    </a:cubicBezTo>
                    <a:cubicBezTo>
                      <a:pt x="1916" y="1024"/>
                      <a:pt x="1806" y="1449"/>
                      <a:pt x="1682" y="1870"/>
                    </a:cubicBezTo>
                    <a:cubicBezTo>
                      <a:pt x="1641" y="2011"/>
                      <a:pt x="1601" y="2148"/>
                      <a:pt x="1558" y="2285"/>
                    </a:cubicBezTo>
                    <a:cubicBezTo>
                      <a:pt x="1508" y="2435"/>
                      <a:pt x="1454" y="2586"/>
                      <a:pt x="1397" y="2736"/>
                    </a:cubicBezTo>
                    <a:cubicBezTo>
                      <a:pt x="1317" y="2944"/>
                      <a:pt x="1240" y="3151"/>
                      <a:pt x="1160" y="3358"/>
                    </a:cubicBezTo>
                    <a:cubicBezTo>
                      <a:pt x="1090" y="3543"/>
                      <a:pt x="1023" y="3727"/>
                      <a:pt x="956" y="3914"/>
                    </a:cubicBezTo>
                    <a:cubicBezTo>
                      <a:pt x="909" y="4034"/>
                      <a:pt x="873" y="4158"/>
                      <a:pt x="832" y="4278"/>
                    </a:cubicBezTo>
                    <a:cubicBezTo>
                      <a:pt x="806" y="4366"/>
                      <a:pt x="772" y="4452"/>
                      <a:pt x="749" y="4542"/>
                    </a:cubicBezTo>
                    <a:cubicBezTo>
                      <a:pt x="632" y="4937"/>
                      <a:pt x="522" y="5332"/>
                      <a:pt x="401" y="5726"/>
                    </a:cubicBezTo>
                    <a:cubicBezTo>
                      <a:pt x="334" y="5924"/>
                      <a:pt x="267" y="6118"/>
                      <a:pt x="210" y="6319"/>
                    </a:cubicBezTo>
                    <a:cubicBezTo>
                      <a:pt x="147" y="6529"/>
                      <a:pt x="107" y="6750"/>
                      <a:pt x="56" y="6964"/>
                    </a:cubicBezTo>
                    <a:cubicBezTo>
                      <a:pt x="0" y="7211"/>
                      <a:pt x="184" y="7466"/>
                      <a:pt x="425" y="7512"/>
                    </a:cubicBezTo>
                    <a:cubicBezTo>
                      <a:pt x="454" y="7518"/>
                      <a:pt x="483" y="7521"/>
                      <a:pt x="512" y="7521"/>
                    </a:cubicBezTo>
                    <a:cubicBezTo>
                      <a:pt x="605" y="7521"/>
                      <a:pt x="697" y="7493"/>
                      <a:pt x="775" y="7442"/>
                    </a:cubicBezTo>
                    <a:cubicBezTo>
                      <a:pt x="879" y="7368"/>
                      <a:pt x="943" y="7265"/>
                      <a:pt x="973" y="7141"/>
                    </a:cubicBezTo>
                    <a:cubicBezTo>
                      <a:pt x="1007" y="6990"/>
                      <a:pt x="1036" y="6837"/>
                      <a:pt x="1076" y="6689"/>
                    </a:cubicBezTo>
                    <a:cubicBezTo>
                      <a:pt x="1107" y="6576"/>
                      <a:pt x="1144" y="6469"/>
                      <a:pt x="1177" y="6359"/>
                    </a:cubicBezTo>
                    <a:cubicBezTo>
                      <a:pt x="1271" y="6091"/>
                      <a:pt x="1365" y="5827"/>
                      <a:pt x="1445" y="5556"/>
                    </a:cubicBezTo>
                    <a:lnTo>
                      <a:pt x="1535" y="5255"/>
                    </a:lnTo>
                    <a:cubicBezTo>
                      <a:pt x="1554" y="5257"/>
                      <a:pt x="1573" y="5259"/>
                      <a:pt x="1593" y="5259"/>
                    </a:cubicBezTo>
                    <a:cubicBezTo>
                      <a:pt x="1607" y="5259"/>
                      <a:pt x="1621" y="5258"/>
                      <a:pt x="1635" y="5255"/>
                    </a:cubicBezTo>
                    <a:cubicBezTo>
                      <a:pt x="1896" y="5221"/>
                      <a:pt x="2157" y="5188"/>
                      <a:pt x="2418" y="5151"/>
                    </a:cubicBezTo>
                    <a:cubicBezTo>
                      <a:pt x="2532" y="5138"/>
                      <a:pt x="2649" y="5118"/>
                      <a:pt x="2762" y="5098"/>
                    </a:cubicBezTo>
                    <a:cubicBezTo>
                      <a:pt x="2873" y="5078"/>
                      <a:pt x="2986" y="5078"/>
                      <a:pt x="3100" y="5061"/>
                    </a:cubicBezTo>
                    <a:cubicBezTo>
                      <a:pt x="3110" y="5058"/>
                      <a:pt x="3120" y="5054"/>
                      <a:pt x="3130" y="5054"/>
                    </a:cubicBezTo>
                    <a:cubicBezTo>
                      <a:pt x="3137" y="5081"/>
                      <a:pt x="3140" y="5111"/>
                      <a:pt x="3146" y="5138"/>
                    </a:cubicBezTo>
                    <a:cubicBezTo>
                      <a:pt x="3171" y="5285"/>
                      <a:pt x="3197" y="5436"/>
                      <a:pt x="3237" y="5579"/>
                    </a:cubicBezTo>
                    <a:cubicBezTo>
                      <a:pt x="3264" y="5673"/>
                      <a:pt x="3291" y="5766"/>
                      <a:pt x="3321" y="5860"/>
                    </a:cubicBezTo>
                    <a:cubicBezTo>
                      <a:pt x="3371" y="6031"/>
                      <a:pt x="3418" y="6201"/>
                      <a:pt x="3461" y="6372"/>
                    </a:cubicBezTo>
                    <a:cubicBezTo>
                      <a:pt x="3475" y="6439"/>
                      <a:pt x="3488" y="6509"/>
                      <a:pt x="3498" y="6576"/>
                    </a:cubicBezTo>
                    <a:cubicBezTo>
                      <a:pt x="3508" y="6626"/>
                      <a:pt x="3518" y="6677"/>
                      <a:pt x="3525" y="6730"/>
                    </a:cubicBezTo>
                    <a:cubicBezTo>
                      <a:pt x="3538" y="6817"/>
                      <a:pt x="3558" y="6904"/>
                      <a:pt x="3578" y="6987"/>
                    </a:cubicBezTo>
                    <a:cubicBezTo>
                      <a:pt x="3592" y="7041"/>
                      <a:pt x="3618" y="7091"/>
                      <a:pt x="3645" y="7138"/>
                    </a:cubicBezTo>
                    <a:cubicBezTo>
                      <a:pt x="3682" y="7228"/>
                      <a:pt x="3739" y="7305"/>
                      <a:pt x="3813" y="7372"/>
                    </a:cubicBezTo>
                    <a:cubicBezTo>
                      <a:pt x="3903" y="7449"/>
                      <a:pt x="4003" y="7499"/>
                      <a:pt x="4120" y="7523"/>
                    </a:cubicBezTo>
                    <a:cubicBezTo>
                      <a:pt x="4161" y="7530"/>
                      <a:pt x="4202" y="7534"/>
                      <a:pt x="4243" y="7534"/>
                    </a:cubicBezTo>
                    <a:cubicBezTo>
                      <a:pt x="4316" y="7534"/>
                      <a:pt x="4387" y="7522"/>
                      <a:pt x="4458" y="7496"/>
                    </a:cubicBezTo>
                    <a:cubicBezTo>
                      <a:pt x="4565" y="7459"/>
                      <a:pt x="4655" y="7396"/>
                      <a:pt x="4732" y="7311"/>
                    </a:cubicBezTo>
                    <a:cubicBezTo>
                      <a:pt x="4816" y="7185"/>
                      <a:pt x="4889" y="7095"/>
                      <a:pt x="4916" y="6937"/>
                    </a:cubicBezTo>
                    <a:cubicBezTo>
                      <a:pt x="4929" y="6860"/>
                      <a:pt x="4936" y="6783"/>
                      <a:pt x="4932" y="6700"/>
                    </a:cubicBezTo>
                    <a:cubicBezTo>
                      <a:pt x="4932" y="6660"/>
                      <a:pt x="4929" y="6620"/>
                      <a:pt x="4920" y="6579"/>
                    </a:cubicBezTo>
                    <a:cubicBezTo>
                      <a:pt x="4896" y="6445"/>
                      <a:pt x="4866" y="6308"/>
                      <a:pt x="4836" y="6175"/>
                    </a:cubicBezTo>
                    <a:cubicBezTo>
                      <a:pt x="4802" y="6018"/>
                      <a:pt x="4765" y="5860"/>
                      <a:pt x="4719" y="5706"/>
                    </a:cubicBezTo>
                    <a:cubicBezTo>
                      <a:pt x="4665" y="5539"/>
                      <a:pt x="4611" y="5372"/>
                      <a:pt x="4558" y="5208"/>
                    </a:cubicBezTo>
                    <a:cubicBezTo>
                      <a:pt x="4511" y="5071"/>
                      <a:pt x="4481" y="4934"/>
                      <a:pt x="4448" y="4794"/>
                    </a:cubicBezTo>
                    <a:cubicBezTo>
                      <a:pt x="4364" y="4375"/>
                      <a:pt x="4290" y="3957"/>
                      <a:pt x="4184" y="3546"/>
                    </a:cubicBezTo>
                    <a:cubicBezTo>
                      <a:pt x="4080" y="3162"/>
                      <a:pt x="3949" y="2787"/>
                      <a:pt x="3836" y="2406"/>
                    </a:cubicBezTo>
                    <a:cubicBezTo>
                      <a:pt x="3773" y="2191"/>
                      <a:pt x="3702" y="1984"/>
                      <a:pt x="3625" y="1777"/>
                    </a:cubicBezTo>
                    <a:cubicBezTo>
                      <a:pt x="3538" y="1549"/>
                      <a:pt x="3464" y="1325"/>
                      <a:pt x="3401" y="1091"/>
                    </a:cubicBezTo>
                    <a:cubicBezTo>
                      <a:pt x="3364" y="904"/>
                      <a:pt x="3331" y="714"/>
                      <a:pt x="3287" y="526"/>
                    </a:cubicBezTo>
                    <a:cubicBezTo>
                      <a:pt x="3281" y="502"/>
                      <a:pt x="3277" y="479"/>
                      <a:pt x="3271" y="456"/>
                    </a:cubicBezTo>
                    <a:cubicBezTo>
                      <a:pt x="3251" y="388"/>
                      <a:pt x="3220" y="336"/>
                      <a:pt x="3187" y="272"/>
                    </a:cubicBezTo>
                    <a:cubicBezTo>
                      <a:pt x="3120" y="135"/>
                      <a:pt x="2950" y="31"/>
                      <a:pt x="2805" y="11"/>
                    </a:cubicBezTo>
                    <a:cubicBezTo>
                      <a:pt x="2772" y="4"/>
                      <a:pt x="2739" y="1"/>
                      <a:pt x="270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30"/>
              <p:cNvSpPr/>
              <p:nvPr/>
            </p:nvSpPr>
            <p:spPr>
              <a:xfrm>
                <a:off x="1459800" y="1512500"/>
                <a:ext cx="131625" cy="197100"/>
              </a:xfrm>
              <a:custGeom>
                <a:avLst/>
                <a:gdLst/>
                <a:ahLst/>
                <a:cxnLst/>
                <a:rect l="l" t="t" r="r" b="b"/>
                <a:pathLst>
                  <a:path w="5265" h="7884" extrusionOk="0">
                    <a:moveTo>
                      <a:pt x="2706" y="3151"/>
                    </a:moveTo>
                    <a:cubicBezTo>
                      <a:pt x="2723" y="3222"/>
                      <a:pt x="2736" y="3292"/>
                      <a:pt x="2752" y="3362"/>
                    </a:cubicBezTo>
                    <a:lnTo>
                      <a:pt x="2796" y="3563"/>
                    </a:lnTo>
                    <a:cubicBezTo>
                      <a:pt x="2823" y="3690"/>
                      <a:pt x="2853" y="3813"/>
                      <a:pt x="2880" y="3941"/>
                    </a:cubicBezTo>
                    <a:cubicBezTo>
                      <a:pt x="2853" y="3944"/>
                      <a:pt x="2826" y="3947"/>
                      <a:pt x="2800" y="3951"/>
                    </a:cubicBezTo>
                    <a:lnTo>
                      <a:pt x="2669" y="3971"/>
                    </a:lnTo>
                    <a:cubicBezTo>
                      <a:pt x="2599" y="3981"/>
                      <a:pt x="2529" y="3991"/>
                      <a:pt x="2455" y="4001"/>
                    </a:cubicBezTo>
                    <a:lnTo>
                      <a:pt x="2362" y="4011"/>
                    </a:lnTo>
                    <a:cubicBezTo>
                      <a:pt x="2365" y="4001"/>
                      <a:pt x="2368" y="3987"/>
                      <a:pt x="2374" y="3974"/>
                    </a:cubicBezTo>
                    <a:lnTo>
                      <a:pt x="2462" y="3760"/>
                    </a:lnTo>
                    <a:cubicBezTo>
                      <a:pt x="2545" y="3560"/>
                      <a:pt x="2629" y="3359"/>
                      <a:pt x="2706" y="3151"/>
                    </a:cubicBezTo>
                    <a:close/>
                    <a:moveTo>
                      <a:pt x="2749" y="1934"/>
                    </a:moveTo>
                    <a:lnTo>
                      <a:pt x="2525" y="2613"/>
                    </a:lnTo>
                    <a:cubicBezTo>
                      <a:pt x="2411" y="2954"/>
                      <a:pt x="2271" y="3296"/>
                      <a:pt x="2138" y="3626"/>
                    </a:cubicBezTo>
                    <a:lnTo>
                      <a:pt x="2050" y="3844"/>
                    </a:lnTo>
                    <a:cubicBezTo>
                      <a:pt x="2017" y="3924"/>
                      <a:pt x="1984" y="4008"/>
                      <a:pt x="1953" y="4091"/>
                    </a:cubicBezTo>
                    <a:lnTo>
                      <a:pt x="1820" y="4435"/>
                    </a:lnTo>
                    <a:lnTo>
                      <a:pt x="2502" y="4349"/>
                    </a:lnTo>
                    <a:cubicBezTo>
                      <a:pt x="2575" y="4339"/>
                      <a:pt x="2649" y="4329"/>
                      <a:pt x="2723" y="4319"/>
                    </a:cubicBezTo>
                    <a:lnTo>
                      <a:pt x="2850" y="4299"/>
                    </a:lnTo>
                    <a:cubicBezTo>
                      <a:pt x="2896" y="4292"/>
                      <a:pt x="2947" y="4288"/>
                      <a:pt x="2993" y="4282"/>
                    </a:cubicBezTo>
                    <a:cubicBezTo>
                      <a:pt x="3033" y="4279"/>
                      <a:pt x="3077" y="4275"/>
                      <a:pt x="3117" y="4272"/>
                    </a:cubicBezTo>
                    <a:lnTo>
                      <a:pt x="3311" y="4248"/>
                    </a:lnTo>
                    <a:lnTo>
                      <a:pt x="3228" y="3887"/>
                    </a:lnTo>
                    <a:cubicBezTo>
                      <a:pt x="3197" y="3753"/>
                      <a:pt x="3167" y="3623"/>
                      <a:pt x="3137" y="3476"/>
                    </a:cubicBezTo>
                    <a:lnTo>
                      <a:pt x="3134" y="3456"/>
                    </a:lnTo>
                    <a:lnTo>
                      <a:pt x="2960" y="3496"/>
                    </a:lnTo>
                    <a:lnTo>
                      <a:pt x="3127" y="3429"/>
                    </a:lnTo>
                    <a:lnTo>
                      <a:pt x="3117" y="3382"/>
                    </a:lnTo>
                    <a:lnTo>
                      <a:pt x="3097" y="3285"/>
                    </a:lnTo>
                    <a:cubicBezTo>
                      <a:pt x="3050" y="3081"/>
                      <a:pt x="3004" y="2877"/>
                      <a:pt x="2956" y="2673"/>
                    </a:cubicBezTo>
                    <a:cubicBezTo>
                      <a:pt x="2940" y="2609"/>
                      <a:pt x="2923" y="2546"/>
                      <a:pt x="2907" y="2486"/>
                    </a:cubicBezTo>
                    <a:lnTo>
                      <a:pt x="2749" y="1934"/>
                    </a:lnTo>
                    <a:close/>
                    <a:moveTo>
                      <a:pt x="2855" y="352"/>
                    </a:moveTo>
                    <a:cubicBezTo>
                      <a:pt x="2879" y="352"/>
                      <a:pt x="2904" y="355"/>
                      <a:pt x="2930" y="359"/>
                    </a:cubicBezTo>
                    <a:cubicBezTo>
                      <a:pt x="3030" y="372"/>
                      <a:pt x="3144" y="449"/>
                      <a:pt x="3181" y="526"/>
                    </a:cubicBezTo>
                    <a:lnTo>
                      <a:pt x="3201" y="566"/>
                    </a:lnTo>
                    <a:cubicBezTo>
                      <a:pt x="3224" y="607"/>
                      <a:pt x="3241" y="640"/>
                      <a:pt x="3251" y="673"/>
                    </a:cubicBezTo>
                    <a:cubicBezTo>
                      <a:pt x="3257" y="697"/>
                      <a:pt x="3261" y="717"/>
                      <a:pt x="3268" y="740"/>
                    </a:cubicBezTo>
                    <a:cubicBezTo>
                      <a:pt x="3294" y="871"/>
                      <a:pt x="3322" y="1001"/>
                      <a:pt x="3345" y="1132"/>
                    </a:cubicBezTo>
                    <a:lnTo>
                      <a:pt x="3382" y="1315"/>
                    </a:lnTo>
                    <a:cubicBezTo>
                      <a:pt x="3448" y="1553"/>
                      <a:pt x="3522" y="1780"/>
                      <a:pt x="3609" y="2011"/>
                    </a:cubicBezTo>
                    <a:cubicBezTo>
                      <a:pt x="3686" y="2212"/>
                      <a:pt x="3753" y="2416"/>
                      <a:pt x="3819" y="2629"/>
                    </a:cubicBezTo>
                    <a:cubicBezTo>
                      <a:pt x="3856" y="2760"/>
                      <a:pt x="3899" y="2890"/>
                      <a:pt x="3940" y="3021"/>
                    </a:cubicBezTo>
                    <a:cubicBezTo>
                      <a:pt x="4017" y="3265"/>
                      <a:pt x="4097" y="3516"/>
                      <a:pt x="4164" y="3767"/>
                    </a:cubicBezTo>
                    <a:cubicBezTo>
                      <a:pt x="4248" y="4081"/>
                      <a:pt x="4311" y="4409"/>
                      <a:pt x="4371" y="4723"/>
                    </a:cubicBezTo>
                    <a:lnTo>
                      <a:pt x="4428" y="5004"/>
                    </a:lnTo>
                    <a:cubicBezTo>
                      <a:pt x="4461" y="5151"/>
                      <a:pt x="4495" y="5295"/>
                      <a:pt x="4542" y="5439"/>
                    </a:cubicBezTo>
                    <a:cubicBezTo>
                      <a:pt x="4595" y="5603"/>
                      <a:pt x="4649" y="5767"/>
                      <a:pt x="4699" y="5931"/>
                    </a:cubicBezTo>
                    <a:cubicBezTo>
                      <a:pt x="4739" y="6061"/>
                      <a:pt x="4776" y="6201"/>
                      <a:pt x="4816" y="6386"/>
                    </a:cubicBezTo>
                    <a:lnTo>
                      <a:pt x="4836" y="6476"/>
                    </a:lnTo>
                    <a:cubicBezTo>
                      <a:pt x="4856" y="6579"/>
                      <a:pt x="4880" y="6683"/>
                      <a:pt x="4900" y="6787"/>
                    </a:cubicBezTo>
                    <a:cubicBezTo>
                      <a:pt x="4907" y="6817"/>
                      <a:pt x="4907" y="6847"/>
                      <a:pt x="4910" y="6880"/>
                    </a:cubicBezTo>
                    <a:cubicBezTo>
                      <a:pt x="4910" y="6948"/>
                      <a:pt x="4907" y="7011"/>
                      <a:pt x="4893" y="7081"/>
                    </a:cubicBezTo>
                    <a:cubicBezTo>
                      <a:pt x="4876" y="7181"/>
                      <a:pt x="4833" y="7245"/>
                      <a:pt x="4766" y="7345"/>
                    </a:cubicBezTo>
                    <a:lnTo>
                      <a:pt x="4742" y="7375"/>
                    </a:lnTo>
                    <a:cubicBezTo>
                      <a:pt x="4689" y="7436"/>
                      <a:pt x="4626" y="7479"/>
                      <a:pt x="4552" y="7506"/>
                    </a:cubicBezTo>
                    <a:cubicBezTo>
                      <a:pt x="4499" y="7523"/>
                      <a:pt x="4448" y="7532"/>
                      <a:pt x="4396" y="7532"/>
                    </a:cubicBezTo>
                    <a:cubicBezTo>
                      <a:pt x="4366" y="7532"/>
                      <a:pt x="4336" y="7529"/>
                      <a:pt x="4305" y="7522"/>
                    </a:cubicBezTo>
                    <a:cubicBezTo>
                      <a:pt x="4217" y="7506"/>
                      <a:pt x="4144" y="7469"/>
                      <a:pt x="4080" y="7416"/>
                    </a:cubicBezTo>
                    <a:cubicBezTo>
                      <a:pt x="4027" y="7365"/>
                      <a:pt x="3987" y="7309"/>
                      <a:pt x="3956" y="7245"/>
                    </a:cubicBezTo>
                    <a:lnTo>
                      <a:pt x="3947" y="7225"/>
                    </a:lnTo>
                    <a:cubicBezTo>
                      <a:pt x="3927" y="7188"/>
                      <a:pt x="3907" y="7152"/>
                      <a:pt x="3896" y="7104"/>
                    </a:cubicBezTo>
                    <a:cubicBezTo>
                      <a:pt x="3879" y="7031"/>
                      <a:pt x="3859" y="6954"/>
                      <a:pt x="3850" y="6877"/>
                    </a:cubicBezTo>
                    <a:cubicBezTo>
                      <a:pt x="3843" y="6823"/>
                      <a:pt x="3833" y="6770"/>
                      <a:pt x="3823" y="6717"/>
                    </a:cubicBezTo>
                    <a:cubicBezTo>
                      <a:pt x="3810" y="6650"/>
                      <a:pt x="3796" y="6579"/>
                      <a:pt x="3783" y="6506"/>
                    </a:cubicBezTo>
                    <a:cubicBezTo>
                      <a:pt x="3746" y="6352"/>
                      <a:pt x="3699" y="6192"/>
                      <a:pt x="3639" y="5984"/>
                    </a:cubicBezTo>
                    <a:lnTo>
                      <a:pt x="3632" y="5968"/>
                    </a:lnTo>
                    <a:cubicBezTo>
                      <a:pt x="3609" y="5880"/>
                      <a:pt x="3582" y="5793"/>
                      <a:pt x="3558" y="5707"/>
                    </a:cubicBezTo>
                    <a:cubicBezTo>
                      <a:pt x="3518" y="5563"/>
                      <a:pt x="3492" y="5412"/>
                      <a:pt x="3468" y="5285"/>
                    </a:cubicBezTo>
                    <a:lnTo>
                      <a:pt x="3425" y="5017"/>
                    </a:lnTo>
                    <a:lnTo>
                      <a:pt x="3221" y="5061"/>
                    </a:lnTo>
                    <a:cubicBezTo>
                      <a:pt x="3174" y="5068"/>
                      <a:pt x="3124" y="5071"/>
                      <a:pt x="3074" y="5077"/>
                    </a:cubicBezTo>
                    <a:cubicBezTo>
                      <a:pt x="3010" y="5081"/>
                      <a:pt x="2947" y="5088"/>
                      <a:pt x="2883" y="5102"/>
                    </a:cubicBezTo>
                    <a:cubicBezTo>
                      <a:pt x="2769" y="5122"/>
                      <a:pt x="2655" y="5138"/>
                      <a:pt x="2545" y="5151"/>
                    </a:cubicBezTo>
                    <a:cubicBezTo>
                      <a:pt x="2374" y="5178"/>
                      <a:pt x="2204" y="5198"/>
                      <a:pt x="2033" y="5222"/>
                    </a:cubicBezTo>
                    <a:lnTo>
                      <a:pt x="1763" y="5255"/>
                    </a:lnTo>
                    <a:cubicBezTo>
                      <a:pt x="1756" y="5256"/>
                      <a:pt x="1748" y="5257"/>
                      <a:pt x="1738" y="5257"/>
                    </a:cubicBezTo>
                    <a:cubicBezTo>
                      <a:pt x="1727" y="5257"/>
                      <a:pt x="1716" y="5256"/>
                      <a:pt x="1703" y="5255"/>
                    </a:cubicBezTo>
                    <a:lnTo>
                      <a:pt x="1559" y="5242"/>
                    </a:lnTo>
                    <a:lnTo>
                      <a:pt x="1428" y="5679"/>
                    </a:lnTo>
                    <a:cubicBezTo>
                      <a:pt x="1358" y="5917"/>
                      <a:pt x="1275" y="6155"/>
                      <a:pt x="1195" y="6386"/>
                    </a:cubicBezTo>
                    <a:lnTo>
                      <a:pt x="1161" y="6479"/>
                    </a:lnTo>
                    <a:cubicBezTo>
                      <a:pt x="1124" y="6590"/>
                      <a:pt x="1090" y="6703"/>
                      <a:pt x="1060" y="6817"/>
                    </a:cubicBezTo>
                    <a:cubicBezTo>
                      <a:pt x="1030" y="6924"/>
                      <a:pt x="1007" y="7031"/>
                      <a:pt x="983" y="7141"/>
                    </a:cubicBezTo>
                    <a:lnTo>
                      <a:pt x="950" y="7275"/>
                    </a:lnTo>
                    <a:cubicBezTo>
                      <a:pt x="934" y="7362"/>
                      <a:pt x="890" y="7425"/>
                      <a:pt x="826" y="7469"/>
                    </a:cubicBezTo>
                    <a:cubicBezTo>
                      <a:pt x="779" y="7502"/>
                      <a:pt x="724" y="7519"/>
                      <a:pt x="668" y="7519"/>
                    </a:cubicBezTo>
                    <a:cubicBezTo>
                      <a:pt x="648" y="7519"/>
                      <a:pt x="628" y="7517"/>
                      <a:pt x="609" y="7513"/>
                    </a:cubicBezTo>
                    <a:cubicBezTo>
                      <a:pt x="536" y="7499"/>
                      <a:pt x="465" y="7449"/>
                      <a:pt x="418" y="7382"/>
                    </a:cubicBezTo>
                    <a:cubicBezTo>
                      <a:pt x="378" y="7315"/>
                      <a:pt x="365" y="7245"/>
                      <a:pt x="378" y="7178"/>
                    </a:cubicBezTo>
                    <a:cubicBezTo>
                      <a:pt x="392" y="7115"/>
                      <a:pt x="408" y="7054"/>
                      <a:pt x="422" y="6991"/>
                    </a:cubicBezTo>
                    <a:cubicBezTo>
                      <a:pt x="452" y="6840"/>
                      <a:pt x="485" y="6687"/>
                      <a:pt x="528" y="6542"/>
                    </a:cubicBezTo>
                    <a:cubicBezTo>
                      <a:pt x="589" y="6342"/>
                      <a:pt x="656" y="6141"/>
                      <a:pt x="719" y="5951"/>
                    </a:cubicBezTo>
                    <a:cubicBezTo>
                      <a:pt x="806" y="5663"/>
                      <a:pt x="894" y="5369"/>
                      <a:pt x="977" y="5077"/>
                    </a:cubicBezTo>
                    <a:lnTo>
                      <a:pt x="1067" y="4764"/>
                    </a:lnTo>
                    <a:cubicBezTo>
                      <a:pt x="1084" y="4707"/>
                      <a:pt x="1104" y="4653"/>
                      <a:pt x="1121" y="4596"/>
                    </a:cubicBezTo>
                    <a:lnTo>
                      <a:pt x="1187" y="4395"/>
                    </a:lnTo>
                    <a:cubicBezTo>
                      <a:pt x="1215" y="4312"/>
                      <a:pt x="1241" y="4228"/>
                      <a:pt x="1271" y="4148"/>
                    </a:cubicBezTo>
                    <a:lnTo>
                      <a:pt x="1325" y="4001"/>
                    </a:lnTo>
                    <a:cubicBezTo>
                      <a:pt x="1375" y="3867"/>
                      <a:pt x="1425" y="3730"/>
                      <a:pt x="1475" y="3597"/>
                    </a:cubicBezTo>
                    <a:lnTo>
                      <a:pt x="1485" y="3569"/>
                    </a:lnTo>
                    <a:cubicBezTo>
                      <a:pt x="1562" y="3372"/>
                      <a:pt x="1636" y="3171"/>
                      <a:pt x="1712" y="2974"/>
                    </a:cubicBezTo>
                    <a:cubicBezTo>
                      <a:pt x="1769" y="2824"/>
                      <a:pt x="1823" y="2669"/>
                      <a:pt x="1880" y="2509"/>
                    </a:cubicBezTo>
                    <a:lnTo>
                      <a:pt x="1900" y="2433"/>
                    </a:lnTo>
                    <a:cubicBezTo>
                      <a:pt x="1937" y="2322"/>
                      <a:pt x="1970" y="2208"/>
                      <a:pt x="2004" y="2095"/>
                    </a:cubicBezTo>
                    <a:cubicBezTo>
                      <a:pt x="2033" y="1994"/>
                      <a:pt x="2061" y="1891"/>
                      <a:pt x="2090" y="1791"/>
                    </a:cubicBezTo>
                    <a:cubicBezTo>
                      <a:pt x="2178" y="1476"/>
                      <a:pt x="2271" y="1152"/>
                      <a:pt x="2382" y="843"/>
                    </a:cubicBezTo>
                    <a:lnTo>
                      <a:pt x="2391" y="817"/>
                    </a:lnTo>
                    <a:cubicBezTo>
                      <a:pt x="2419" y="737"/>
                      <a:pt x="2448" y="656"/>
                      <a:pt x="2485" y="593"/>
                    </a:cubicBezTo>
                    <a:cubicBezTo>
                      <a:pt x="2539" y="506"/>
                      <a:pt x="2575" y="456"/>
                      <a:pt x="2632" y="419"/>
                    </a:cubicBezTo>
                    <a:cubicBezTo>
                      <a:pt x="2711" y="373"/>
                      <a:pt x="2780" y="352"/>
                      <a:pt x="2855" y="352"/>
                    </a:cubicBezTo>
                    <a:close/>
                    <a:moveTo>
                      <a:pt x="2851" y="0"/>
                    </a:moveTo>
                    <a:cubicBezTo>
                      <a:pt x="2711" y="0"/>
                      <a:pt x="2582" y="39"/>
                      <a:pt x="2451" y="118"/>
                    </a:cubicBezTo>
                    <a:cubicBezTo>
                      <a:pt x="2321" y="198"/>
                      <a:pt x="2248" y="309"/>
                      <a:pt x="2184" y="412"/>
                    </a:cubicBezTo>
                    <a:cubicBezTo>
                      <a:pt x="2127" y="506"/>
                      <a:pt x="2090" y="610"/>
                      <a:pt x="2061" y="700"/>
                    </a:cubicBezTo>
                    <a:lnTo>
                      <a:pt x="2050" y="727"/>
                    </a:lnTo>
                    <a:cubicBezTo>
                      <a:pt x="1937" y="1044"/>
                      <a:pt x="1843" y="1376"/>
                      <a:pt x="1752" y="1693"/>
                    </a:cubicBezTo>
                    <a:cubicBezTo>
                      <a:pt x="1723" y="1794"/>
                      <a:pt x="1696" y="1894"/>
                      <a:pt x="1666" y="1998"/>
                    </a:cubicBezTo>
                    <a:cubicBezTo>
                      <a:pt x="1632" y="2108"/>
                      <a:pt x="1599" y="2222"/>
                      <a:pt x="1565" y="2332"/>
                    </a:cubicBezTo>
                    <a:lnTo>
                      <a:pt x="1545" y="2402"/>
                    </a:lnTo>
                    <a:cubicBezTo>
                      <a:pt x="1491" y="2553"/>
                      <a:pt x="1442" y="2700"/>
                      <a:pt x="1385" y="2850"/>
                    </a:cubicBezTo>
                    <a:cubicBezTo>
                      <a:pt x="1308" y="3048"/>
                      <a:pt x="1235" y="3245"/>
                      <a:pt x="1158" y="3442"/>
                    </a:cubicBezTo>
                    <a:lnTo>
                      <a:pt x="1147" y="3469"/>
                    </a:lnTo>
                    <a:cubicBezTo>
                      <a:pt x="1094" y="3606"/>
                      <a:pt x="1044" y="3743"/>
                      <a:pt x="994" y="3881"/>
                    </a:cubicBezTo>
                    <a:lnTo>
                      <a:pt x="940" y="4024"/>
                    </a:lnTo>
                    <a:cubicBezTo>
                      <a:pt x="910" y="4111"/>
                      <a:pt x="880" y="4202"/>
                      <a:pt x="853" y="4288"/>
                    </a:cubicBezTo>
                    <a:lnTo>
                      <a:pt x="789" y="4483"/>
                    </a:lnTo>
                    <a:cubicBezTo>
                      <a:pt x="769" y="4543"/>
                      <a:pt x="749" y="4603"/>
                      <a:pt x="729" y="4667"/>
                    </a:cubicBezTo>
                    <a:lnTo>
                      <a:pt x="639" y="4981"/>
                    </a:lnTo>
                    <a:cubicBezTo>
                      <a:pt x="556" y="5272"/>
                      <a:pt x="472" y="5559"/>
                      <a:pt x="385" y="5844"/>
                    </a:cubicBezTo>
                    <a:cubicBezTo>
                      <a:pt x="321" y="6034"/>
                      <a:pt x="251" y="6235"/>
                      <a:pt x="191" y="6442"/>
                    </a:cubicBezTo>
                    <a:cubicBezTo>
                      <a:pt x="147" y="6599"/>
                      <a:pt x="111" y="6760"/>
                      <a:pt x="77" y="6914"/>
                    </a:cubicBezTo>
                    <a:cubicBezTo>
                      <a:pt x="64" y="6977"/>
                      <a:pt x="51" y="7038"/>
                      <a:pt x="37" y="7098"/>
                    </a:cubicBezTo>
                    <a:cubicBezTo>
                      <a:pt x="0" y="7258"/>
                      <a:pt x="31" y="7429"/>
                      <a:pt x="124" y="7573"/>
                    </a:cubicBezTo>
                    <a:cubicBezTo>
                      <a:pt x="221" y="7723"/>
                      <a:pt x="375" y="7827"/>
                      <a:pt x="542" y="7860"/>
                    </a:cubicBezTo>
                    <a:cubicBezTo>
                      <a:pt x="580" y="7867"/>
                      <a:pt x="619" y="7871"/>
                      <a:pt x="658" y="7871"/>
                    </a:cubicBezTo>
                    <a:cubicBezTo>
                      <a:pt x="787" y="7871"/>
                      <a:pt x="915" y="7832"/>
                      <a:pt x="1024" y="7760"/>
                    </a:cubicBezTo>
                    <a:cubicBezTo>
                      <a:pt x="1161" y="7666"/>
                      <a:pt x="1255" y="7526"/>
                      <a:pt x="1295" y="7355"/>
                    </a:cubicBezTo>
                    <a:lnTo>
                      <a:pt x="1325" y="7215"/>
                    </a:lnTo>
                    <a:cubicBezTo>
                      <a:pt x="1348" y="7115"/>
                      <a:pt x="1371" y="7011"/>
                      <a:pt x="1398" y="6911"/>
                    </a:cubicBezTo>
                    <a:cubicBezTo>
                      <a:pt x="1428" y="6800"/>
                      <a:pt x="1462" y="6693"/>
                      <a:pt x="1496" y="6590"/>
                    </a:cubicBezTo>
                    <a:lnTo>
                      <a:pt x="1525" y="6502"/>
                    </a:lnTo>
                    <a:cubicBezTo>
                      <a:pt x="1609" y="6269"/>
                      <a:pt x="1692" y="6025"/>
                      <a:pt x="1766" y="5780"/>
                    </a:cubicBezTo>
                    <a:lnTo>
                      <a:pt x="1817" y="5603"/>
                    </a:lnTo>
                    <a:lnTo>
                      <a:pt x="2081" y="5570"/>
                    </a:lnTo>
                    <a:cubicBezTo>
                      <a:pt x="2251" y="5546"/>
                      <a:pt x="2422" y="5526"/>
                      <a:pt x="2592" y="5499"/>
                    </a:cubicBezTo>
                    <a:cubicBezTo>
                      <a:pt x="2709" y="5486"/>
                      <a:pt x="2830" y="5466"/>
                      <a:pt x="2944" y="5446"/>
                    </a:cubicBezTo>
                    <a:cubicBezTo>
                      <a:pt x="2996" y="5435"/>
                      <a:pt x="3050" y="5432"/>
                      <a:pt x="3107" y="5426"/>
                    </a:cubicBezTo>
                    <a:lnTo>
                      <a:pt x="3137" y="5426"/>
                    </a:lnTo>
                    <a:cubicBezTo>
                      <a:pt x="3157" y="5543"/>
                      <a:pt x="3184" y="5670"/>
                      <a:pt x="3217" y="5800"/>
                    </a:cubicBezTo>
                    <a:cubicBezTo>
                      <a:pt x="3245" y="5891"/>
                      <a:pt x="3271" y="5977"/>
                      <a:pt x="3297" y="6068"/>
                    </a:cubicBezTo>
                    <a:lnTo>
                      <a:pt x="3302" y="6085"/>
                    </a:lnTo>
                    <a:cubicBezTo>
                      <a:pt x="3362" y="6285"/>
                      <a:pt x="3405" y="6442"/>
                      <a:pt x="3438" y="6582"/>
                    </a:cubicBezTo>
                    <a:cubicBezTo>
                      <a:pt x="3452" y="6650"/>
                      <a:pt x="3465" y="6713"/>
                      <a:pt x="3478" y="6780"/>
                    </a:cubicBezTo>
                    <a:cubicBezTo>
                      <a:pt x="3485" y="6830"/>
                      <a:pt x="3495" y="6880"/>
                      <a:pt x="3502" y="6931"/>
                    </a:cubicBezTo>
                    <a:cubicBezTo>
                      <a:pt x="3515" y="7014"/>
                      <a:pt x="3535" y="7101"/>
                      <a:pt x="3558" y="7201"/>
                    </a:cubicBezTo>
                    <a:cubicBezTo>
                      <a:pt x="3575" y="7275"/>
                      <a:pt x="3609" y="7339"/>
                      <a:pt x="3639" y="7392"/>
                    </a:cubicBezTo>
                    <a:cubicBezTo>
                      <a:pt x="3686" y="7499"/>
                      <a:pt x="3756" y="7596"/>
                      <a:pt x="3850" y="7680"/>
                    </a:cubicBezTo>
                    <a:cubicBezTo>
                      <a:pt x="3960" y="7777"/>
                      <a:pt x="4091" y="7840"/>
                      <a:pt x="4237" y="7867"/>
                    </a:cubicBezTo>
                    <a:cubicBezTo>
                      <a:pt x="4288" y="7877"/>
                      <a:pt x="4341" y="7884"/>
                      <a:pt x="4395" y="7884"/>
                    </a:cubicBezTo>
                    <a:cubicBezTo>
                      <a:pt x="4485" y="7884"/>
                      <a:pt x="4579" y="7867"/>
                      <a:pt x="4669" y="7837"/>
                    </a:cubicBezTo>
                    <a:cubicBezTo>
                      <a:pt x="4802" y="7786"/>
                      <a:pt x="4920" y="7710"/>
                      <a:pt x="5014" y="7603"/>
                    </a:cubicBezTo>
                    <a:lnTo>
                      <a:pt x="5057" y="7542"/>
                    </a:lnTo>
                    <a:cubicBezTo>
                      <a:pt x="5134" y="7425"/>
                      <a:pt x="5208" y="7319"/>
                      <a:pt x="5241" y="7141"/>
                    </a:cubicBezTo>
                    <a:cubicBezTo>
                      <a:pt x="5258" y="7048"/>
                      <a:pt x="5264" y="6961"/>
                      <a:pt x="5261" y="6871"/>
                    </a:cubicBezTo>
                    <a:cubicBezTo>
                      <a:pt x="5258" y="6820"/>
                      <a:pt x="5254" y="6770"/>
                      <a:pt x="5244" y="6720"/>
                    </a:cubicBezTo>
                    <a:cubicBezTo>
                      <a:pt x="5224" y="6613"/>
                      <a:pt x="5201" y="6509"/>
                      <a:pt x="5177" y="6402"/>
                    </a:cubicBezTo>
                    <a:lnTo>
                      <a:pt x="5157" y="6312"/>
                    </a:lnTo>
                    <a:cubicBezTo>
                      <a:pt x="5117" y="6121"/>
                      <a:pt x="5077" y="5968"/>
                      <a:pt x="5037" y="5827"/>
                    </a:cubicBezTo>
                    <a:cubicBezTo>
                      <a:pt x="4987" y="5659"/>
                      <a:pt x="4930" y="5492"/>
                      <a:pt x="4876" y="5325"/>
                    </a:cubicBezTo>
                    <a:cubicBezTo>
                      <a:pt x="4833" y="5202"/>
                      <a:pt x="4802" y="5071"/>
                      <a:pt x="4773" y="4934"/>
                    </a:cubicBezTo>
                    <a:lnTo>
                      <a:pt x="4719" y="4656"/>
                    </a:lnTo>
                    <a:cubicBezTo>
                      <a:pt x="4656" y="4335"/>
                      <a:pt x="4589" y="4001"/>
                      <a:pt x="4501" y="3677"/>
                    </a:cubicBezTo>
                    <a:cubicBezTo>
                      <a:pt x="4435" y="3419"/>
                      <a:pt x="4355" y="3165"/>
                      <a:pt x="4274" y="2917"/>
                    </a:cubicBezTo>
                    <a:lnTo>
                      <a:pt x="4154" y="2526"/>
                    </a:lnTo>
                    <a:cubicBezTo>
                      <a:pt x="4087" y="2308"/>
                      <a:pt x="4017" y="2095"/>
                      <a:pt x="3940" y="1887"/>
                    </a:cubicBezTo>
                    <a:cubicBezTo>
                      <a:pt x="3856" y="1666"/>
                      <a:pt x="3786" y="1445"/>
                      <a:pt x="3723" y="1232"/>
                    </a:cubicBezTo>
                    <a:lnTo>
                      <a:pt x="3692" y="1068"/>
                    </a:lnTo>
                    <a:cubicBezTo>
                      <a:pt x="3666" y="931"/>
                      <a:pt x="3639" y="797"/>
                      <a:pt x="3609" y="663"/>
                    </a:cubicBezTo>
                    <a:cubicBezTo>
                      <a:pt x="3606" y="636"/>
                      <a:pt x="3598" y="610"/>
                      <a:pt x="3592" y="583"/>
                    </a:cubicBezTo>
                    <a:cubicBezTo>
                      <a:pt x="3572" y="513"/>
                      <a:pt x="3542" y="456"/>
                      <a:pt x="3515" y="402"/>
                    </a:cubicBezTo>
                    <a:lnTo>
                      <a:pt x="3495" y="366"/>
                    </a:lnTo>
                    <a:cubicBezTo>
                      <a:pt x="3405" y="188"/>
                      <a:pt x="3194" y="41"/>
                      <a:pt x="2984" y="11"/>
                    </a:cubicBezTo>
                    <a:cubicBezTo>
                      <a:pt x="2938" y="4"/>
                      <a:pt x="2894" y="0"/>
                      <a:pt x="2851" y="0"/>
                    </a:cubicBezTo>
                    <a:close/>
                  </a:path>
                </a:pathLst>
              </a:custGeom>
              <a:solidFill>
                <a:srgbClr val="524A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71" name="Google Shape;1271;p30"/>
            <p:cNvGrpSpPr/>
            <p:nvPr/>
          </p:nvGrpSpPr>
          <p:grpSpPr>
            <a:xfrm>
              <a:off x="8558254" y="296958"/>
              <a:ext cx="192516" cy="227716"/>
              <a:chOff x="1824250" y="1008625"/>
              <a:chExt cx="144250" cy="170625"/>
            </a:xfrm>
          </p:grpSpPr>
          <p:sp>
            <p:nvSpPr>
              <p:cNvPr id="1272" name="Google Shape;1272;p30"/>
              <p:cNvSpPr/>
              <p:nvPr/>
            </p:nvSpPr>
            <p:spPr>
              <a:xfrm>
                <a:off x="1828675" y="1013025"/>
                <a:ext cx="135400" cy="161850"/>
              </a:xfrm>
              <a:custGeom>
                <a:avLst/>
                <a:gdLst/>
                <a:ahLst/>
                <a:cxnLst/>
                <a:rect l="l" t="t" r="r" b="b"/>
                <a:pathLst>
                  <a:path w="5416" h="6474" extrusionOk="0">
                    <a:moveTo>
                      <a:pt x="2356" y="0"/>
                    </a:moveTo>
                    <a:cubicBezTo>
                      <a:pt x="2252" y="0"/>
                      <a:pt x="2150" y="4"/>
                      <a:pt x="2047" y="21"/>
                    </a:cubicBezTo>
                    <a:cubicBezTo>
                      <a:pt x="1947" y="37"/>
                      <a:pt x="1847" y="67"/>
                      <a:pt x="1750" y="94"/>
                    </a:cubicBezTo>
                    <a:cubicBezTo>
                      <a:pt x="1690" y="107"/>
                      <a:pt x="1636" y="138"/>
                      <a:pt x="1579" y="161"/>
                    </a:cubicBezTo>
                    <a:cubicBezTo>
                      <a:pt x="1469" y="211"/>
                      <a:pt x="1362" y="274"/>
                      <a:pt x="1258" y="342"/>
                    </a:cubicBezTo>
                    <a:cubicBezTo>
                      <a:pt x="1164" y="402"/>
                      <a:pt x="1074" y="472"/>
                      <a:pt x="988" y="539"/>
                    </a:cubicBezTo>
                    <a:cubicBezTo>
                      <a:pt x="871" y="629"/>
                      <a:pt x="760" y="743"/>
                      <a:pt x="659" y="850"/>
                    </a:cubicBezTo>
                    <a:cubicBezTo>
                      <a:pt x="647" y="863"/>
                      <a:pt x="636" y="876"/>
                      <a:pt x="623" y="890"/>
                    </a:cubicBezTo>
                    <a:cubicBezTo>
                      <a:pt x="562" y="960"/>
                      <a:pt x="506" y="1034"/>
                      <a:pt x="456" y="1111"/>
                    </a:cubicBezTo>
                    <a:cubicBezTo>
                      <a:pt x="358" y="1265"/>
                      <a:pt x="272" y="1428"/>
                      <a:pt x="208" y="1599"/>
                    </a:cubicBezTo>
                    <a:cubicBezTo>
                      <a:pt x="141" y="1783"/>
                      <a:pt x="98" y="1973"/>
                      <a:pt x="65" y="2164"/>
                    </a:cubicBezTo>
                    <a:cubicBezTo>
                      <a:pt x="45" y="2291"/>
                      <a:pt x="28" y="2418"/>
                      <a:pt x="17" y="2546"/>
                    </a:cubicBezTo>
                    <a:cubicBezTo>
                      <a:pt x="1" y="2696"/>
                      <a:pt x="1" y="2850"/>
                      <a:pt x="5" y="3003"/>
                    </a:cubicBezTo>
                    <a:cubicBezTo>
                      <a:pt x="11" y="3144"/>
                      <a:pt x="51" y="3295"/>
                      <a:pt x="91" y="3429"/>
                    </a:cubicBezTo>
                    <a:cubicBezTo>
                      <a:pt x="151" y="3619"/>
                      <a:pt x="228" y="3803"/>
                      <a:pt x="306" y="3987"/>
                    </a:cubicBezTo>
                    <a:cubicBezTo>
                      <a:pt x="342" y="4077"/>
                      <a:pt x="382" y="4167"/>
                      <a:pt x="422" y="4258"/>
                    </a:cubicBezTo>
                    <a:cubicBezTo>
                      <a:pt x="489" y="4402"/>
                      <a:pt x="573" y="4539"/>
                      <a:pt x="656" y="4676"/>
                    </a:cubicBezTo>
                    <a:cubicBezTo>
                      <a:pt x="757" y="4846"/>
                      <a:pt x="867" y="5007"/>
                      <a:pt x="997" y="5150"/>
                    </a:cubicBezTo>
                    <a:cubicBezTo>
                      <a:pt x="1161" y="5331"/>
                      <a:pt x="1339" y="5505"/>
                      <a:pt x="1522" y="5666"/>
                    </a:cubicBezTo>
                    <a:cubicBezTo>
                      <a:pt x="1666" y="5793"/>
                      <a:pt x="1817" y="5917"/>
                      <a:pt x="1977" y="6024"/>
                    </a:cubicBezTo>
                    <a:cubicBezTo>
                      <a:pt x="2175" y="6161"/>
                      <a:pt x="2385" y="6285"/>
                      <a:pt x="2613" y="6362"/>
                    </a:cubicBezTo>
                    <a:cubicBezTo>
                      <a:pt x="2743" y="6405"/>
                      <a:pt x="2877" y="6442"/>
                      <a:pt x="3014" y="6459"/>
                    </a:cubicBezTo>
                    <a:cubicBezTo>
                      <a:pt x="3084" y="6469"/>
                      <a:pt x="3155" y="6473"/>
                      <a:pt x="3227" y="6473"/>
                    </a:cubicBezTo>
                    <a:cubicBezTo>
                      <a:pt x="3293" y="6473"/>
                      <a:pt x="3360" y="6470"/>
                      <a:pt x="3425" y="6465"/>
                    </a:cubicBezTo>
                    <a:cubicBezTo>
                      <a:pt x="3509" y="6459"/>
                      <a:pt x="3589" y="6445"/>
                      <a:pt x="3669" y="6428"/>
                    </a:cubicBezTo>
                    <a:cubicBezTo>
                      <a:pt x="3813" y="6395"/>
                      <a:pt x="3958" y="6362"/>
                      <a:pt x="4098" y="6311"/>
                    </a:cubicBezTo>
                    <a:cubicBezTo>
                      <a:pt x="4248" y="6261"/>
                      <a:pt x="4389" y="6184"/>
                      <a:pt x="4519" y="6094"/>
                    </a:cubicBezTo>
                    <a:cubicBezTo>
                      <a:pt x="4646" y="6007"/>
                      <a:pt x="4750" y="5886"/>
                      <a:pt x="4853" y="5769"/>
                    </a:cubicBezTo>
                    <a:cubicBezTo>
                      <a:pt x="4957" y="5652"/>
                      <a:pt x="5031" y="5528"/>
                      <a:pt x="5108" y="5391"/>
                    </a:cubicBezTo>
                    <a:cubicBezTo>
                      <a:pt x="5185" y="5251"/>
                      <a:pt x="5228" y="5097"/>
                      <a:pt x="5268" y="4943"/>
                    </a:cubicBezTo>
                    <a:cubicBezTo>
                      <a:pt x="5332" y="4706"/>
                      <a:pt x="5402" y="4465"/>
                      <a:pt x="5409" y="4218"/>
                    </a:cubicBezTo>
                    <a:cubicBezTo>
                      <a:pt x="5415" y="4054"/>
                      <a:pt x="5415" y="3886"/>
                      <a:pt x="5392" y="3722"/>
                    </a:cubicBezTo>
                    <a:cubicBezTo>
                      <a:pt x="5389" y="3699"/>
                      <a:pt x="5386" y="3676"/>
                      <a:pt x="5382" y="3649"/>
                    </a:cubicBezTo>
                    <a:cubicBezTo>
                      <a:pt x="5365" y="3579"/>
                      <a:pt x="5345" y="3512"/>
                      <a:pt x="5329" y="3442"/>
                    </a:cubicBezTo>
                    <a:cubicBezTo>
                      <a:pt x="5325" y="3429"/>
                      <a:pt x="5322" y="3415"/>
                      <a:pt x="5315" y="3401"/>
                    </a:cubicBezTo>
                    <a:cubicBezTo>
                      <a:pt x="5272" y="3324"/>
                      <a:pt x="5238" y="3244"/>
                      <a:pt x="5178" y="3181"/>
                    </a:cubicBezTo>
                    <a:cubicBezTo>
                      <a:pt x="5128" y="3128"/>
                      <a:pt x="5077" y="3071"/>
                      <a:pt x="5017" y="3027"/>
                    </a:cubicBezTo>
                    <a:cubicBezTo>
                      <a:pt x="4997" y="3014"/>
                      <a:pt x="4981" y="2997"/>
                      <a:pt x="4961" y="2983"/>
                    </a:cubicBezTo>
                    <a:cubicBezTo>
                      <a:pt x="4852" y="2900"/>
                      <a:pt x="4718" y="2857"/>
                      <a:pt x="4583" y="2857"/>
                    </a:cubicBezTo>
                    <a:cubicBezTo>
                      <a:pt x="4503" y="2857"/>
                      <a:pt x="4423" y="2872"/>
                      <a:pt x="4349" y="2903"/>
                    </a:cubicBezTo>
                    <a:cubicBezTo>
                      <a:pt x="4108" y="3000"/>
                      <a:pt x="3944" y="3251"/>
                      <a:pt x="3958" y="3512"/>
                    </a:cubicBezTo>
                    <a:lnTo>
                      <a:pt x="3958" y="3525"/>
                    </a:lnTo>
                    <a:cubicBezTo>
                      <a:pt x="3944" y="3602"/>
                      <a:pt x="3950" y="3682"/>
                      <a:pt x="3954" y="3759"/>
                    </a:cubicBezTo>
                    <a:cubicBezTo>
                      <a:pt x="3954" y="3803"/>
                      <a:pt x="3967" y="3850"/>
                      <a:pt x="3974" y="3890"/>
                    </a:cubicBezTo>
                    <a:cubicBezTo>
                      <a:pt x="3984" y="3950"/>
                      <a:pt x="3991" y="4011"/>
                      <a:pt x="3994" y="4067"/>
                    </a:cubicBezTo>
                    <a:cubicBezTo>
                      <a:pt x="3984" y="4207"/>
                      <a:pt x="3958" y="4345"/>
                      <a:pt x="3927" y="4482"/>
                    </a:cubicBezTo>
                    <a:cubicBezTo>
                      <a:pt x="3901" y="4576"/>
                      <a:pt x="3870" y="4669"/>
                      <a:pt x="3830" y="4759"/>
                    </a:cubicBezTo>
                    <a:cubicBezTo>
                      <a:pt x="3793" y="4813"/>
                      <a:pt x="3753" y="4863"/>
                      <a:pt x="3710" y="4914"/>
                    </a:cubicBezTo>
                    <a:cubicBezTo>
                      <a:pt x="3697" y="4923"/>
                      <a:pt x="3683" y="4934"/>
                      <a:pt x="3669" y="4943"/>
                    </a:cubicBezTo>
                    <a:cubicBezTo>
                      <a:pt x="3620" y="4967"/>
                      <a:pt x="3563" y="4987"/>
                      <a:pt x="3509" y="5004"/>
                    </a:cubicBezTo>
                    <a:cubicBezTo>
                      <a:pt x="3419" y="5024"/>
                      <a:pt x="3325" y="5040"/>
                      <a:pt x="3231" y="5047"/>
                    </a:cubicBezTo>
                    <a:cubicBezTo>
                      <a:pt x="3202" y="5044"/>
                      <a:pt x="3168" y="5037"/>
                      <a:pt x="3135" y="5034"/>
                    </a:cubicBezTo>
                    <a:cubicBezTo>
                      <a:pt x="3061" y="5007"/>
                      <a:pt x="2987" y="4977"/>
                      <a:pt x="2917" y="4940"/>
                    </a:cubicBezTo>
                    <a:cubicBezTo>
                      <a:pt x="2649" y="4773"/>
                      <a:pt x="2408" y="4562"/>
                      <a:pt x="2181" y="4345"/>
                    </a:cubicBezTo>
                    <a:cubicBezTo>
                      <a:pt x="2101" y="4261"/>
                      <a:pt x="2027" y="4174"/>
                      <a:pt x="1957" y="4084"/>
                    </a:cubicBezTo>
                    <a:cubicBezTo>
                      <a:pt x="1894" y="4000"/>
                      <a:pt x="1837" y="3910"/>
                      <a:pt x="1780" y="3820"/>
                    </a:cubicBezTo>
                    <a:cubicBezTo>
                      <a:pt x="1706" y="3679"/>
                      <a:pt x="1643" y="3532"/>
                      <a:pt x="1579" y="3385"/>
                    </a:cubicBezTo>
                    <a:cubicBezTo>
                      <a:pt x="1519" y="3241"/>
                      <a:pt x="1453" y="3094"/>
                      <a:pt x="1405" y="2947"/>
                    </a:cubicBezTo>
                    <a:cubicBezTo>
                      <a:pt x="1396" y="2883"/>
                      <a:pt x="1389" y="2823"/>
                      <a:pt x="1385" y="2759"/>
                    </a:cubicBezTo>
                    <a:cubicBezTo>
                      <a:pt x="1392" y="2552"/>
                      <a:pt x="1416" y="2345"/>
                      <a:pt x="1459" y="2140"/>
                    </a:cubicBezTo>
                    <a:cubicBezTo>
                      <a:pt x="1489" y="2047"/>
                      <a:pt x="1522" y="1957"/>
                      <a:pt x="1566" y="1867"/>
                    </a:cubicBezTo>
                    <a:cubicBezTo>
                      <a:pt x="1636" y="1759"/>
                      <a:pt x="1713" y="1659"/>
                      <a:pt x="1800" y="1562"/>
                    </a:cubicBezTo>
                    <a:cubicBezTo>
                      <a:pt x="1904" y="1462"/>
                      <a:pt x="2014" y="1368"/>
                      <a:pt x="2135" y="1291"/>
                    </a:cubicBezTo>
                    <a:cubicBezTo>
                      <a:pt x="2212" y="1251"/>
                      <a:pt x="2285" y="1217"/>
                      <a:pt x="2365" y="1188"/>
                    </a:cubicBezTo>
                    <a:cubicBezTo>
                      <a:pt x="2476" y="1171"/>
                      <a:pt x="2589" y="1168"/>
                      <a:pt x="2700" y="1168"/>
                    </a:cubicBezTo>
                    <a:lnTo>
                      <a:pt x="2914" y="1168"/>
                    </a:lnTo>
                    <a:cubicBezTo>
                      <a:pt x="3021" y="1154"/>
                      <a:pt x="3115" y="1117"/>
                      <a:pt x="3198" y="1050"/>
                    </a:cubicBezTo>
                    <a:cubicBezTo>
                      <a:pt x="3319" y="956"/>
                      <a:pt x="3399" y="816"/>
                      <a:pt x="3419" y="666"/>
                    </a:cubicBezTo>
                    <a:cubicBezTo>
                      <a:pt x="3439" y="512"/>
                      <a:pt x="3396" y="354"/>
                      <a:pt x="3302" y="234"/>
                    </a:cubicBezTo>
                    <a:cubicBezTo>
                      <a:pt x="3218" y="121"/>
                      <a:pt x="3064" y="13"/>
                      <a:pt x="2917" y="10"/>
                    </a:cubicBezTo>
                    <a:cubicBezTo>
                      <a:pt x="2803" y="7"/>
                      <a:pt x="2686" y="4"/>
                      <a:pt x="2573" y="4"/>
                    </a:cubicBezTo>
                    <a:cubicBezTo>
                      <a:pt x="2500" y="2"/>
                      <a:pt x="2428" y="0"/>
                      <a:pt x="235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30"/>
              <p:cNvSpPr/>
              <p:nvPr/>
            </p:nvSpPr>
            <p:spPr>
              <a:xfrm>
                <a:off x="1824250" y="1008625"/>
                <a:ext cx="144250" cy="170625"/>
              </a:xfrm>
              <a:custGeom>
                <a:avLst/>
                <a:gdLst/>
                <a:ahLst/>
                <a:cxnLst/>
                <a:rect l="l" t="t" r="r" b="b"/>
                <a:pathLst>
                  <a:path w="5770" h="6825" extrusionOk="0">
                    <a:moveTo>
                      <a:pt x="5328" y="3645"/>
                    </a:moveTo>
                    <a:lnTo>
                      <a:pt x="5328" y="3645"/>
                    </a:lnTo>
                    <a:cubicBezTo>
                      <a:pt x="5328" y="3645"/>
                      <a:pt x="5331" y="3651"/>
                      <a:pt x="5339" y="3661"/>
                    </a:cubicBezTo>
                    <a:cubicBezTo>
                      <a:pt x="5335" y="3655"/>
                      <a:pt x="5332" y="3650"/>
                      <a:pt x="5328" y="3645"/>
                    </a:cubicBezTo>
                    <a:close/>
                    <a:moveTo>
                      <a:pt x="2545" y="352"/>
                    </a:moveTo>
                    <a:cubicBezTo>
                      <a:pt x="2590" y="352"/>
                      <a:pt x="2636" y="353"/>
                      <a:pt x="2683" y="354"/>
                    </a:cubicBezTo>
                    <a:lnTo>
                      <a:pt x="2750" y="354"/>
                    </a:lnTo>
                    <a:cubicBezTo>
                      <a:pt x="2863" y="357"/>
                      <a:pt x="2977" y="357"/>
                      <a:pt x="3091" y="360"/>
                    </a:cubicBezTo>
                    <a:cubicBezTo>
                      <a:pt x="3164" y="364"/>
                      <a:pt x="3275" y="430"/>
                      <a:pt x="3342" y="518"/>
                    </a:cubicBezTo>
                    <a:cubicBezTo>
                      <a:pt x="3405" y="601"/>
                      <a:pt x="3436" y="711"/>
                      <a:pt x="3422" y="819"/>
                    </a:cubicBezTo>
                    <a:cubicBezTo>
                      <a:pt x="3408" y="925"/>
                      <a:pt x="3352" y="1023"/>
                      <a:pt x="3268" y="1089"/>
                    </a:cubicBezTo>
                    <a:cubicBezTo>
                      <a:pt x="3212" y="1129"/>
                      <a:pt x="3147" y="1157"/>
                      <a:pt x="3081" y="1169"/>
                    </a:cubicBezTo>
                    <a:lnTo>
                      <a:pt x="2877" y="1166"/>
                    </a:lnTo>
                    <a:cubicBezTo>
                      <a:pt x="2763" y="1166"/>
                      <a:pt x="2639" y="1169"/>
                      <a:pt x="2516" y="1189"/>
                    </a:cubicBezTo>
                    <a:lnTo>
                      <a:pt x="2482" y="1200"/>
                    </a:lnTo>
                    <a:cubicBezTo>
                      <a:pt x="2405" y="1226"/>
                      <a:pt x="2321" y="1263"/>
                      <a:pt x="2218" y="1320"/>
                    </a:cubicBezTo>
                    <a:cubicBezTo>
                      <a:pt x="2101" y="1393"/>
                      <a:pt x="1988" y="1487"/>
                      <a:pt x="1847" y="1621"/>
                    </a:cubicBezTo>
                    <a:cubicBezTo>
                      <a:pt x="1750" y="1728"/>
                      <a:pt x="1666" y="1839"/>
                      <a:pt x="1596" y="1949"/>
                    </a:cubicBezTo>
                    <a:lnTo>
                      <a:pt x="1586" y="1966"/>
                    </a:lnTo>
                    <a:cubicBezTo>
                      <a:pt x="1539" y="2060"/>
                      <a:pt x="1499" y="2160"/>
                      <a:pt x="1462" y="2280"/>
                    </a:cubicBezTo>
                    <a:cubicBezTo>
                      <a:pt x="1422" y="2474"/>
                      <a:pt x="1395" y="2685"/>
                      <a:pt x="1386" y="2946"/>
                    </a:cubicBezTo>
                    <a:cubicBezTo>
                      <a:pt x="1389" y="3016"/>
                      <a:pt x="1395" y="3083"/>
                      <a:pt x="1409" y="3150"/>
                    </a:cubicBezTo>
                    <a:lnTo>
                      <a:pt x="1415" y="3176"/>
                    </a:lnTo>
                    <a:cubicBezTo>
                      <a:pt x="1459" y="3313"/>
                      <a:pt x="1516" y="3444"/>
                      <a:pt x="1569" y="3571"/>
                    </a:cubicBezTo>
                    <a:lnTo>
                      <a:pt x="1596" y="3631"/>
                    </a:lnTo>
                    <a:cubicBezTo>
                      <a:pt x="1650" y="3755"/>
                      <a:pt x="1719" y="3919"/>
                      <a:pt x="1810" y="4089"/>
                    </a:cubicBezTo>
                    <a:cubicBezTo>
                      <a:pt x="1860" y="4173"/>
                      <a:pt x="1920" y="4273"/>
                      <a:pt x="1994" y="4367"/>
                    </a:cubicBezTo>
                    <a:cubicBezTo>
                      <a:pt x="2061" y="4457"/>
                      <a:pt x="2141" y="4548"/>
                      <a:pt x="2235" y="4648"/>
                    </a:cubicBezTo>
                    <a:cubicBezTo>
                      <a:pt x="2519" y="4919"/>
                      <a:pt x="2760" y="5113"/>
                      <a:pt x="3000" y="5266"/>
                    </a:cubicBezTo>
                    <a:lnTo>
                      <a:pt x="3017" y="5277"/>
                    </a:lnTo>
                    <a:cubicBezTo>
                      <a:pt x="3104" y="5317"/>
                      <a:pt x="3181" y="5350"/>
                      <a:pt x="3255" y="5374"/>
                    </a:cubicBezTo>
                    <a:lnTo>
                      <a:pt x="3278" y="5380"/>
                    </a:lnTo>
                    <a:cubicBezTo>
                      <a:pt x="3318" y="5387"/>
                      <a:pt x="3355" y="5394"/>
                      <a:pt x="3392" y="5397"/>
                    </a:cubicBezTo>
                    <a:lnTo>
                      <a:pt x="3408" y="5400"/>
                    </a:lnTo>
                    <a:lnTo>
                      <a:pt x="3425" y="5397"/>
                    </a:lnTo>
                    <a:cubicBezTo>
                      <a:pt x="3516" y="5391"/>
                      <a:pt x="3613" y="5377"/>
                      <a:pt x="3740" y="5346"/>
                    </a:cubicBezTo>
                    <a:cubicBezTo>
                      <a:pt x="3800" y="5330"/>
                      <a:pt x="3860" y="5306"/>
                      <a:pt x="3917" y="5283"/>
                    </a:cubicBezTo>
                    <a:lnTo>
                      <a:pt x="3950" y="5263"/>
                    </a:lnTo>
                    <a:cubicBezTo>
                      <a:pt x="3967" y="5250"/>
                      <a:pt x="3984" y="5240"/>
                      <a:pt x="3997" y="5226"/>
                    </a:cubicBezTo>
                    <a:lnTo>
                      <a:pt x="4017" y="5206"/>
                    </a:lnTo>
                    <a:cubicBezTo>
                      <a:pt x="4070" y="5146"/>
                      <a:pt x="4115" y="5090"/>
                      <a:pt x="4155" y="5036"/>
                    </a:cubicBezTo>
                    <a:lnTo>
                      <a:pt x="4168" y="5005"/>
                    </a:lnTo>
                    <a:cubicBezTo>
                      <a:pt x="4218" y="4899"/>
                      <a:pt x="4251" y="4789"/>
                      <a:pt x="4275" y="4698"/>
                    </a:cubicBezTo>
                    <a:cubicBezTo>
                      <a:pt x="4302" y="4581"/>
                      <a:pt x="4335" y="4423"/>
                      <a:pt x="4345" y="4256"/>
                    </a:cubicBezTo>
                    <a:lnTo>
                      <a:pt x="4345" y="4247"/>
                    </a:lnTo>
                    <a:lnTo>
                      <a:pt x="4345" y="4236"/>
                    </a:lnTo>
                    <a:cubicBezTo>
                      <a:pt x="4342" y="4170"/>
                      <a:pt x="4335" y="4102"/>
                      <a:pt x="4325" y="4039"/>
                    </a:cubicBezTo>
                    <a:cubicBezTo>
                      <a:pt x="4322" y="4019"/>
                      <a:pt x="4318" y="4002"/>
                      <a:pt x="4315" y="3982"/>
                    </a:cubicBezTo>
                    <a:cubicBezTo>
                      <a:pt x="4311" y="3966"/>
                      <a:pt x="4305" y="3942"/>
                      <a:pt x="4305" y="3935"/>
                    </a:cubicBezTo>
                    <a:lnTo>
                      <a:pt x="4305" y="3862"/>
                    </a:lnTo>
                    <a:cubicBezTo>
                      <a:pt x="4302" y="3815"/>
                      <a:pt x="4302" y="3768"/>
                      <a:pt x="4308" y="3715"/>
                    </a:cubicBezTo>
                    <a:lnTo>
                      <a:pt x="4311" y="3698"/>
                    </a:lnTo>
                    <a:lnTo>
                      <a:pt x="4311" y="3678"/>
                    </a:lnTo>
                    <a:cubicBezTo>
                      <a:pt x="4302" y="3494"/>
                      <a:pt x="4419" y="3310"/>
                      <a:pt x="4592" y="3243"/>
                    </a:cubicBezTo>
                    <a:cubicBezTo>
                      <a:pt x="4647" y="3221"/>
                      <a:pt x="4706" y="3209"/>
                      <a:pt x="4765" y="3209"/>
                    </a:cubicBezTo>
                    <a:cubicBezTo>
                      <a:pt x="4860" y="3209"/>
                      <a:pt x="4954" y="3239"/>
                      <a:pt x="5030" y="3296"/>
                    </a:cubicBezTo>
                    <a:lnTo>
                      <a:pt x="5091" y="3344"/>
                    </a:lnTo>
                    <a:cubicBezTo>
                      <a:pt x="5124" y="3370"/>
                      <a:pt x="5161" y="3407"/>
                      <a:pt x="5198" y="3444"/>
                    </a:cubicBezTo>
                    <a:lnTo>
                      <a:pt x="5231" y="3480"/>
                    </a:lnTo>
                    <a:cubicBezTo>
                      <a:pt x="5258" y="3508"/>
                      <a:pt x="5278" y="3551"/>
                      <a:pt x="5305" y="3601"/>
                    </a:cubicBezTo>
                    <a:cubicBezTo>
                      <a:pt x="5312" y="3615"/>
                      <a:pt x="5319" y="3630"/>
                      <a:pt x="5328" y="3645"/>
                    </a:cubicBezTo>
                    <a:lnTo>
                      <a:pt x="5328" y="3645"/>
                    </a:lnTo>
                    <a:lnTo>
                      <a:pt x="5499" y="3597"/>
                    </a:lnTo>
                    <a:lnTo>
                      <a:pt x="5499" y="3597"/>
                    </a:lnTo>
                    <a:lnTo>
                      <a:pt x="5335" y="3665"/>
                    </a:lnTo>
                    <a:lnTo>
                      <a:pt x="5342" y="3691"/>
                    </a:lnTo>
                    <a:cubicBezTo>
                      <a:pt x="5359" y="3748"/>
                      <a:pt x="5375" y="3801"/>
                      <a:pt x="5385" y="3858"/>
                    </a:cubicBezTo>
                    <a:cubicBezTo>
                      <a:pt x="5388" y="3882"/>
                      <a:pt x="5392" y="3902"/>
                      <a:pt x="5395" y="3926"/>
                    </a:cubicBezTo>
                    <a:cubicBezTo>
                      <a:pt x="5419" y="4073"/>
                      <a:pt x="5415" y="4230"/>
                      <a:pt x="5412" y="4390"/>
                    </a:cubicBezTo>
                    <a:cubicBezTo>
                      <a:pt x="5405" y="4591"/>
                      <a:pt x="5351" y="4792"/>
                      <a:pt x="5294" y="5005"/>
                    </a:cubicBezTo>
                    <a:lnTo>
                      <a:pt x="5274" y="5076"/>
                    </a:lnTo>
                    <a:cubicBezTo>
                      <a:pt x="5238" y="5220"/>
                      <a:pt x="5198" y="5360"/>
                      <a:pt x="5131" y="5481"/>
                    </a:cubicBezTo>
                    <a:cubicBezTo>
                      <a:pt x="5061" y="5607"/>
                      <a:pt x="4993" y="5725"/>
                      <a:pt x="4900" y="5828"/>
                    </a:cubicBezTo>
                    <a:lnTo>
                      <a:pt x="4873" y="5859"/>
                    </a:lnTo>
                    <a:cubicBezTo>
                      <a:pt x="4783" y="5959"/>
                      <a:pt x="4696" y="6059"/>
                      <a:pt x="4596" y="6126"/>
                    </a:cubicBezTo>
                    <a:cubicBezTo>
                      <a:pt x="4462" y="6217"/>
                      <a:pt x="4339" y="6283"/>
                      <a:pt x="4218" y="6323"/>
                    </a:cubicBezTo>
                    <a:cubicBezTo>
                      <a:pt x="4094" y="6363"/>
                      <a:pt x="3964" y="6397"/>
                      <a:pt x="3806" y="6434"/>
                    </a:cubicBezTo>
                    <a:cubicBezTo>
                      <a:pt x="3726" y="6450"/>
                      <a:pt x="3656" y="6461"/>
                      <a:pt x="3593" y="6467"/>
                    </a:cubicBezTo>
                    <a:cubicBezTo>
                      <a:pt x="3539" y="6471"/>
                      <a:pt x="3477" y="6474"/>
                      <a:pt x="3412" y="6474"/>
                    </a:cubicBezTo>
                    <a:cubicBezTo>
                      <a:pt x="3347" y="6474"/>
                      <a:pt x="3280" y="6471"/>
                      <a:pt x="3215" y="6461"/>
                    </a:cubicBezTo>
                    <a:cubicBezTo>
                      <a:pt x="3104" y="6447"/>
                      <a:pt x="2984" y="6417"/>
                      <a:pt x="2846" y="6370"/>
                    </a:cubicBezTo>
                    <a:cubicBezTo>
                      <a:pt x="2663" y="6310"/>
                      <a:pt x="2476" y="6209"/>
                      <a:pt x="2255" y="6056"/>
                    </a:cubicBezTo>
                    <a:cubicBezTo>
                      <a:pt x="2114" y="5962"/>
                      <a:pt x="1974" y="5848"/>
                      <a:pt x="1817" y="5712"/>
                    </a:cubicBezTo>
                    <a:cubicBezTo>
                      <a:pt x="1636" y="5551"/>
                      <a:pt x="1466" y="5383"/>
                      <a:pt x="1305" y="5210"/>
                    </a:cubicBezTo>
                    <a:cubicBezTo>
                      <a:pt x="1198" y="5090"/>
                      <a:pt x="1094" y="4949"/>
                      <a:pt x="984" y="4761"/>
                    </a:cubicBezTo>
                    <a:lnTo>
                      <a:pt x="964" y="4732"/>
                    </a:lnTo>
                    <a:cubicBezTo>
                      <a:pt x="890" y="4604"/>
                      <a:pt x="816" y="4488"/>
                      <a:pt x="759" y="4360"/>
                    </a:cubicBezTo>
                    <a:lnTo>
                      <a:pt x="739" y="4317"/>
                    </a:lnTo>
                    <a:cubicBezTo>
                      <a:pt x="710" y="4243"/>
                      <a:pt x="676" y="4170"/>
                      <a:pt x="646" y="4096"/>
                    </a:cubicBezTo>
                    <a:lnTo>
                      <a:pt x="616" y="4022"/>
                    </a:lnTo>
                    <a:cubicBezTo>
                      <a:pt x="549" y="3862"/>
                      <a:pt x="486" y="3708"/>
                      <a:pt x="435" y="3551"/>
                    </a:cubicBezTo>
                    <a:cubicBezTo>
                      <a:pt x="398" y="3427"/>
                      <a:pt x="362" y="3293"/>
                      <a:pt x="358" y="3173"/>
                    </a:cubicBezTo>
                    <a:cubicBezTo>
                      <a:pt x="355" y="3036"/>
                      <a:pt x="355" y="2885"/>
                      <a:pt x="369" y="2738"/>
                    </a:cubicBezTo>
                    <a:cubicBezTo>
                      <a:pt x="378" y="2637"/>
                      <a:pt x="392" y="2504"/>
                      <a:pt x="415" y="2370"/>
                    </a:cubicBezTo>
                    <a:cubicBezTo>
                      <a:pt x="452" y="2163"/>
                      <a:pt x="495" y="1989"/>
                      <a:pt x="549" y="1835"/>
                    </a:cubicBezTo>
                    <a:cubicBezTo>
                      <a:pt x="603" y="1688"/>
                      <a:pt x="683" y="1538"/>
                      <a:pt x="779" y="1380"/>
                    </a:cubicBezTo>
                    <a:cubicBezTo>
                      <a:pt x="824" y="1313"/>
                      <a:pt x="873" y="1250"/>
                      <a:pt x="934" y="1183"/>
                    </a:cubicBezTo>
                    <a:lnTo>
                      <a:pt x="967" y="1146"/>
                    </a:lnTo>
                    <a:cubicBezTo>
                      <a:pt x="1060" y="1043"/>
                      <a:pt x="1161" y="936"/>
                      <a:pt x="1272" y="856"/>
                    </a:cubicBezTo>
                    <a:lnTo>
                      <a:pt x="1312" y="825"/>
                    </a:lnTo>
                    <a:cubicBezTo>
                      <a:pt x="1386" y="765"/>
                      <a:pt x="1455" y="711"/>
                      <a:pt x="1529" y="665"/>
                    </a:cubicBezTo>
                    <a:cubicBezTo>
                      <a:pt x="1622" y="608"/>
                      <a:pt x="1727" y="544"/>
                      <a:pt x="1830" y="498"/>
                    </a:cubicBezTo>
                    <a:lnTo>
                      <a:pt x="1860" y="484"/>
                    </a:lnTo>
                    <a:cubicBezTo>
                      <a:pt x="1900" y="464"/>
                      <a:pt x="1940" y="447"/>
                      <a:pt x="1974" y="437"/>
                    </a:cubicBezTo>
                    <a:lnTo>
                      <a:pt x="2008" y="430"/>
                    </a:lnTo>
                    <a:cubicBezTo>
                      <a:pt x="2091" y="407"/>
                      <a:pt x="2171" y="384"/>
                      <a:pt x="2252" y="370"/>
                    </a:cubicBezTo>
                    <a:cubicBezTo>
                      <a:pt x="2346" y="356"/>
                      <a:pt x="2444" y="352"/>
                      <a:pt x="2545" y="352"/>
                    </a:cubicBezTo>
                    <a:close/>
                    <a:moveTo>
                      <a:pt x="2529" y="0"/>
                    </a:moveTo>
                    <a:cubicBezTo>
                      <a:pt x="2420" y="0"/>
                      <a:pt x="2309" y="5"/>
                      <a:pt x="2195" y="22"/>
                    </a:cubicBezTo>
                    <a:cubicBezTo>
                      <a:pt x="2097" y="39"/>
                      <a:pt x="2004" y="66"/>
                      <a:pt x="1914" y="89"/>
                    </a:cubicBezTo>
                    <a:lnTo>
                      <a:pt x="1880" y="99"/>
                    </a:lnTo>
                    <a:cubicBezTo>
                      <a:pt x="1817" y="116"/>
                      <a:pt x="1763" y="143"/>
                      <a:pt x="1713" y="166"/>
                    </a:cubicBezTo>
                    <a:lnTo>
                      <a:pt x="1687" y="176"/>
                    </a:lnTo>
                    <a:cubicBezTo>
                      <a:pt x="1562" y="233"/>
                      <a:pt x="1449" y="303"/>
                      <a:pt x="1341" y="367"/>
                    </a:cubicBezTo>
                    <a:cubicBezTo>
                      <a:pt x="1255" y="424"/>
                      <a:pt x="1174" y="484"/>
                      <a:pt x="1097" y="544"/>
                    </a:cubicBezTo>
                    <a:lnTo>
                      <a:pt x="1057" y="575"/>
                    </a:lnTo>
                    <a:cubicBezTo>
                      <a:pt x="927" y="675"/>
                      <a:pt x="813" y="791"/>
                      <a:pt x="706" y="909"/>
                    </a:cubicBezTo>
                    <a:lnTo>
                      <a:pt x="670" y="949"/>
                    </a:lnTo>
                    <a:cubicBezTo>
                      <a:pt x="596" y="1032"/>
                      <a:pt x="539" y="1109"/>
                      <a:pt x="486" y="1193"/>
                    </a:cubicBezTo>
                    <a:cubicBezTo>
                      <a:pt x="372" y="1367"/>
                      <a:pt x="282" y="1544"/>
                      <a:pt x="222" y="1714"/>
                    </a:cubicBezTo>
                    <a:cubicBezTo>
                      <a:pt x="157" y="1889"/>
                      <a:pt x="108" y="2083"/>
                      <a:pt x="68" y="2310"/>
                    </a:cubicBezTo>
                    <a:cubicBezTo>
                      <a:pt x="44" y="2454"/>
                      <a:pt x="27" y="2597"/>
                      <a:pt x="17" y="2705"/>
                    </a:cubicBezTo>
                    <a:cubicBezTo>
                      <a:pt x="1" y="2869"/>
                      <a:pt x="4" y="3032"/>
                      <a:pt x="7" y="3183"/>
                    </a:cubicBezTo>
                    <a:cubicBezTo>
                      <a:pt x="11" y="3347"/>
                      <a:pt x="54" y="3508"/>
                      <a:pt x="101" y="3654"/>
                    </a:cubicBezTo>
                    <a:cubicBezTo>
                      <a:pt x="154" y="3829"/>
                      <a:pt x="222" y="3996"/>
                      <a:pt x="288" y="4156"/>
                    </a:cubicBezTo>
                    <a:lnTo>
                      <a:pt x="322" y="4230"/>
                    </a:lnTo>
                    <a:cubicBezTo>
                      <a:pt x="352" y="4307"/>
                      <a:pt x="385" y="4383"/>
                      <a:pt x="418" y="4460"/>
                    </a:cubicBezTo>
                    <a:lnTo>
                      <a:pt x="438" y="4504"/>
                    </a:lnTo>
                    <a:cubicBezTo>
                      <a:pt x="506" y="4651"/>
                      <a:pt x="586" y="4785"/>
                      <a:pt x="663" y="4915"/>
                    </a:cubicBezTo>
                    <a:lnTo>
                      <a:pt x="683" y="4942"/>
                    </a:lnTo>
                    <a:cubicBezTo>
                      <a:pt x="807" y="5150"/>
                      <a:pt x="920" y="5306"/>
                      <a:pt x="1044" y="5444"/>
                    </a:cubicBezTo>
                    <a:cubicBezTo>
                      <a:pt x="1211" y="5627"/>
                      <a:pt x="1395" y="5808"/>
                      <a:pt x="1586" y="5976"/>
                    </a:cubicBezTo>
                    <a:cubicBezTo>
                      <a:pt x="1750" y="6119"/>
                      <a:pt x="1903" y="6243"/>
                      <a:pt x="2054" y="6347"/>
                    </a:cubicBezTo>
                    <a:cubicBezTo>
                      <a:pt x="2301" y="6518"/>
                      <a:pt x="2519" y="6635"/>
                      <a:pt x="2736" y="6705"/>
                    </a:cubicBezTo>
                    <a:cubicBezTo>
                      <a:pt x="2894" y="6758"/>
                      <a:pt x="3034" y="6791"/>
                      <a:pt x="3167" y="6811"/>
                    </a:cubicBezTo>
                    <a:cubicBezTo>
                      <a:pt x="3248" y="6822"/>
                      <a:pt x="3328" y="6825"/>
                      <a:pt x="3405" y="6825"/>
                    </a:cubicBezTo>
                    <a:cubicBezTo>
                      <a:pt x="3482" y="6825"/>
                      <a:pt x="3553" y="6822"/>
                      <a:pt x="3616" y="6819"/>
                    </a:cubicBezTo>
                    <a:cubicBezTo>
                      <a:pt x="3696" y="6811"/>
                      <a:pt x="3786" y="6798"/>
                      <a:pt x="3883" y="6775"/>
                    </a:cubicBezTo>
                    <a:cubicBezTo>
                      <a:pt x="4050" y="6738"/>
                      <a:pt x="4191" y="6701"/>
                      <a:pt x="4331" y="6655"/>
                    </a:cubicBezTo>
                    <a:cubicBezTo>
                      <a:pt x="4482" y="6604"/>
                      <a:pt x="4632" y="6527"/>
                      <a:pt x="4797" y="6417"/>
                    </a:cubicBezTo>
                    <a:cubicBezTo>
                      <a:pt x="4930" y="6323"/>
                      <a:pt x="5038" y="6206"/>
                      <a:pt x="5138" y="6089"/>
                    </a:cubicBezTo>
                    <a:lnTo>
                      <a:pt x="5161" y="6062"/>
                    </a:lnTo>
                    <a:cubicBezTo>
                      <a:pt x="5282" y="5932"/>
                      <a:pt x="5359" y="5788"/>
                      <a:pt x="5435" y="5651"/>
                    </a:cubicBezTo>
                    <a:cubicBezTo>
                      <a:pt x="5526" y="5494"/>
                      <a:pt x="5572" y="5326"/>
                      <a:pt x="5616" y="5166"/>
                    </a:cubicBezTo>
                    <a:lnTo>
                      <a:pt x="5636" y="5096"/>
                    </a:lnTo>
                    <a:cubicBezTo>
                      <a:pt x="5696" y="4872"/>
                      <a:pt x="5756" y="4644"/>
                      <a:pt x="5763" y="4397"/>
                    </a:cubicBezTo>
                    <a:cubicBezTo>
                      <a:pt x="5766" y="4230"/>
                      <a:pt x="5770" y="4049"/>
                      <a:pt x="5743" y="3875"/>
                    </a:cubicBezTo>
                    <a:cubicBezTo>
                      <a:pt x="5740" y="3849"/>
                      <a:pt x="5736" y="3821"/>
                      <a:pt x="5730" y="3795"/>
                    </a:cubicBezTo>
                    <a:cubicBezTo>
                      <a:pt x="5716" y="3728"/>
                      <a:pt x="5700" y="3661"/>
                      <a:pt x="5683" y="3597"/>
                    </a:cubicBezTo>
                    <a:lnTo>
                      <a:pt x="5673" y="3565"/>
                    </a:lnTo>
                    <a:cubicBezTo>
                      <a:pt x="5669" y="3548"/>
                      <a:pt x="5663" y="3520"/>
                      <a:pt x="5646" y="3491"/>
                    </a:cubicBezTo>
                    <a:cubicBezTo>
                      <a:pt x="5636" y="3474"/>
                      <a:pt x="5626" y="3457"/>
                      <a:pt x="5616" y="3437"/>
                    </a:cubicBezTo>
                    <a:cubicBezTo>
                      <a:pt x="5583" y="3374"/>
                      <a:pt x="5546" y="3300"/>
                      <a:pt x="5482" y="3236"/>
                    </a:cubicBezTo>
                    <a:lnTo>
                      <a:pt x="5452" y="3203"/>
                    </a:lnTo>
                    <a:cubicBezTo>
                      <a:pt x="5405" y="3156"/>
                      <a:pt x="5359" y="3106"/>
                      <a:pt x="5302" y="3063"/>
                    </a:cubicBezTo>
                    <a:lnTo>
                      <a:pt x="5245" y="3019"/>
                    </a:lnTo>
                    <a:cubicBezTo>
                      <a:pt x="5107" y="2913"/>
                      <a:pt x="4932" y="2857"/>
                      <a:pt x="4757" y="2857"/>
                    </a:cubicBezTo>
                    <a:cubicBezTo>
                      <a:pt x="4655" y="2857"/>
                      <a:pt x="4554" y="2876"/>
                      <a:pt x="4459" y="2915"/>
                    </a:cubicBezTo>
                    <a:cubicBezTo>
                      <a:pt x="4155" y="3039"/>
                      <a:pt x="3950" y="3350"/>
                      <a:pt x="3960" y="3675"/>
                    </a:cubicBezTo>
                    <a:cubicBezTo>
                      <a:pt x="3947" y="3748"/>
                      <a:pt x="3950" y="3815"/>
                      <a:pt x="3954" y="3875"/>
                    </a:cubicBezTo>
                    <a:lnTo>
                      <a:pt x="3954" y="3939"/>
                    </a:lnTo>
                    <a:cubicBezTo>
                      <a:pt x="3954" y="3982"/>
                      <a:pt x="3964" y="4026"/>
                      <a:pt x="3970" y="4059"/>
                    </a:cubicBezTo>
                    <a:cubicBezTo>
                      <a:pt x="3974" y="4073"/>
                      <a:pt x="3977" y="4082"/>
                      <a:pt x="3977" y="4096"/>
                    </a:cubicBezTo>
                    <a:cubicBezTo>
                      <a:pt x="3987" y="4142"/>
                      <a:pt x="3990" y="4193"/>
                      <a:pt x="3994" y="4243"/>
                    </a:cubicBezTo>
                    <a:cubicBezTo>
                      <a:pt x="3984" y="4380"/>
                      <a:pt x="3957" y="4517"/>
                      <a:pt x="3934" y="4611"/>
                    </a:cubicBezTo>
                    <a:cubicBezTo>
                      <a:pt x="3917" y="4678"/>
                      <a:pt x="3890" y="4765"/>
                      <a:pt x="3854" y="4849"/>
                    </a:cubicBezTo>
                    <a:cubicBezTo>
                      <a:pt x="3826" y="4889"/>
                      <a:pt x="3797" y="4925"/>
                      <a:pt x="3763" y="4962"/>
                    </a:cubicBezTo>
                    <a:cubicBezTo>
                      <a:pt x="3760" y="4965"/>
                      <a:pt x="3760" y="4965"/>
                      <a:pt x="3760" y="4969"/>
                    </a:cubicBezTo>
                    <a:cubicBezTo>
                      <a:pt x="3716" y="4985"/>
                      <a:pt x="3680" y="4999"/>
                      <a:pt x="3649" y="5009"/>
                    </a:cubicBezTo>
                    <a:cubicBezTo>
                      <a:pt x="3559" y="5025"/>
                      <a:pt x="3485" y="5039"/>
                      <a:pt x="3412" y="5045"/>
                    </a:cubicBezTo>
                    <a:cubicBezTo>
                      <a:pt x="3395" y="5042"/>
                      <a:pt x="3375" y="5039"/>
                      <a:pt x="3355" y="5039"/>
                    </a:cubicBezTo>
                    <a:cubicBezTo>
                      <a:pt x="3301" y="5019"/>
                      <a:pt x="3244" y="4992"/>
                      <a:pt x="3181" y="4962"/>
                    </a:cubicBezTo>
                    <a:cubicBezTo>
                      <a:pt x="2964" y="4825"/>
                      <a:pt x="2740" y="4644"/>
                      <a:pt x="2485" y="4397"/>
                    </a:cubicBezTo>
                    <a:cubicBezTo>
                      <a:pt x="2402" y="4313"/>
                      <a:pt x="2335" y="4233"/>
                      <a:pt x="2275" y="4153"/>
                    </a:cubicBezTo>
                    <a:cubicBezTo>
                      <a:pt x="2218" y="4079"/>
                      <a:pt x="2168" y="4002"/>
                      <a:pt x="2114" y="3915"/>
                    </a:cubicBezTo>
                    <a:cubicBezTo>
                      <a:pt x="2037" y="3765"/>
                      <a:pt x="1971" y="3611"/>
                      <a:pt x="1920" y="3494"/>
                    </a:cubicBezTo>
                    <a:lnTo>
                      <a:pt x="1894" y="3430"/>
                    </a:lnTo>
                    <a:cubicBezTo>
                      <a:pt x="1840" y="3310"/>
                      <a:pt x="1793" y="3196"/>
                      <a:pt x="1753" y="3079"/>
                    </a:cubicBezTo>
                    <a:cubicBezTo>
                      <a:pt x="1743" y="3029"/>
                      <a:pt x="1739" y="2979"/>
                      <a:pt x="1736" y="2946"/>
                    </a:cubicBezTo>
                    <a:cubicBezTo>
                      <a:pt x="1747" y="2722"/>
                      <a:pt x="1770" y="2527"/>
                      <a:pt x="1803" y="2370"/>
                    </a:cubicBezTo>
                    <a:cubicBezTo>
                      <a:pt x="1830" y="2287"/>
                      <a:pt x="1860" y="2206"/>
                      <a:pt x="1897" y="2129"/>
                    </a:cubicBezTo>
                    <a:cubicBezTo>
                      <a:pt x="1957" y="2035"/>
                      <a:pt x="2028" y="1946"/>
                      <a:pt x="2097" y="1865"/>
                    </a:cubicBezTo>
                    <a:cubicBezTo>
                      <a:pt x="2211" y="1759"/>
                      <a:pt x="2309" y="1678"/>
                      <a:pt x="2395" y="1625"/>
                    </a:cubicBezTo>
                    <a:cubicBezTo>
                      <a:pt x="2465" y="1584"/>
                      <a:pt x="2525" y="1558"/>
                      <a:pt x="2585" y="1538"/>
                    </a:cubicBezTo>
                    <a:cubicBezTo>
                      <a:pt x="2683" y="1521"/>
                      <a:pt x="2783" y="1518"/>
                      <a:pt x="2874" y="1518"/>
                    </a:cubicBezTo>
                    <a:lnTo>
                      <a:pt x="3091" y="1521"/>
                    </a:lnTo>
                    <a:lnTo>
                      <a:pt x="3114" y="1518"/>
                    </a:lnTo>
                    <a:cubicBezTo>
                      <a:pt x="3252" y="1501"/>
                      <a:pt x="3372" y="1450"/>
                      <a:pt x="3482" y="1367"/>
                    </a:cubicBezTo>
                    <a:cubicBezTo>
                      <a:pt x="3639" y="1246"/>
                      <a:pt x="3743" y="1063"/>
                      <a:pt x="3769" y="862"/>
                    </a:cubicBezTo>
                    <a:cubicBezTo>
                      <a:pt x="3797" y="665"/>
                      <a:pt x="3740" y="461"/>
                      <a:pt x="3619" y="303"/>
                    </a:cubicBezTo>
                    <a:cubicBezTo>
                      <a:pt x="3519" y="169"/>
                      <a:pt x="3322" y="16"/>
                      <a:pt x="3098" y="9"/>
                    </a:cubicBezTo>
                    <a:cubicBezTo>
                      <a:pt x="2984" y="6"/>
                      <a:pt x="2866" y="2"/>
                      <a:pt x="2753" y="2"/>
                    </a:cubicBezTo>
                    <a:lnTo>
                      <a:pt x="2686" y="2"/>
                    </a:lnTo>
                    <a:cubicBezTo>
                      <a:pt x="2634" y="1"/>
                      <a:pt x="2582" y="0"/>
                      <a:pt x="25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74" name="Google Shape;1274;p30"/>
            <p:cNvGrpSpPr/>
            <p:nvPr/>
          </p:nvGrpSpPr>
          <p:grpSpPr>
            <a:xfrm>
              <a:off x="201301" y="3513897"/>
              <a:ext cx="288484" cy="322665"/>
              <a:chOff x="4791500" y="4541438"/>
              <a:chExt cx="163225" cy="182575"/>
            </a:xfrm>
          </p:grpSpPr>
          <p:sp>
            <p:nvSpPr>
              <p:cNvPr id="1275" name="Google Shape;1275;p30"/>
              <p:cNvSpPr/>
              <p:nvPr/>
            </p:nvSpPr>
            <p:spPr>
              <a:xfrm>
                <a:off x="4795950" y="4545838"/>
                <a:ext cx="154425" cy="173825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6953" extrusionOk="0">
                    <a:moveTo>
                      <a:pt x="3438" y="1267"/>
                    </a:moveTo>
                    <a:cubicBezTo>
                      <a:pt x="3458" y="1271"/>
                      <a:pt x="3475" y="1275"/>
                      <a:pt x="3495" y="1275"/>
                    </a:cubicBezTo>
                    <a:cubicBezTo>
                      <a:pt x="3575" y="1288"/>
                      <a:pt x="3652" y="1301"/>
                      <a:pt x="3733" y="1315"/>
                    </a:cubicBezTo>
                    <a:cubicBezTo>
                      <a:pt x="3849" y="1338"/>
                      <a:pt x="3969" y="1358"/>
                      <a:pt x="4087" y="1381"/>
                    </a:cubicBezTo>
                    <a:cubicBezTo>
                      <a:pt x="4190" y="1408"/>
                      <a:pt x="4294" y="1442"/>
                      <a:pt x="4391" y="1482"/>
                    </a:cubicBezTo>
                    <a:cubicBezTo>
                      <a:pt x="4491" y="1545"/>
                      <a:pt x="4585" y="1619"/>
                      <a:pt x="4676" y="1699"/>
                    </a:cubicBezTo>
                    <a:cubicBezTo>
                      <a:pt x="4776" y="1796"/>
                      <a:pt x="4876" y="1897"/>
                      <a:pt x="4960" y="2007"/>
                    </a:cubicBezTo>
                    <a:cubicBezTo>
                      <a:pt x="4966" y="2027"/>
                      <a:pt x="4977" y="2044"/>
                      <a:pt x="4986" y="2064"/>
                    </a:cubicBezTo>
                    <a:cubicBezTo>
                      <a:pt x="4983" y="2124"/>
                      <a:pt x="4980" y="2184"/>
                      <a:pt x="4970" y="2244"/>
                    </a:cubicBezTo>
                    <a:lnTo>
                      <a:pt x="4963" y="2264"/>
                    </a:lnTo>
                    <a:cubicBezTo>
                      <a:pt x="4920" y="2338"/>
                      <a:pt x="4866" y="2408"/>
                      <a:pt x="4812" y="2479"/>
                    </a:cubicBezTo>
                    <a:lnTo>
                      <a:pt x="4792" y="2495"/>
                    </a:lnTo>
                    <a:cubicBezTo>
                      <a:pt x="4702" y="2542"/>
                      <a:pt x="4608" y="2582"/>
                      <a:pt x="4515" y="2615"/>
                    </a:cubicBezTo>
                    <a:cubicBezTo>
                      <a:pt x="4408" y="2642"/>
                      <a:pt x="4298" y="2652"/>
                      <a:pt x="4190" y="2666"/>
                    </a:cubicBezTo>
                    <a:cubicBezTo>
                      <a:pt x="4114" y="2675"/>
                      <a:pt x="4034" y="2686"/>
                      <a:pt x="3953" y="2692"/>
                    </a:cubicBezTo>
                    <a:cubicBezTo>
                      <a:pt x="3816" y="2692"/>
                      <a:pt x="3679" y="2679"/>
                      <a:pt x="3538" y="2666"/>
                    </a:cubicBezTo>
                    <a:cubicBezTo>
                      <a:pt x="3415" y="2652"/>
                      <a:pt x="3291" y="2639"/>
                      <a:pt x="3167" y="2615"/>
                    </a:cubicBezTo>
                    <a:cubicBezTo>
                      <a:pt x="3074" y="2589"/>
                      <a:pt x="2983" y="2562"/>
                      <a:pt x="2886" y="2552"/>
                    </a:cubicBezTo>
                    <a:cubicBezTo>
                      <a:pt x="2864" y="2549"/>
                      <a:pt x="2843" y="2548"/>
                      <a:pt x="2822" y="2548"/>
                    </a:cubicBezTo>
                    <a:cubicBezTo>
                      <a:pt x="2763" y="2548"/>
                      <a:pt x="2705" y="2557"/>
                      <a:pt x="2649" y="2572"/>
                    </a:cubicBezTo>
                    <a:cubicBezTo>
                      <a:pt x="2665" y="2539"/>
                      <a:pt x="2679" y="2508"/>
                      <a:pt x="2692" y="2475"/>
                    </a:cubicBezTo>
                    <a:cubicBezTo>
                      <a:pt x="2742" y="2385"/>
                      <a:pt x="2789" y="2294"/>
                      <a:pt x="2842" y="2204"/>
                    </a:cubicBezTo>
                    <a:cubicBezTo>
                      <a:pt x="2923" y="2070"/>
                      <a:pt x="3000" y="1940"/>
                      <a:pt x="3080" y="1809"/>
                    </a:cubicBezTo>
                    <a:cubicBezTo>
                      <a:pt x="3157" y="1689"/>
                      <a:pt x="3231" y="1572"/>
                      <a:pt x="3311" y="1459"/>
                    </a:cubicBezTo>
                    <a:cubicBezTo>
                      <a:pt x="3355" y="1395"/>
                      <a:pt x="3395" y="1331"/>
                      <a:pt x="3438" y="1267"/>
                    </a:cubicBezTo>
                    <a:close/>
                    <a:moveTo>
                      <a:pt x="2228" y="3492"/>
                    </a:moveTo>
                    <a:cubicBezTo>
                      <a:pt x="2284" y="3609"/>
                      <a:pt x="2358" y="3675"/>
                      <a:pt x="2458" y="3759"/>
                    </a:cubicBezTo>
                    <a:lnTo>
                      <a:pt x="2461" y="3763"/>
                    </a:lnTo>
                    <a:cubicBezTo>
                      <a:pt x="2509" y="3796"/>
                      <a:pt x="2562" y="3826"/>
                      <a:pt x="2612" y="3853"/>
                    </a:cubicBezTo>
                    <a:cubicBezTo>
                      <a:pt x="2659" y="3879"/>
                      <a:pt x="2702" y="3907"/>
                      <a:pt x="2749" y="3933"/>
                    </a:cubicBezTo>
                    <a:cubicBezTo>
                      <a:pt x="2839" y="3984"/>
                      <a:pt x="2936" y="4037"/>
                      <a:pt x="3023" y="4097"/>
                    </a:cubicBezTo>
                    <a:cubicBezTo>
                      <a:pt x="3100" y="4147"/>
                      <a:pt x="3171" y="4204"/>
                      <a:pt x="3237" y="4261"/>
                    </a:cubicBezTo>
                    <a:cubicBezTo>
                      <a:pt x="3298" y="4321"/>
                      <a:pt x="3358" y="4385"/>
                      <a:pt x="3408" y="4452"/>
                    </a:cubicBezTo>
                    <a:cubicBezTo>
                      <a:pt x="3438" y="4509"/>
                      <a:pt x="3465" y="4572"/>
                      <a:pt x="3488" y="4635"/>
                    </a:cubicBezTo>
                    <a:cubicBezTo>
                      <a:pt x="3508" y="4709"/>
                      <a:pt x="3522" y="4786"/>
                      <a:pt x="3528" y="4863"/>
                    </a:cubicBezTo>
                    <a:cubicBezTo>
                      <a:pt x="3528" y="4900"/>
                      <a:pt x="3522" y="4933"/>
                      <a:pt x="3518" y="4967"/>
                    </a:cubicBezTo>
                    <a:cubicBezTo>
                      <a:pt x="3501" y="5020"/>
                      <a:pt x="3485" y="5074"/>
                      <a:pt x="3461" y="5128"/>
                    </a:cubicBezTo>
                    <a:cubicBezTo>
                      <a:pt x="3438" y="5168"/>
                      <a:pt x="3412" y="5208"/>
                      <a:pt x="3384" y="5244"/>
                    </a:cubicBezTo>
                    <a:cubicBezTo>
                      <a:pt x="3321" y="5301"/>
                      <a:pt x="3251" y="5355"/>
                      <a:pt x="3180" y="5401"/>
                    </a:cubicBezTo>
                    <a:cubicBezTo>
                      <a:pt x="3060" y="5472"/>
                      <a:pt x="2930" y="5525"/>
                      <a:pt x="2796" y="5572"/>
                    </a:cubicBezTo>
                    <a:cubicBezTo>
                      <a:pt x="2759" y="5582"/>
                      <a:pt x="2719" y="5592"/>
                      <a:pt x="2679" y="5599"/>
                    </a:cubicBezTo>
                    <a:cubicBezTo>
                      <a:pt x="2669" y="5599"/>
                      <a:pt x="2662" y="5595"/>
                      <a:pt x="2655" y="5595"/>
                    </a:cubicBezTo>
                    <a:cubicBezTo>
                      <a:pt x="2585" y="5575"/>
                      <a:pt x="2518" y="5555"/>
                      <a:pt x="2452" y="5535"/>
                    </a:cubicBezTo>
                    <a:cubicBezTo>
                      <a:pt x="2324" y="5495"/>
                      <a:pt x="2197" y="5458"/>
                      <a:pt x="2077" y="5404"/>
                    </a:cubicBezTo>
                    <a:cubicBezTo>
                      <a:pt x="1963" y="5341"/>
                      <a:pt x="1850" y="5274"/>
                      <a:pt x="1739" y="5204"/>
                    </a:cubicBezTo>
                    <a:cubicBezTo>
                      <a:pt x="1679" y="5168"/>
                      <a:pt x="1618" y="5123"/>
                      <a:pt x="1558" y="5087"/>
                    </a:cubicBezTo>
                    <a:cubicBezTo>
                      <a:pt x="1538" y="5077"/>
                      <a:pt x="1515" y="5063"/>
                      <a:pt x="1495" y="5050"/>
                    </a:cubicBezTo>
                    <a:cubicBezTo>
                      <a:pt x="1572" y="4873"/>
                      <a:pt x="1649" y="4696"/>
                      <a:pt x="1729" y="4518"/>
                    </a:cubicBezTo>
                    <a:cubicBezTo>
                      <a:pt x="1882" y="4171"/>
                      <a:pt x="2057" y="3833"/>
                      <a:pt x="2228" y="3492"/>
                    </a:cubicBezTo>
                    <a:close/>
                    <a:moveTo>
                      <a:pt x="3314" y="0"/>
                    </a:moveTo>
                    <a:cubicBezTo>
                      <a:pt x="3231" y="3"/>
                      <a:pt x="3151" y="3"/>
                      <a:pt x="3070" y="23"/>
                    </a:cubicBezTo>
                    <a:cubicBezTo>
                      <a:pt x="2997" y="40"/>
                      <a:pt x="2926" y="63"/>
                      <a:pt x="2859" y="87"/>
                    </a:cubicBezTo>
                    <a:cubicBezTo>
                      <a:pt x="2719" y="134"/>
                      <a:pt x="2589" y="224"/>
                      <a:pt x="2488" y="332"/>
                    </a:cubicBezTo>
                    <a:cubicBezTo>
                      <a:pt x="2381" y="445"/>
                      <a:pt x="2284" y="552"/>
                      <a:pt x="2204" y="686"/>
                    </a:cubicBezTo>
                    <a:cubicBezTo>
                      <a:pt x="2110" y="849"/>
                      <a:pt x="2023" y="1014"/>
                      <a:pt x="1933" y="1181"/>
                    </a:cubicBezTo>
                    <a:cubicBezTo>
                      <a:pt x="1726" y="1568"/>
                      <a:pt x="1518" y="1963"/>
                      <a:pt x="1361" y="2378"/>
                    </a:cubicBezTo>
                    <a:cubicBezTo>
                      <a:pt x="1291" y="2569"/>
                      <a:pt x="1228" y="2766"/>
                      <a:pt x="1144" y="2953"/>
                    </a:cubicBezTo>
                    <a:cubicBezTo>
                      <a:pt x="1053" y="3154"/>
                      <a:pt x="963" y="3354"/>
                      <a:pt x="870" y="3555"/>
                    </a:cubicBezTo>
                    <a:cubicBezTo>
                      <a:pt x="585" y="4180"/>
                      <a:pt x="325" y="4816"/>
                      <a:pt x="56" y="5449"/>
                    </a:cubicBezTo>
                    <a:cubicBezTo>
                      <a:pt x="0" y="5585"/>
                      <a:pt x="16" y="5759"/>
                      <a:pt x="76" y="5890"/>
                    </a:cubicBezTo>
                    <a:cubicBezTo>
                      <a:pt x="141" y="6031"/>
                      <a:pt x="264" y="6144"/>
                      <a:pt x="411" y="6197"/>
                    </a:cubicBezTo>
                    <a:cubicBezTo>
                      <a:pt x="473" y="6220"/>
                      <a:pt x="539" y="6231"/>
                      <a:pt x="605" y="6231"/>
                    </a:cubicBezTo>
                    <a:cubicBezTo>
                      <a:pt x="657" y="6231"/>
                      <a:pt x="709" y="6224"/>
                      <a:pt x="759" y="6211"/>
                    </a:cubicBezTo>
                    <a:cubicBezTo>
                      <a:pt x="783" y="6227"/>
                      <a:pt x="809" y="6244"/>
                      <a:pt x="836" y="6264"/>
                    </a:cubicBezTo>
                    <a:cubicBezTo>
                      <a:pt x="916" y="6318"/>
                      <a:pt x="1000" y="6368"/>
                      <a:pt x="1084" y="6418"/>
                    </a:cubicBezTo>
                    <a:cubicBezTo>
                      <a:pt x="1164" y="6468"/>
                      <a:pt x="1248" y="6515"/>
                      <a:pt x="1331" y="6562"/>
                    </a:cubicBezTo>
                    <a:cubicBezTo>
                      <a:pt x="1465" y="6639"/>
                      <a:pt x="1602" y="6706"/>
                      <a:pt x="1749" y="6753"/>
                    </a:cubicBezTo>
                    <a:cubicBezTo>
                      <a:pt x="1799" y="6769"/>
                      <a:pt x="1846" y="6786"/>
                      <a:pt x="1896" y="6799"/>
                    </a:cubicBezTo>
                    <a:cubicBezTo>
                      <a:pt x="1990" y="6826"/>
                      <a:pt x="2083" y="6856"/>
                      <a:pt x="2180" y="6880"/>
                    </a:cubicBezTo>
                    <a:cubicBezTo>
                      <a:pt x="2274" y="6900"/>
                      <a:pt x="2368" y="6923"/>
                      <a:pt x="2464" y="6940"/>
                    </a:cubicBezTo>
                    <a:cubicBezTo>
                      <a:pt x="2517" y="6949"/>
                      <a:pt x="2569" y="6953"/>
                      <a:pt x="2620" y="6953"/>
                    </a:cubicBezTo>
                    <a:cubicBezTo>
                      <a:pt x="2678" y="6953"/>
                      <a:pt x="2736" y="6949"/>
                      <a:pt x="2796" y="6943"/>
                    </a:cubicBezTo>
                    <a:cubicBezTo>
                      <a:pt x="2940" y="6937"/>
                      <a:pt x="3070" y="6886"/>
                      <a:pt x="3207" y="6843"/>
                    </a:cubicBezTo>
                    <a:cubicBezTo>
                      <a:pt x="3291" y="6816"/>
                      <a:pt x="3375" y="6779"/>
                      <a:pt x="3455" y="6742"/>
                    </a:cubicBezTo>
                    <a:cubicBezTo>
                      <a:pt x="3679" y="6639"/>
                      <a:pt x="3889" y="6508"/>
                      <a:pt x="4083" y="6355"/>
                    </a:cubicBezTo>
                    <a:cubicBezTo>
                      <a:pt x="4124" y="6321"/>
                      <a:pt x="4160" y="6287"/>
                      <a:pt x="4197" y="6254"/>
                    </a:cubicBezTo>
                    <a:cubicBezTo>
                      <a:pt x="4324" y="6127"/>
                      <a:pt x="4438" y="5994"/>
                      <a:pt x="4522" y="5836"/>
                    </a:cubicBezTo>
                    <a:cubicBezTo>
                      <a:pt x="4585" y="5719"/>
                      <a:pt x="4639" y="5605"/>
                      <a:pt x="4682" y="5478"/>
                    </a:cubicBezTo>
                    <a:cubicBezTo>
                      <a:pt x="4716" y="5384"/>
                      <a:pt x="4732" y="5284"/>
                      <a:pt x="4749" y="5188"/>
                    </a:cubicBezTo>
                    <a:cubicBezTo>
                      <a:pt x="4786" y="5007"/>
                      <a:pt x="4789" y="4827"/>
                      <a:pt x="4762" y="4642"/>
                    </a:cubicBezTo>
                    <a:cubicBezTo>
                      <a:pt x="4749" y="4546"/>
                      <a:pt x="4732" y="4452"/>
                      <a:pt x="4709" y="4358"/>
                    </a:cubicBezTo>
                    <a:cubicBezTo>
                      <a:pt x="4669" y="4211"/>
                      <a:pt x="4616" y="4074"/>
                      <a:pt x="4551" y="3940"/>
                    </a:cubicBezTo>
                    <a:cubicBezTo>
                      <a:pt x="4535" y="3910"/>
                      <a:pt x="4518" y="3879"/>
                      <a:pt x="4502" y="3850"/>
                    </a:cubicBezTo>
                    <a:cubicBezTo>
                      <a:pt x="4565" y="3839"/>
                      <a:pt x="4628" y="3830"/>
                      <a:pt x="4692" y="3816"/>
                    </a:cubicBezTo>
                    <a:cubicBezTo>
                      <a:pt x="4883" y="3783"/>
                      <a:pt x="5060" y="3703"/>
                      <a:pt x="5234" y="3623"/>
                    </a:cubicBezTo>
                    <a:cubicBezTo>
                      <a:pt x="5378" y="3558"/>
                      <a:pt x="5522" y="3475"/>
                      <a:pt x="5632" y="3354"/>
                    </a:cubicBezTo>
                    <a:cubicBezTo>
                      <a:pt x="5699" y="3281"/>
                      <a:pt x="5766" y="3208"/>
                      <a:pt x="5826" y="3127"/>
                    </a:cubicBezTo>
                    <a:cubicBezTo>
                      <a:pt x="5936" y="2980"/>
                      <a:pt x="6040" y="2823"/>
                      <a:pt x="6100" y="2649"/>
                    </a:cubicBezTo>
                    <a:cubicBezTo>
                      <a:pt x="6137" y="2539"/>
                      <a:pt x="6161" y="2414"/>
                      <a:pt x="6167" y="2298"/>
                    </a:cubicBezTo>
                    <a:cubicBezTo>
                      <a:pt x="6177" y="2161"/>
                      <a:pt x="6174" y="2027"/>
                      <a:pt x="6164" y="1886"/>
                    </a:cubicBezTo>
                    <a:cubicBezTo>
                      <a:pt x="6161" y="1860"/>
                      <a:pt x="6157" y="1833"/>
                      <a:pt x="6150" y="1806"/>
                    </a:cubicBezTo>
                    <a:cubicBezTo>
                      <a:pt x="6133" y="1739"/>
                      <a:pt x="6110" y="1672"/>
                      <a:pt x="6087" y="1609"/>
                    </a:cubicBezTo>
                    <a:cubicBezTo>
                      <a:pt x="6067" y="1556"/>
                      <a:pt x="6040" y="1508"/>
                      <a:pt x="6013" y="1459"/>
                    </a:cubicBezTo>
                    <a:cubicBezTo>
                      <a:pt x="5940" y="1338"/>
                      <a:pt x="5860" y="1224"/>
                      <a:pt x="5769" y="1117"/>
                    </a:cubicBezTo>
                    <a:cubicBezTo>
                      <a:pt x="5709" y="1047"/>
                      <a:pt x="5642" y="987"/>
                      <a:pt x="5575" y="923"/>
                    </a:cubicBezTo>
                    <a:cubicBezTo>
                      <a:pt x="5474" y="823"/>
                      <a:pt x="5368" y="729"/>
                      <a:pt x="5258" y="639"/>
                    </a:cubicBezTo>
                    <a:cubicBezTo>
                      <a:pt x="5241" y="625"/>
                      <a:pt x="5224" y="613"/>
                      <a:pt x="5207" y="599"/>
                    </a:cubicBezTo>
                    <a:cubicBezTo>
                      <a:pt x="5153" y="556"/>
                      <a:pt x="5104" y="515"/>
                      <a:pt x="5047" y="482"/>
                    </a:cubicBezTo>
                    <a:cubicBezTo>
                      <a:pt x="4846" y="361"/>
                      <a:pt x="4636" y="275"/>
                      <a:pt x="4408" y="214"/>
                    </a:cubicBezTo>
                    <a:cubicBezTo>
                      <a:pt x="4170" y="154"/>
                      <a:pt x="3929" y="107"/>
                      <a:pt x="3692" y="57"/>
                    </a:cubicBezTo>
                    <a:cubicBezTo>
                      <a:pt x="3602" y="37"/>
                      <a:pt x="3515" y="23"/>
                      <a:pt x="3428" y="7"/>
                    </a:cubicBezTo>
                    <a:cubicBezTo>
                      <a:pt x="3387" y="0"/>
                      <a:pt x="3351" y="0"/>
                      <a:pt x="3314" y="0"/>
                    </a:cubicBezTo>
                    <a:close/>
                  </a:path>
                </a:pathLst>
              </a:custGeom>
              <a:solidFill>
                <a:srgbClr val="FCB7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30"/>
              <p:cNvSpPr/>
              <p:nvPr/>
            </p:nvSpPr>
            <p:spPr>
              <a:xfrm>
                <a:off x="4791500" y="4541438"/>
                <a:ext cx="163225" cy="182575"/>
              </a:xfrm>
              <a:custGeom>
                <a:avLst/>
                <a:gdLst/>
                <a:ahLst/>
                <a:cxnLst/>
                <a:rect l="l" t="t" r="r" b="b"/>
                <a:pathLst>
                  <a:path w="6529" h="7303" extrusionOk="0">
                    <a:moveTo>
                      <a:pt x="3700" y="1635"/>
                    </a:moveTo>
                    <a:lnTo>
                      <a:pt x="3880" y="1664"/>
                    </a:lnTo>
                    <a:cubicBezTo>
                      <a:pt x="3997" y="1684"/>
                      <a:pt x="4111" y="1708"/>
                      <a:pt x="4221" y="1728"/>
                    </a:cubicBezTo>
                    <a:cubicBezTo>
                      <a:pt x="4325" y="1755"/>
                      <a:pt x="4412" y="1781"/>
                      <a:pt x="4489" y="1815"/>
                    </a:cubicBezTo>
                    <a:cubicBezTo>
                      <a:pt x="4582" y="1875"/>
                      <a:pt x="4669" y="1945"/>
                      <a:pt x="4733" y="2005"/>
                    </a:cubicBezTo>
                    <a:cubicBezTo>
                      <a:pt x="4817" y="2082"/>
                      <a:pt x="4907" y="2173"/>
                      <a:pt x="4987" y="2277"/>
                    </a:cubicBezTo>
                    <a:cubicBezTo>
                      <a:pt x="4984" y="2310"/>
                      <a:pt x="4981" y="2340"/>
                      <a:pt x="4977" y="2374"/>
                    </a:cubicBezTo>
                    <a:cubicBezTo>
                      <a:pt x="4947" y="2424"/>
                      <a:pt x="4907" y="2474"/>
                      <a:pt x="4867" y="2527"/>
                    </a:cubicBezTo>
                    <a:cubicBezTo>
                      <a:pt x="4797" y="2561"/>
                      <a:pt x="4723" y="2595"/>
                      <a:pt x="4643" y="2624"/>
                    </a:cubicBezTo>
                    <a:cubicBezTo>
                      <a:pt x="4566" y="2641"/>
                      <a:pt x="4489" y="2651"/>
                      <a:pt x="4405" y="2661"/>
                    </a:cubicBezTo>
                    <a:lnTo>
                      <a:pt x="4348" y="2668"/>
                    </a:lnTo>
                    <a:cubicBezTo>
                      <a:pt x="4272" y="2678"/>
                      <a:pt x="4195" y="2684"/>
                      <a:pt x="4131" y="2691"/>
                    </a:cubicBezTo>
                    <a:cubicBezTo>
                      <a:pt x="3991" y="2691"/>
                      <a:pt x="3854" y="2678"/>
                      <a:pt x="3736" y="2668"/>
                    </a:cubicBezTo>
                    <a:cubicBezTo>
                      <a:pt x="3596" y="2655"/>
                      <a:pt x="3485" y="2638"/>
                      <a:pt x="3385" y="2621"/>
                    </a:cubicBezTo>
                    <a:lnTo>
                      <a:pt x="3375" y="2618"/>
                    </a:lnTo>
                    <a:cubicBezTo>
                      <a:pt x="3295" y="2595"/>
                      <a:pt x="3215" y="2570"/>
                      <a:pt x="3121" y="2558"/>
                    </a:cubicBezTo>
                    <a:cubicBezTo>
                      <a:pt x="3138" y="2527"/>
                      <a:pt x="3155" y="2497"/>
                      <a:pt x="3171" y="2470"/>
                    </a:cubicBezTo>
                    <a:cubicBezTo>
                      <a:pt x="3252" y="2337"/>
                      <a:pt x="3329" y="2206"/>
                      <a:pt x="3409" y="2079"/>
                    </a:cubicBezTo>
                    <a:cubicBezTo>
                      <a:pt x="3482" y="1962"/>
                      <a:pt x="3556" y="1845"/>
                      <a:pt x="3633" y="1735"/>
                    </a:cubicBezTo>
                    <a:lnTo>
                      <a:pt x="3700" y="1635"/>
                    </a:lnTo>
                    <a:close/>
                    <a:moveTo>
                      <a:pt x="3536" y="1253"/>
                    </a:moveTo>
                    <a:lnTo>
                      <a:pt x="3345" y="1534"/>
                    </a:lnTo>
                    <a:cubicBezTo>
                      <a:pt x="3261" y="1651"/>
                      <a:pt x="3184" y="1772"/>
                      <a:pt x="3111" y="1892"/>
                    </a:cubicBezTo>
                    <a:cubicBezTo>
                      <a:pt x="3028" y="2022"/>
                      <a:pt x="2951" y="2156"/>
                      <a:pt x="2870" y="2289"/>
                    </a:cubicBezTo>
                    <a:cubicBezTo>
                      <a:pt x="2817" y="2380"/>
                      <a:pt x="2770" y="2470"/>
                      <a:pt x="2719" y="2561"/>
                    </a:cubicBezTo>
                    <a:lnTo>
                      <a:pt x="2509" y="3019"/>
                    </a:lnTo>
                    <a:lnTo>
                      <a:pt x="2874" y="2919"/>
                    </a:lnTo>
                    <a:cubicBezTo>
                      <a:pt x="2916" y="2906"/>
                      <a:pt x="2960" y="2899"/>
                      <a:pt x="3003" y="2899"/>
                    </a:cubicBezTo>
                    <a:cubicBezTo>
                      <a:pt x="3018" y="2899"/>
                      <a:pt x="3033" y="2900"/>
                      <a:pt x="3048" y="2902"/>
                    </a:cubicBezTo>
                    <a:cubicBezTo>
                      <a:pt x="3121" y="2908"/>
                      <a:pt x="3195" y="2932"/>
                      <a:pt x="3275" y="2956"/>
                    </a:cubicBezTo>
                    <a:lnTo>
                      <a:pt x="3312" y="2965"/>
                    </a:lnTo>
                    <a:cubicBezTo>
                      <a:pt x="3425" y="2985"/>
                      <a:pt x="3549" y="3002"/>
                      <a:pt x="3700" y="3016"/>
                    </a:cubicBezTo>
                    <a:cubicBezTo>
                      <a:pt x="3823" y="3029"/>
                      <a:pt x="3967" y="3042"/>
                      <a:pt x="4131" y="3042"/>
                    </a:cubicBezTo>
                    <a:lnTo>
                      <a:pt x="4144" y="3042"/>
                    </a:lnTo>
                    <a:cubicBezTo>
                      <a:pt x="4228" y="3036"/>
                      <a:pt x="4308" y="3029"/>
                      <a:pt x="4392" y="3016"/>
                    </a:cubicBezTo>
                    <a:lnTo>
                      <a:pt x="4452" y="3009"/>
                    </a:lnTo>
                    <a:cubicBezTo>
                      <a:pt x="4542" y="2999"/>
                      <a:pt x="4636" y="2985"/>
                      <a:pt x="4729" y="2965"/>
                    </a:cubicBezTo>
                    <a:lnTo>
                      <a:pt x="4753" y="2959"/>
                    </a:lnTo>
                    <a:cubicBezTo>
                      <a:pt x="4860" y="2919"/>
                      <a:pt x="4961" y="2875"/>
                      <a:pt x="5050" y="2828"/>
                    </a:cubicBezTo>
                    <a:lnTo>
                      <a:pt x="5124" y="2765"/>
                    </a:lnTo>
                    <a:cubicBezTo>
                      <a:pt x="5188" y="2688"/>
                      <a:pt x="5245" y="2607"/>
                      <a:pt x="5291" y="2534"/>
                    </a:cubicBezTo>
                    <a:lnTo>
                      <a:pt x="5322" y="2447"/>
                    </a:lnTo>
                    <a:cubicBezTo>
                      <a:pt x="5331" y="2380"/>
                      <a:pt x="5339" y="2310"/>
                      <a:pt x="5339" y="2243"/>
                    </a:cubicBezTo>
                    <a:lnTo>
                      <a:pt x="5339" y="2226"/>
                    </a:lnTo>
                    <a:lnTo>
                      <a:pt x="5322" y="2166"/>
                    </a:lnTo>
                    <a:cubicBezTo>
                      <a:pt x="5311" y="2143"/>
                      <a:pt x="5302" y="2123"/>
                      <a:pt x="5291" y="2102"/>
                    </a:cubicBezTo>
                    <a:lnTo>
                      <a:pt x="5278" y="2079"/>
                    </a:lnTo>
                    <a:cubicBezTo>
                      <a:pt x="5181" y="1948"/>
                      <a:pt x="5070" y="1838"/>
                      <a:pt x="4974" y="1748"/>
                    </a:cubicBezTo>
                    <a:lnTo>
                      <a:pt x="4967" y="1741"/>
                    </a:lnTo>
                    <a:cubicBezTo>
                      <a:pt x="4890" y="1675"/>
                      <a:pt x="4783" y="1584"/>
                      <a:pt x="4663" y="1511"/>
                    </a:cubicBezTo>
                    <a:lnTo>
                      <a:pt x="4639" y="1497"/>
                    </a:lnTo>
                    <a:cubicBezTo>
                      <a:pt x="4539" y="1454"/>
                      <a:pt x="4436" y="1420"/>
                      <a:pt x="4298" y="1387"/>
                    </a:cubicBezTo>
                    <a:cubicBezTo>
                      <a:pt x="4181" y="1363"/>
                      <a:pt x="4061" y="1340"/>
                      <a:pt x="3944" y="1320"/>
                    </a:cubicBezTo>
                    <a:cubicBezTo>
                      <a:pt x="3860" y="1303"/>
                      <a:pt x="3780" y="1290"/>
                      <a:pt x="3696" y="1277"/>
                    </a:cubicBezTo>
                    <a:lnTo>
                      <a:pt x="3536" y="1253"/>
                    </a:lnTo>
                    <a:close/>
                    <a:moveTo>
                      <a:pt x="2439" y="3995"/>
                    </a:moveTo>
                    <a:cubicBezTo>
                      <a:pt x="2466" y="4022"/>
                      <a:pt x="2496" y="4046"/>
                      <a:pt x="2526" y="4069"/>
                    </a:cubicBezTo>
                    <a:lnTo>
                      <a:pt x="2529" y="4072"/>
                    </a:lnTo>
                    <a:cubicBezTo>
                      <a:pt x="2576" y="4109"/>
                      <a:pt x="2622" y="4136"/>
                      <a:pt x="2662" y="4160"/>
                    </a:cubicBezTo>
                    <a:lnTo>
                      <a:pt x="2703" y="4183"/>
                    </a:lnTo>
                    <a:cubicBezTo>
                      <a:pt x="2747" y="4209"/>
                      <a:pt x="2793" y="4236"/>
                      <a:pt x="2840" y="4260"/>
                    </a:cubicBezTo>
                    <a:lnTo>
                      <a:pt x="2880" y="4287"/>
                    </a:lnTo>
                    <a:cubicBezTo>
                      <a:pt x="2957" y="4327"/>
                      <a:pt x="3034" y="4370"/>
                      <a:pt x="3104" y="4417"/>
                    </a:cubicBezTo>
                    <a:cubicBezTo>
                      <a:pt x="3168" y="4461"/>
                      <a:pt x="3232" y="4510"/>
                      <a:pt x="3292" y="4564"/>
                    </a:cubicBezTo>
                    <a:cubicBezTo>
                      <a:pt x="3352" y="4621"/>
                      <a:pt x="3399" y="4671"/>
                      <a:pt x="3439" y="4722"/>
                    </a:cubicBezTo>
                    <a:cubicBezTo>
                      <a:pt x="3459" y="4765"/>
                      <a:pt x="3479" y="4808"/>
                      <a:pt x="3499" y="4862"/>
                    </a:cubicBezTo>
                    <a:cubicBezTo>
                      <a:pt x="3512" y="4925"/>
                      <a:pt x="3522" y="4986"/>
                      <a:pt x="3533" y="5043"/>
                    </a:cubicBezTo>
                    <a:cubicBezTo>
                      <a:pt x="3529" y="5063"/>
                      <a:pt x="3525" y="5083"/>
                      <a:pt x="3522" y="5106"/>
                    </a:cubicBezTo>
                    <a:cubicBezTo>
                      <a:pt x="3512" y="5146"/>
                      <a:pt x="3499" y="5186"/>
                      <a:pt x="3482" y="5223"/>
                    </a:cubicBezTo>
                    <a:cubicBezTo>
                      <a:pt x="3465" y="5250"/>
                      <a:pt x="3449" y="5276"/>
                      <a:pt x="3429" y="5299"/>
                    </a:cubicBezTo>
                    <a:cubicBezTo>
                      <a:pt x="3385" y="5344"/>
                      <a:pt x="3332" y="5384"/>
                      <a:pt x="3275" y="5424"/>
                    </a:cubicBezTo>
                    <a:cubicBezTo>
                      <a:pt x="3171" y="5480"/>
                      <a:pt x="3054" y="5534"/>
                      <a:pt x="2931" y="5577"/>
                    </a:cubicBezTo>
                    <a:cubicBezTo>
                      <a:pt x="2903" y="5584"/>
                      <a:pt x="2880" y="5591"/>
                      <a:pt x="2854" y="5594"/>
                    </a:cubicBezTo>
                    <a:cubicBezTo>
                      <a:pt x="2810" y="5580"/>
                      <a:pt x="2767" y="5568"/>
                      <a:pt x="2723" y="5554"/>
                    </a:cubicBezTo>
                    <a:lnTo>
                      <a:pt x="2642" y="5531"/>
                    </a:lnTo>
                    <a:cubicBezTo>
                      <a:pt x="2532" y="5497"/>
                      <a:pt x="2426" y="5464"/>
                      <a:pt x="2338" y="5427"/>
                    </a:cubicBezTo>
                    <a:cubicBezTo>
                      <a:pt x="2228" y="5364"/>
                      <a:pt x="2121" y="5296"/>
                      <a:pt x="2011" y="5230"/>
                    </a:cubicBezTo>
                    <a:lnTo>
                      <a:pt x="1944" y="5186"/>
                    </a:lnTo>
                    <a:cubicBezTo>
                      <a:pt x="1927" y="5176"/>
                      <a:pt x="1910" y="5166"/>
                      <a:pt x="1897" y="5156"/>
                    </a:cubicBezTo>
                    <a:cubicBezTo>
                      <a:pt x="1954" y="5026"/>
                      <a:pt x="2011" y="4895"/>
                      <a:pt x="2068" y="4768"/>
                    </a:cubicBezTo>
                    <a:cubicBezTo>
                      <a:pt x="2181" y="4507"/>
                      <a:pt x="2309" y="4250"/>
                      <a:pt x="2439" y="3995"/>
                    </a:cubicBezTo>
                    <a:close/>
                    <a:moveTo>
                      <a:pt x="2409" y="3273"/>
                    </a:moveTo>
                    <a:lnTo>
                      <a:pt x="2228" y="3631"/>
                    </a:lnTo>
                    <a:cubicBezTo>
                      <a:pt x="2064" y="3952"/>
                      <a:pt x="1894" y="4287"/>
                      <a:pt x="1747" y="4624"/>
                    </a:cubicBezTo>
                    <a:cubicBezTo>
                      <a:pt x="1666" y="4802"/>
                      <a:pt x="1589" y="4978"/>
                      <a:pt x="1512" y="5156"/>
                    </a:cubicBezTo>
                    <a:lnTo>
                      <a:pt x="1449" y="5299"/>
                    </a:lnTo>
                    <a:lnTo>
                      <a:pt x="1646" y="5417"/>
                    </a:lnTo>
                    <a:cubicBezTo>
                      <a:pt x="1683" y="5437"/>
                      <a:pt x="1716" y="5460"/>
                      <a:pt x="1753" y="5480"/>
                    </a:cubicBezTo>
                    <a:lnTo>
                      <a:pt x="1827" y="5531"/>
                    </a:lnTo>
                    <a:cubicBezTo>
                      <a:pt x="1937" y="5600"/>
                      <a:pt x="2051" y="5668"/>
                      <a:pt x="2181" y="5741"/>
                    </a:cubicBezTo>
                    <a:cubicBezTo>
                      <a:pt x="2301" y="5795"/>
                      <a:pt x="2422" y="5832"/>
                      <a:pt x="2542" y="5869"/>
                    </a:cubicBezTo>
                    <a:lnTo>
                      <a:pt x="2619" y="5892"/>
                    </a:lnTo>
                    <a:cubicBezTo>
                      <a:pt x="2673" y="5909"/>
                      <a:pt x="2730" y="5926"/>
                      <a:pt x="2787" y="5942"/>
                    </a:cubicBezTo>
                    <a:lnTo>
                      <a:pt x="2863" y="5952"/>
                    </a:lnTo>
                    <a:lnTo>
                      <a:pt x="2887" y="5946"/>
                    </a:lnTo>
                    <a:cubicBezTo>
                      <a:pt x="2931" y="5938"/>
                      <a:pt x="2977" y="5929"/>
                      <a:pt x="3034" y="5912"/>
                    </a:cubicBezTo>
                    <a:cubicBezTo>
                      <a:pt x="3188" y="5858"/>
                      <a:pt x="3325" y="5798"/>
                      <a:pt x="3459" y="5721"/>
                    </a:cubicBezTo>
                    <a:cubicBezTo>
                      <a:pt x="3549" y="5661"/>
                      <a:pt x="3619" y="5605"/>
                      <a:pt x="3679" y="5548"/>
                    </a:cubicBezTo>
                    <a:lnTo>
                      <a:pt x="3700" y="5527"/>
                    </a:lnTo>
                    <a:cubicBezTo>
                      <a:pt x="3733" y="5484"/>
                      <a:pt x="3763" y="5440"/>
                      <a:pt x="3790" y="5393"/>
                    </a:cubicBezTo>
                    <a:lnTo>
                      <a:pt x="3803" y="5370"/>
                    </a:lnTo>
                    <a:cubicBezTo>
                      <a:pt x="3826" y="5310"/>
                      <a:pt x="3846" y="5253"/>
                      <a:pt x="3863" y="5190"/>
                    </a:cubicBezTo>
                    <a:lnTo>
                      <a:pt x="3870" y="5169"/>
                    </a:lnTo>
                    <a:cubicBezTo>
                      <a:pt x="3874" y="5129"/>
                      <a:pt x="3880" y="5092"/>
                      <a:pt x="3883" y="5052"/>
                    </a:cubicBezTo>
                    <a:lnTo>
                      <a:pt x="3883" y="5035"/>
                    </a:lnTo>
                    <a:lnTo>
                      <a:pt x="3883" y="5019"/>
                    </a:lnTo>
                    <a:cubicBezTo>
                      <a:pt x="3874" y="4942"/>
                      <a:pt x="3860" y="4858"/>
                      <a:pt x="3840" y="4771"/>
                    </a:cubicBezTo>
                    <a:lnTo>
                      <a:pt x="3834" y="4748"/>
                    </a:lnTo>
                    <a:cubicBezTo>
                      <a:pt x="3803" y="4674"/>
                      <a:pt x="3773" y="4608"/>
                      <a:pt x="3743" y="4544"/>
                    </a:cubicBezTo>
                    <a:lnTo>
                      <a:pt x="3726" y="4517"/>
                    </a:lnTo>
                    <a:cubicBezTo>
                      <a:pt x="3673" y="4453"/>
                      <a:pt x="3616" y="4387"/>
                      <a:pt x="3529" y="4303"/>
                    </a:cubicBezTo>
                    <a:cubicBezTo>
                      <a:pt x="3465" y="4250"/>
                      <a:pt x="3389" y="4186"/>
                      <a:pt x="3301" y="4126"/>
                    </a:cubicBezTo>
                    <a:cubicBezTo>
                      <a:pt x="3221" y="4072"/>
                      <a:pt x="3138" y="4026"/>
                      <a:pt x="3054" y="3979"/>
                    </a:cubicBezTo>
                    <a:lnTo>
                      <a:pt x="3011" y="3955"/>
                    </a:lnTo>
                    <a:cubicBezTo>
                      <a:pt x="2967" y="3929"/>
                      <a:pt x="2923" y="3905"/>
                      <a:pt x="2880" y="3879"/>
                    </a:cubicBezTo>
                    <a:lnTo>
                      <a:pt x="2837" y="3855"/>
                    </a:lnTo>
                    <a:cubicBezTo>
                      <a:pt x="2807" y="3839"/>
                      <a:pt x="2776" y="3822"/>
                      <a:pt x="2750" y="3802"/>
                    </a:cubicBezTo>
                    <a:lnTo>
                      <a:pt x="2639" y="3939"/>
                    </a:lnTo>
                    <a:lnTo>
                      <a:pt x="2747" y="3799"/>
                    </a:lnTo>
                    <a:cubicBezTo>
                      <a:pt x="2650" y="3718"/>
                      <a:pt x="2602" y="3674"/>
                      <a:pt x="2566" y="3591"/>
                    </a:cubicBezTo>
                    <a:lnTo>
                      <a:pt x="2409" y="3273"/>
                    </a:lnTo>
                    <a:close/>
                    <a:moveTo>
                      <a:pt x="3525" y="352"/>
                    </a:moveTo>
                    <a:cubicBezTo>
                      <a:pt x="3544" y="352"/>
                      <a:pt x="3562" y="354"/>
                      <a:pt x="3576" y="357"/>
                    </a:cubicBezTo>
                    <a:cubicBezTo>
                      <a:pt x="3663" y="370"/>
                      <a:pt x="3746" y="387"/>
                      <a:pt x="3834" y="403"/>
                    </a:cubicBezTo>
                    <a:lnTo>
                      <a:pt x="3980" y="434"/>
                    </a:lnTo>
                    <a:cubicBezTo>
                      <a:pt x="4167" y="474"/>
                      <a:pt x="4359" y="514"/>
                      <a:pt x="4542" y="561"/>
                    </a:cubicBezTo>
                    <a:cubicBezTo>
                      <a:pt x="4753" y="614"/>
                      <a:pt x="4944" y="698"/>
                      <a:pt x="5135" y="812"/>
                    </a:cubicBezTo>
                    <a:cubicBezTo>
                      <a:pt x="5184" y="838"/>
                      <a:pt x="5231" y="875"/>
                      <a:pt x="5275" y="912"/>
                    </a:cubicBezTo>
                    <a:lnTo>
                      <a:pt x="5325" y="952"/>
                    </a:lnTo>
                    <a:cubicBezTo>
                      <a:pt x="5432" y="1042"/>
                      <a:pt x="5536" y="1133"/>
                      <a:pt x="5632" y="1226"/>
                    </a:cubicBezTo>
                    <a:lnTo>
                      <a:pt x="5666" y="1256"/>
                    </a:lnTo>
                    <a:cubicBezTo>
                      <a:pt x="5720" y="1310"/>
                      <a:pt x="5770" y="1357"/>
                      <a:pt x="5813" y="1407"/>
                    </a:cubicBezTo>
                    <a:cubicBezTo>
                      <a:pt x="5893" y="1504"/>
                      <a:pt x="5967" y="1607"/>
                      <a:pt x="6038" y="1724"/>
                    </a:cubicBezTo>
                    <a:cubicBezTo>
                      <a:pt x="6061" y="1765"/>
                      <a:pt x="6084" y="1805"/>
                      <a:pt x="6101" y="1845"/>
                    </a:cubicBezTo>
                    <a:cubicBezTo>
                      <a:pt x="6121" y="1905"/>
                      <a:pt x="6141" y="1962"/>
                      <a:pt x="6154" y="2025"/>
                    </a:cubicBezTo>
                    <a:cubicBezTo>
                      <a:pt x="6161" y="2042"/>
                      <a:pt x="6164" y="2059"/>
                      <a:pt x="6168" y="2076"/>
                    </a:cubicBezTo>
                    <a:cubicBezTo>
                      <a:pt x="6178" y="2213"/>
                      <a:pt x="6178" y="2340"/>
                      <a:pt x="6171" y="2464"/>
                    </a:cubicBezTo>
                    <a:cubicBezTo>
                      <a:pt x="6164" y="2570"/>
                      <a:pt x="6141" y="2678"/>
                      <a:pt x="6111" y="2768"/>
                    </a:cubicBezTo>
                    <a:cubicBezTo>
                      <a:pt x="6058" y="2925"/>
                      <a:pt x="5957" y="3072"/>
                      <a:pt x="5863" y="3200"/>
                    </a:cubicBezTo>
                    <a:cubicBezTo>
                      <a:pt x="5820" y="3257"/>
                      <a:pt x="5770" y="3313"/>
                      <a:pt x="5713" y="3373"/>
                    </a:cubicBezTo>
                    <a:lnTo>
                      <a:pt x="5680" y="3413"/>
                    </a:lnTo>
                    <a:cubicBezTo>
                      <a:pt x="5603" y="3498"/>
                      <a:pt x="5496" y="3567"/>
                      <a:pt x="5339" y="3638"/>
                    </a:cubicBezTo>
                    <a:cubicBezTo>
                      <a:pt x="5175" y="3711"/>
                      <a:pt x="5007" y="3788"/>
                      <a:pt x="4840" y="3819"/>
                    </a:cubicBezTo>
                    <a:cubicBezTo>
                      <a:pt x="4777" y="3831"/>
                      <a:pt x="4716" y="3842"/>
                      <a:pt x="4653" y="3851"/>
                    </a:cubicBezTo>
                    <a:lnTo>
                      <a:pt x="4402" y="3892"/>
                    </a:lnTo>
                    <a:lnTo>
                      <a:pt x="4529" y="4112"/>
                    </a:lnTo>
                    <a:cubicBezTo>
                      <a:pt x="4542" y="4140"/>
                      <a:pt x="4556" y="4166"/>
                      <a:pt x="4569" y="4193"/>
                    </a:cubicBezTo>
                    <a:cubicBezTo>
                      <a:pt x="4633" y="4323"/>
                      <a:pt x="4683" y="4450"/>
                      <a:pt x="4716" y="4577"/>
                    </a:cubicBezTo>
                    <a:cubicBezTo>
                      <a:pt x="4740" y="4671"/>
                      <a:pt x="4757" y="4771"/>
                      <a:pt x="4766" y="4845"/>
                    </a:cubicBezTo>
                    <a:cubicBezTo>
                      <a:pt x="4794" y="5006"/>
                      <a:pt x="4786" y="5169"/>
                      <a:pt x="4757" y="5330"/>
                    </a:cubicBezTo>
                    <a:lnTo>
                      <a:pt x="4743" y="5393"/>
                    </a:lnTo>
                    <a:cubicBezTo>
                      <a:pt x="4729" y="5467"/>
                      <a:pt x="4716" y="5537"/>
                      <a:pt x="4696" y="5597"/>
                    </a:cubicBezTo>
                    <a:cubicBezTo>
                      <a:pt x="4660" y="5701"/>
                      <a:pt x="4613" y="5805"/>
                      <a:pt x="4546" y="5929"/>
                    </a:cubicBezTo>
                    <a:cubicBezTo>
                      <a:pt x="4476" y="6056"/>
                      <a:pt x="4382" y="6176"/>
                      <a:pt x="4252" y="6303"/>
                    </a:cubicBezTo>
                    <a:cubicBezTo>
                      <a:pt x="4218" y="6333"/>
                      <a:pt x="4188" y="6363"/>
                      <a:pt x="4151" y="6394"/>
                    </a:cubicBezTo>
                    <a:cubicBezTo>
                      <a:pt x="3971" y="6537"/>
                      <a:pt x="3770" y="6661"/>
                      <a:pt x="3559" y="6758"/>
                    </a:cubicBezTo>
                    <a:cubicBezTo>
                      <a:pt x="3472" y="6798"/>
                      <a:pt x="3399" y="6829"/>
                      <a:pt x="3332" y="6852"/>
                    </a:cubicBezTo>
                    <a:lnTo>
                      <a:pt x="3261" y="6872"/>
                    </a:lnTo>
                    <a:cubicBezTo>
                      <a:pt x="3158" y="6905"/>
                      <a:pt x="3057" y="6939"/>
                      <a:pt x="2954" y="6945"/>
                    </a:cubicBezTo>
                    <a:cubicBezTo>
                      <a:pt x="2899" y="6949"/>
                      <a:pt x="2847" y="6952"/>
                      <a:pt x="2798" y="6952"/>
                    </a:cubicBezTo>
                    <a:cubicBezTo>
                      <a:pt x="2755" y="6952"/>
                      <a:pt x="2713" y="6950"/>
                      <a:pt x="2673" y="6942"/>
                    </a:cubicBezTo>
                    <a:cubicBezTo>
                      <a:pt x="2579" y="6925"/>
                      <a:pt x="2489" y="6905"/>
                      <a:pt x="2395" y="6882"/>
                    </a:cubicBezTo>
                    <a:cubicBezTo>
                      <a:pt x="2335" y="6869"/>
                      <a:pt x="2275" y="6852"/>
                      <a:pt x="2215" y="6832"/>
                    </a:cubicBezTo>
                    <a:lnTo>
                      <a:pt x="2121" y="6804"/>
                    </a:lnTo>
                    <a:cubicBezTo>
                      <a:pt x="2085" y="6795"/>
                      <a:pt x="2044" y="6781"/>
                      <a:pt x="2004" y="6768"/>
                    </a:cubicBezTo>
                    <a:lnTo>
                      <a:pt x="1980" y="6761"/>
                    </a:lnTo>
                    <a:cubicBezTo>
                      <a:pt x="1840" y="6718"/>
                      <a:pt x="1710" y="6648"/>
                      <a:pt x="1596" y="6584"/>
                    </a:cubicBezTo>
                    <a:cubicBezTo>
                      <a:pt x="1512" y="6540"/>
                      <a:pt x="1432" y="6494"/>
                      <a:pt x="1352" y="6443"/>
                    </a:cubicBezTo>
                    <a:cubicBezTo>
                      <a:pt x="1268" y="6397"/>
                      <a:pt x="1191" y="6343"/>
                      <a:pt x="1111" y="6293"/>
                    </a:cubicBezTo>
                    <a:cubicBezTo>
                      <a:pt x="1084" y="6276"/>
                      <a:pt x="1061" y="6259"/>
                      <a:pt x="1041" y="6243"/>
                    </a:cubicBezTo>
                    <a:lnTo>
                      <a:pt x="970" y="6193"/>
                    </a:lnTo>
                    <a:lnTo>
                      <a:pt x="890" y="6216"/>
                    </a:lnTo>
                    <a:cubicBezTo>
                      <a:pt x="856" y="6225"/>
                      <a:pt x="820" y="6229"/>
                      <a:pt x="784" y="6229"/>
                    </a:cubicBezTo>
                    <a:cubicBezTo>
                      <a:pt x="737" y="6229"/>
                      <a:pt x="690" y="6222"/>
                      <a:pt x="646" y="6207"/>
                    </a:cubicBezTo>
                    <a:cubicBezTo>
                      <a:pt x="546" y="6170"/>
                      <a:pt x="459" y="6093"/>
                      <a:pt x="412" y="5992"/>
                    </a:cubicBezTo>
                    <a:cubicBezTo>
                      <a:pt x="368" y="5895"/>
                      <a:pt x="362" y="5771"/>
                      <a:pt x="395" y="5694"/>
                    </a:cubicBezTo>
                    <a:lnTo>
                      <a:pt x="569" y="5279"/>
                    </a:lnTo>
                    <a:cubicBezTo>
                      <a:pt x="776" y="4795"/>
                      <a:pt x="987" y="4293"/>
                      <a:pt x="1208" y="3805"/>
                    </a:cubicBezTo>
                    <a:cubicBezTo>
                      <a:pt x="1302" y="3604"/>
                      <a:pt x="1392" y="3404"/>
                      <a:pt x="1483" y="3200"/>
                    </a:cubicBezTo>
                    <a:cubicBezTo>
                      <a:pt x="1546" y="3052"/>
                      <a:pt x="1603" y="2899"/>
                      <a:pt x="1656" y="2751"/>
                    </a:cubicBezTo>
                    <a:lnTo>
                      <a:pt x="1707" y="2615"/>
                    </a:lnTo>
                    <a:cubicBezTo>
                      <a:pt x="1857" y="2209"/>
                      <a:pt x="2064" y="1818"/>
                      <a:pt x="2268" y="1437"/>
                    </a:cubicBezTo>
                    <a:lnTo>
                      <a:pt x="2298" y="1383"/>
                    </a:lnTo>
                    <a:cubicBezTo>
                      <a:pt x="2375" y="1240"/>
                      <a:pt x="2452" y="1093"/>
                      <a:pt x="2536" y="952"/>
                    </a:cubicBezTo>
                    <a:cubicBezTo>
                      <a:pt x="2606" y="835"/>
                      <a:pt x="2693" y="735"/>
                      <a:pt x="2793" y="628"/>
                    </a:cubicBezTo>
                    <a:cubicBezTo>
                      <a:pt x="2877" y="537"/>
                      <a:pt x="2984" y="467"/>
                      <a:pt x="3094" y="431"/>
                    </a:cubicBezTo>
                    <a:cubicBezTo>
                      <a:pt x="3158" y="407"/>
                      <a:pt x="3221" y="383"/>
                      <a:pt x="3289" y="370"/>
                    </a:cubicBezTo>
                    <a:cubicBezTo>
                      <a:pt x="3335" y="357"/>
                      <a:pt x="3385" y="357"/>
                      <a:pt x="3445" y="353"/>
                    </a:cubicBezTo>
                    <a:lnTo>
                      <a:pt x="3499" y="353"/>
                    </a:lnTo>
                    <a:cubicBezTo>
                      <a:pt x="3508" y="353"/>
                      <a:pt x="3516" y="352"/>
                      <a:pt x="3525" y="352"/>
                    </a:cubicBezTo>
                    <a:close/>
                    <a:moveTo>
                      <a:pt x="3528" y="1"/>
                    </a:moveTo>
                    <a:cubicBezTo>
                      <a:pt x="3515" y="1"/>
                      <a:pt x="3500" y="1"/>
                      <a:pt x="3485" y="2"/>
                    </a:cubicBezTo>
                    <a:lnTo>
                      <a:pt x="3435" y="2"/>
                    </a:lnTo>
                    <a:cubicBezTo>
                      <a:pt x="3362" y="6"/>
                      <a:pt x="3289" y="9"/>
                      <a:pt x="3208" y="26"/>
                    </a:cubicBezTo>
                    <a:cubicBezTo>
                      <a:pt x="3128" y="46"/>
                      <a:pt x="3054" y="69"/>
                      <a:pt x="2980" y="96"/>
                    </a:cubicBezTo>
                    <a:cubicBezTo>
                      <a:pt x="2817" y="153"/>
                      <a:pt x="2659" y="256"/>
                      <a:pt x="2536" y="387"/>
                    </a:cubicBezTo>
                    <a:cubicBezTo>
                      <a:pt x="2426" y="508"/>
                      <a:pt x="2318" y="624"/>
                      <a:pt x="2231" y="775"/>
                    </a:cubicBezTo>
                    <a:cubicBezTo>
                      <a:pt x="2148" y="919"/>
                      <a:pt x="2068" y="1069"/>
                      <a:pt x="1987" y="1216"/>
                    </a:cubicBezTo>
                    <a:lnTo>
                      <a:pt x="1957" y="1273"/>
                    </a:lnTo>
                    <a:cubicBezTo>
                      <a:pt x="1750" y="1661"/>
                      <a:pt x="1536" y="2066"/>
                      <a:pt x="1375" y="2494"/>
                    </a:cubicBezTo>
                    <a:lnTo>
                      <a:pt x="1325" y="2635"/>
                    </a:lnTo>
                    <a:cubicBezTo>
                      <a:pt x="1275" y="2775"/>
                      <a:pt x="1222" y="2922"/>
                      <a:pt x="1161" y="3056"/>
                    </a:cubicBezTo>
                    <a:lnTo>
                      <a:pt x="890" y="3658"/>
                    </a:lnTo>
                    <a:cubicBezTo>
                      <a:pt x="666" y="4149"/>
                      <a:pt x="452" y="4654"/>
                      <a:pt x="248" y="5143"/>
                    </a:cubicBezTo>
                    <a:lnTo>
                      <a:pt x="71" y="5557"/>
                    </a:lnTo>
                    <a:cubicBezTo>
                      <a:pt x="1" y="5728"/>
                      <a:pt x="7" y="5952"/>
                      <a:pt x="94" y="6139"/>
                    </a:cubicBezTo>
                    <a:cubicBezTo>
                      <a:pt x="178" y="6323"/>
                      <a:pt x="339" y="6471"/>
                      <a:pt x="529" y="6537"/>
                    </a:cubicBezTo>
                    <a:cubicBezTo>
                      <a:pt x="611" y="6568"/>
                      <a:pt x="698" y="6582"/>
                      <a:pt x="785" y="6582"/>
                    </a:cubicBezTo>
                    <a:cubicBezTo>
                      <a:pt x="822" y="6582"/>
                      <a:pt x="860" y="6579"/>
                      <a:pt x="897" y="6574"/>
                    </a:cubicBezTo>
                    <a:cubicBezTo>
                      <a:pt x="904" y="6577"/>
                      <a:pt x="910" y="6584"/>
                      <a:pt x="917" y="6588"/>
                    </a:cubicBezTo>
                    <a:cubicBezTo>
                      <a:pt x="1001" y="6641"/>
                      <a:pt x="1084" y="6695"/>
                      <a:pt x="1168" y="6744"/>
                    </a:cubicBezTo>
                    <a:cubicBezTo>
                      <a:pt x="1255" y="6795"/>
                      <a:pt x="1338" y="6845"/>
                      <a:pt x="1426" y="6892"/>
                    </a:cubicBezTo>
                    <a:cubicBezTo>
                      <a:pt x="1552" y="6962"/>
                      <a:pt x="1707" y="7042"/>
                      <a:pt x="1873" y="7096"/>
                    </a:cubicBezTo>
                    <a:lnTo>
                      <a:pt x="1897" y="7105"/>
                    </a:lnTo>
                    <a:cubicBezTo>
                      <a:pt x="1940" y="7119"/>
                      <a:pt x="1984" y="7133"/>
                      <a:pt x="2028" y="7142"/>
                    </a:cubicBezTo>
                    <a:lnTo>
                      <a:pt x="2114" y="7170"/>
                    </a:lnTo>
                    <a:cubicBezTo>
                      <a:pt x="2181" y="7190"/>
                      <a:pt x="2252" y="7210"/>
                      <a:pt x="2318" y="7226"/>
                    </a:cubicBezTo>
                    <a:cubicBezTo>
                      <a:pt x="2415" y="7250"/>
                      <a:pt x="2512" y="7270"/>
                      <a:pt x="2609" y="7286"/>
                    </a:cubicBezTo>
                    <a:cubicBezTo>
                      <a:pt x="2676" y="7300"/>
                      <a:pt x="2736" y="7303"/>
                      <a:pt x="2800" y="7303"/>
                    </a:cubicBezTo>
                    <a:cubicBezTo>
                      <a:pt x="2863" y="7303"/>
                      <a:pt x="2923" y="7300"/>
                      <a:pt x="2988" y="7297"/>
                    </a:cubicBezTo>
                    <a:cubicBezTo>
                      <a:pt x="3124" y="7286"/>
                      <a:pt x="3252" y="7246"/>
                      <a:pt x="3372" y="7206"/>
                    </a:cubicBezTo>
                    <a:lnTo>
                      <a:pt x="3435" y="7186"/>
                    </a:lnTo>
                    <a:cubicBezTo>
                      <a:pt x="3519" y="7159"/>
                      <a:pt x="3606" y="7126"/>
                      <a:pt x="3706" y="7079"/>
                    </a:cubicBezTo>
                    <a:cubicBezTo>
                      <a:pt x="3944" y="6969"/>
                      <a:pt x="4167" y="6832"/>
                      <a:pt x="4372" y="6668"/>
                    </a:cubicBezTo>
                    <a:cubicBezTo>
                      <a:pt x="4415" y="6634"/>
                      <a:pt x="4456" y="6594"/>
                      <a:pt x="4496" y="6557"/>
                    </a:cubicBezTo>
                    <a:cubicBezTo>
                      <a:pt x="4653" y="6403"/>
                      <a:pt x="4769" y="6253"/>
                      <a:pt x="4857" y="6096"/>
                    </a:cubicBezTo>
                    <a:cubicBezTo>
                      <a:pt x="4930" y="5955"/>
                      <a:pt x="4984" y="5835"/>
                      <a:pt x="5027" y="5714"/>
                    </a:cubicBezTo>
                    <a:cubicBezTo>
                      <a:pt x="5058" y="5628"/>
                      <a:pt x="5074" y="5540"/>
                      <a:pt x="5087" y="5460"/>
                    </a:cubicBezTo>
                    <a:lnTo>
                      <a:pt x="5101" y="5397"/>
                    </a:lnTo>
                    <a:cubicBezTo>
                      <a:pt x="5141" y="5199"/>
                      <a:pt x="5144" y="4995"/>
                      <a:pt x="5115" y="4791"/>
                    </a:cubicBezTo>
                    <a:cubicBezTo>
                      <a:pt x="5104" y="4708"/>
                      <a:pt x="5084" y="4601"/>
                      <a:pt x="5054" y="4487"/>
                    </a:cubicBezTo>
                    <a:cubicBezTo>
                      <a:pt x="5027" y="4376"/>
                      <a:pt x="4987" y="4270"/>
                      <a:pt x="4940" y="4156"/>
                    </a:cubicBezTo>
                    <a:cubicBezTo>
                      <a:pt x="5138" y="4116"/>
                      <a:pt x="5322" y="4032"/>
                      <a:pt x="5482" y="3959"/>
                    </a:cubicBezTo>
                    <a:cubicBezTo>
                      <a:pt x="5686" y="3868"/>
                      <a:pt x="5830" y="3768"/>
                      <a:pt x="5941" y="3648"/>
                    </a:cubicBezTo>
                    <a:lnTo>
                      <a:pt x="5973" y="3611"/>
                    </a:lnTo>
                    <a:cubicBezTo>
                      <a:pt x="6030" y="3547"/>
                      <a:pt x="6091" y="3481"/>
                      <a:pt x="6148" y="3407"/>
                    </a:cubicBezTo>
                    <a:cubicBezTo>
                      <a:pt x="6254" y="3260"/>
                      <a:pt x="6375" y="3089"/>
                      <a:pt x="6445" y="2882"/>
                    </a:cubicBezTo>
                    <a:cubicBezTo>
                      <a:pt x="6486" y="2761"/>
                      <a:pt x="6512" y="2624"/>
                      <a:pt x="6522" y="2484"/>
                    </a:cubicBezTo>
                    <a:cubicBezTo>
                      <a:pt x="6529" y="2346"/>
                      <a:pt x="6529" y="2203"/>
                      <a:pt x="6515" y="2053"/>
                    </a:cubicBezTo>
                    <a:cubicBezTo>
                      <a:pt x="6515" y="2013"/>
                      <a:pt x="6506" y="1976"/>
                      <a:pt x="6499" y="1939"/>
                    </a:cubicBezTo>
                    <a:cubicBezTo>
                      <a:pt x="6482" y="1875"/>
                      <a:pt x="6459" y="1805"/>
                      <a:pt x="6429" y="1724"/>
                    </a:cubicBezTo>
                    <a:cubicBezTo>
                      <a:pt x="6405" y="1658"/>
                      <a:pt x="6372" y="1601"/>
                      <a:pt x="6342" y="1547"/>
                    </a:cubicBezTo>
                    <a:cubicBezTo>
                      <a:pt x="6262" y="1411"/>
                      <a:pt x="6174" y="1290"/>
                      <a:pt x="6081" y="1179"/>
                    </a:cubicBezTo>
                    <a:cubicBezTo>
                      <a:pt x="6024" y="1116"/>
                      <a:pt x="5967" y="1059"/>
                      <a:pt x="5907" y="1002"/>
                    </a:cubicBezTo>
                    <a:lnTo>
                      <a:pt x="5877" y="972"/>
                    </a:lnTo>
                    <a:cubicBezTo>
                      <a:pt x="5773" y="875"/>
                      <a:pt x="5663" y="775"/>
                      <a:pt x="5546" y="681"/>
                    </a:cubicBezTo>
                    <a:lnTo>
                      <a:pt x="5496" y="638"/>
                    </a:lnTo>
                    <a:cubicBezTo>
                      <a:pt x="5442" y="594"/>
                      <a:pt x="5382" y="548"/>
                      <a:pt x="5315" y="508"/>
                    </a:cubicBezTo>
                    <a:cubicBezTo>
                      <a:pt x="5098" y="377"/>
                      <a:pt x="4874" y="283"/>
                      <a:pt x="4629" y="223"/>
                    </a:cubicBezTo>
                    <a:cubicBezTo>
                      <a:pt x="4439" y="173"/>
                      <a:pt x="4241" y="130"/>
                      <a:pt x="4054" y="93"/>
                    </a:cubicBezTo>
                    <a:lnTo>
                      <a:pt x="3907" y="59"/>
                    </a:lnTo>
                    <a:cubicBezTo>
                      <a:pt x="3817" y="42"/>
                      <a:pt x="3726" y="26"/>
                      <a:pt x="3633" y="9"/>
                    </a:cubicBezTo>
                    <a:cubicBezTo>
                      <a:pt x="3601" y="4"/>
                      <a:pt x="3567" y="1"/>
                      <a:pt x="35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videoplayback (1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5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601763" y="9627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150820" y="108756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5" name="Imagen 3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6837" y1="29073" x2="26837" y2="29073"/>
                        <a14:foregroundMark x1="26198" y1="34984" x2="26198" y2="34984"/>
                        <a14:foregroundMark x1="36581" y1="34505" x2="36581" y2="34505"/>
                        <a14:foregroundMark x1="37859" y1="34026" x2="37859" y2="34026"/>
                        <a14:foregroundMark x1="64856" y1="33866" x2="64856" y2="33866"/>
                        <a14:foregroundMark x1="74441" y1="35304" x2="74441" y2="35304"/>
                        <a14:foregroundMark x1="31789" y1="38978" x2="31789" y2="38978"/>
                        <a14:foregroundMark x1="27476" y1="50799" x2="27476" y2="50799"/>
                        <a14:foregroundMark x1="19968" y1="52077" x2="19968" y2="52077"/>
                        <a14:foregroundMark x1="21086" y1="50319" x2="21086" y2="50319"/>
                        <a14:foregroundMark x1="24760" y1="49681" x2="24760" y2="49681"/>
                        <a14:foregroundMark x1="31949" y1="49681" x2="31949" y2="49681"/>
                        <a14:foregroundMark x1="33227" y1="50160" x2="33227" y2="50160"/>
                        <a14:foregroundMark x1="32428" y1="57827" x2="32428" y2="57827"/>
                        <a14:foregroundMark x1="27955" y1="61661" x2="27955" y2="61661"/>
                        <a14:foregroundMark x1="24281" y1="61182" x2="24281" y2="61182"/>
                        <a14:foregroundMark x1="26038" y1="34505" x2="26038" y2="34505"/>
                        <a14:foregroundMark x1="21086" y1="65974" x2="21086" y2="65974"/>
                        <a14:foregroundMark x1="18371" y1="83067" x2="18371" y2="83067"/>
                        <a14:foregroundMark x1="33227" y1="83067" x2="33227" y2="83067"/>
                        <a14:foregroundMark x1="31789" y1="81789" x2="31789" y2="81789"/>
                        <a14:foregroundMark x1="20607" y1="81629" x2="20607" y2="81629"/>
                        <a14:foregroundMark x1="68371" y1="81150" x2="68371" y2="81150"/>
                        <a14:foregroundMark x1="81629" y1="80511" x2="81629" y2="80511"/>
                        <a14:foregroundMark x1="30351" y1="61182" x2="30351" y2="61182"/>
                        <a14:foregroundMark x1="30351" y1="61022" x2="30351" y2="61022"/>
                        <a14:foregroundMark x1="28115" y1="57827" x2="28115" y2="57827"/>
                        <a14:foregroundMark x1="26518" y1="58626" x2="26518" y2="58626"/>
                        <a14:foregroundMark x1="23163" y1="59585" x2="23163" y2="59585"/>
                        <a14:foregroundMark x1="19649" y1="62939" x2="19649" y2="62939"/>
                        <a14:foregroundMark x1="19649" y1="60863" x2="19649" y2="60863"/>
                        <a14:foregroundMark x1="19649" y1="54473" x2="19649" y2="54473"/>
                        <a14:foregroundMark x1="20447" y1="52716" x2="20447" y2="52716"/>
                        <a14:foregroundMark x1="22204" y1="52556" x2="22204" y2="52556"/>
                        <a14:foregroundMark x1="22524" y1="52875" x2="22524" y2="52875"/>
                        <a14:foregroundMark x1="22843" y1="53195" x2="22843" y2="53195"/>
                        <a14:foregroundMark x1="23642" y1="53195" x2="23642" y2="53195"/>
                        <a14:foregroundMark x1="24760" y1="52556" x2="24760" y2="52556"/>
                        <a14:foregroundMark x1="27796" y1="49840" x2="27796" y2="49840"/>
                        <a14:foregroundMark x1="31310" y1="47923" x2="31310" y2="47923"/>
                        <a14:foregroundMark x1="31949" y1="47923" x2="31949" y2="47923"/>
                        <a14:foregroundMark x1="31949" y1="47125" x2="31949" y2="47125"/>
                        <a14:foregroundMark x1="32588" y1="48243" x2="32588" y2="48243"/>
                        <a14:foregroundMark x1="29393" y1="60224" x2="29393" y2="60224"/>
                        <a14:foregroundMark x1="31629" y1="59585" x2="31629" y2="59585"/>
                        <a14:foregroundMark x1="34345" y1="41374" x2="34345" y2="413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46" y="1742256"/>
            <a:ext cx="2516666" cy="2516666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80990" y1="39776" x2="80990" y2="39776"/>
                        <a14:foregroundMark x1="82268" y1="51597" x2="82268" y2="51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100" y="1786323"/>
            <a:ext cx="2428531" cy="2428531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16" b="79073" l="8946" r="945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61" r="5234" b="22249"/>
          <a:stretch/>
        </p:blipFill>
        <p:spPr>
          <a:xfrm>
            <a:off x="5821089" y="1883782"/>
            <a:ext cx="2302525" cy="2079146"/>
          </a:xfrm>
          <a:prstGeom prst="rect">
            <a:avLst/>
          </a:prstGeom>
        </p:spPr>
      </p:pic>
      <p:sp>
        <p:nvSpPr>
          <p:cNvPr id="40" name="CuadroTexto 39"/>
          <p:cNvSpPr txBox="1"/>
          <p:nvPr/>
        </p:nvSpPr>
        <p:spPr>
          <a:xfrm>
            <a:off x="955606" y="268077"/>
            <a:ext cx="765628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Londrina Solid" panose="020B0604020202020204" charset="0"/>
              </a:rPr>
              <a:t>¿Qué es lo que más le gusta que le den a Juan?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67128" y="1602769"/>
            <a:ext cx="8424809" cy="265615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49259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¿Qué es lo que más le gusta que le den a Juan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389824" y="7733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002030" y="64913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8" name="Imagen 3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70" b="89137" l="22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2" y="1488185"/>
            <a:ext cx="2554536" cy="2554536"/>
          </a:xfrm>
          <a:prstGeom prst="rect">
            <a:avLst/>
          </a:prstGeom>
        </p:spPr>
      </p:pic>
      <p:grpSp>
        <p:nvGrpSpPr>
          <p:cNvPr id="39" name="Google Shape;485;p42"/>
          <p:cNvGrpSpPr/>
          <p:nvPr/>
        </p:nvGrpSpPr>
        <p:grpSpPr>
          <a:xfrm>
            <a:off x="3345867" y="1843347"/>
            <a:ext cx="1606992" cy="2066754"/>
            <a:chOff x="695533" y="1779153"/>
            <a:chExt cx="2376470" cy="2746459"/>
          </a:xfrm>
        </p:grpSpPr>
        <p:grpSp>
          <p:nvGrpSpPr>
            <p:cNvPr id="40" name="Google Shape;486;p42"/>
            <p:cNvGrpSpPr/>
            <p:nvPr/>
          </p:nvGrpSpPr>
          <p:grpSpPr>
            <a:xfrm>
              <a:off x="695533" y="1779153"/>
              <a:ext cx="2376470" cy="2746459"/>
              <a:chOff x="3945125" y="624600"/>
              <a:chExt cx="1326525" cy="1533050"/>
            </a:xfrm>
          </p:grpSpPr>
          <p:sp>
            <p:nvSpPr>
              <p:cNvPr id="48" name="Google Shape;487;p42"/>
              <p:cNvSpPr/>
              <p:nvPr/>
            </p:nvSpPr>
            <p:spPr>
              <a:xfrm>
                <a:off x="3945125" y="624600"/>
                <a:ext cx="1326525" cy="1533050"/>
              </a:xfrm>
              <a:custGeom>
                <a:avLst/>
                <a:gdLst/>
                <a:ahLst/>
                <a:cxnLst/>
                <a:rect l="l" t="t" r="r" b="b"/>
                <a:pathLst>
                  <a:path w="53061" h="61322" extrusionOk="0">
                    <a:moveTo>
                      <a:pt x="17459" y="1"/>
                    </a:moveTo>
                    <a:cubicBezTo>
                      <a:pt x="16708" y="1"/>
                      <a:pt x="16008" y="430"/>
                      <a:pt x="15669" y="1090"/>
                    </a:cubicBezTo>
                    <a:cubicBezTo>
                      <a:pt x="15311" y="1787"/>
                      <a:pt x="15436" y="2531"/>
                      <a:pt x="16092" y="3190"/>
                    </a:cubicBezTo>
                    <a:cubicBezTo>
                      <a:pt x="16440" y="3540"/>
                      <a:pt x="16861" y="3817"/>
                      <a:pt x="17256" y="4118"/>
                    </a:cubicBezTo>
                    <a:cubicBezTo>
                      <a:pt x="17574" y="4361"/>
                      <a:pt x="18009" y="4431"/>
                      <a:pt x="18296" y="4821"/>
                    </a:cubicBezTo>
                    <a:cubicBezTo>
                      <a:pt x="18225" y="5051"/>
                      <a:pt x="18157" y="5310"/>
                      <a:pt x="18066" y="5561"/>
                    </a:cubicBezTo>
                    <a:cubicBezTo>
                      <a:pt x="17063" y="8336"/>
                      <a:pt x="15709" y="10947"/>
                      <a:pt x="14363" y="13561"/>
                    </a:cubicBezTo>
                    <a:cubicBezTo>
                      <a:pt x="13778" y="14695"/>
                      <a:pt x="12986" y="15679"/>
                      <a:pt x="12105" y="16604"/>
                    </a:cubicBezTo>
                    <a:cubicBezTo>
                      <a:pt x="10886" y="17882"/>
                      <a:pt x="9603" y="19097"/>
                      <a:pt x="8261" y="20243"/>
                    </a:cubicBezTo>
                    <a:cubicBezTo>
                      <a:pt x="5174" y="22878"/>
                      <a:pt x="2913" y="26120"/>
                      <a:pt x="1184" y="29760"/>
                    </a:cubicBezTo>
                    <a:cubicBezTo>
                      <a:pt x="756" y="30660"/>
                      <a:pt x="374" y="31578"/>
                      <a:pt x="134" y="32550"/>
                    </a:cubicBezTo>
                    <a:cubicBezTo>
                      <a:pt x="58" y="32861"/>
                      <a:pt x="0" y="33167"/>
                      <a:pt x="60" y="33488"/>
                    </a:cubicBezTo>
                    <a:cubicBezTo>
                      <a:pt x="123" y="33825"/>
                      <a:pt x="404" y="34055"/>
                      <a:pt x="729" y="34055"/>
                    </a:cubicBezTo>
                    <a:cubicBezTo>
                      <a:pt x="770" y="34055"/>
                      <a:pt x="813" y="34051"/>
                      <a:pt x="855" y="34043"/>
                    </a:cubicBezTo>
                    <a:cubicBezTo>
                      <a:pt x="1150" y="33991"/>
                      <a:pt x="1406" y="33762"/>
                      <a:pt x="1741" y="33762"/>
                    </a:cubicBezTo>
                    <a:cubicBezTo>
                      <a:pt x="1779" y="33762"/>
                      <a:pt x="1818" y="33765"/>
                      <a:pt x="1858" y="33771"/>
                    </a:cubicBezTo>
                    <a:cubicBezTo>
                      <a:pt x="1858" y="34063"/>
                      <a:pt x="1842" y="34287"/>
                      <a:pt x="1860" y="34509"/>
                    </a:cubicBezTo>
                    <a:cubicBezTo>
                      <a:pt x="1905" y="35032"/>
                      <a:pt x="2139" y="35295"/>
                      <a:pt x="2536" y="35295"/>
                    </a:cubicBezTo>
                    <a:cubicBezTo>
                      <a:pt x="2666" y="35295"/>
                      <a:pt x="2814" y="35267"/>
                      <a:pt x="2977" y="35210"/>
                    </a:cubicBezTo>
                    <a:cubicBezTo>
                      <a:pt x="3350" y="35082"/>
                      <a:pt x="3608" y="34708"/>
                      <a:pt x="4089" y="34700"/>
                    </a:cubicBezTo>
                    <a:cubicBezTo>
                      <a:pt x="4119" y="34930"/>
                      <a:pt x="4125" y="35152"/>
                      <a:pt x="4181" y="35358"/>
                    </a:cubicBezTo>
                    <a:cubicBezTo>
                      <a:pt x="4303" y="35799"/>
                      <a:pt x="4557" y="36030"/>
                      <a:pt x="4874" y="36030"/>
                    </a:cubicBezTo>
                    <a:cubicBezTo>
                      <a:pt x="5039" y="36030"/>
                      <a:pt x="5221" y="35968"/>
                      <a:pt x="5411" y="35841"/>
                    </a:cubicBezTo>
                    <a:cubicBezTo>
                      <a:pt x="5836" y="35557"/>
                      <a:pt x="6144" y="35163"/>
                      <a:pt x="6402" y="34738"/>
                    </a:cubicBezTo>
                    <a:cubicBezTo>
                      <a:pt x="6964" y="33810"/>
                      <a:pt x="7515" y="32873"/>
                      <a:pt x="8040" y="31924"/>
                    </a:cubicBezTo>
                    <a:cubicBezTo>
                      <a:pt x="8897" y="30376"/>
                      <a:pt x="9821" y="28876"/>
                      <a:pt x="10962" y="27517"/>
                    </a:cubicBezTo>
                    <a:cubicBezTo>
                      <a:pt x="11102" y="27349"/>
                      <a:pt x="11201" y="27124"/>
                      <a:pt x="11554" y="27088"/>
                    </a:cubicBezTo>
                    <a:cubicBezTo>
                      <a:pt x="11571" y="27233"/>
                      <a:pt x="11606" y="27325"/>
                      <a:pt x="11589" y="27406"/>
                    </a:cubicBezTo>
                    <a:cubicBezTo>
                      <a:pt x="10897" y="30549"/>
                      <a:pt x="10513" y="33734"/>
                      <a:pt x="10191" y="36934"/>
                    </a:cubicBezTo>
                    <a:cubicBezTo>
                      <a:pt x="9648" y="42334"/>
                      <a:pt x="9919" y="47691"/>
                      <a:pt x="10871" y="53022"/>
                    </a:cubicBezTo>
                    <a:cubicBezTo>
                      <a:pt x="11197" y="54852"/>
                      <a:pt x="11741" y="56620"/>
                      <a:pt x="12546" y="58311"/>
                    </a:cubicBezTo>
                    <a:cubicBezTo>
                      <a:pt x="13289" y="59873"/>
                      <a:pt x="14418" y="60810"/>
                      <a:pt x="16175" y="60970"/>
                    </a:cubicBezTo>
                    <a:cubicBezTo>
                      <a:pt x="17084" y="61053"/>
                      <a:pt x="17990" y="61165"/>
                      <a:pt x="18901" y="61165"/>
                    </a:cubicBezTo>
                    <a:cubicBezTo>
                      <a:pt x="19299" y="61165"/>
                      <a:pt x="19698" y="61144"/>
                      <a:pt x="20099" y="61089"/>
                    </a:cubicBezTo>
                    <a:cubicBezTo>
                      <a:pt x="20922" y="60976"/>
                      <a:pt x="21407" y="60484"/>
                      <a:pt x="21609" y="59725"/>
                    </a:cubicBezTo>
                    <a:cubicBezTo>
                      <a:pt x="21796" y="59022"/>
                      <a:pt x="21592" y="58368"/>
                      <a:pt x="21117" y="57831"/>
                    </a:cubicBezTo>
                    <a:cubicBezTo>
                      <a:pt x="20851" y="57530"/>
                      <a:pt x="20512" y="57292"/>
                      <a:pt x="20199" y="57032"/>
                    </a:cubicBezTo>
                    <a:cubicBezTo>
                      <a:pt x="19766" y="56673"/>
                      <a:pt x="19731" y="56648"/>
                      <a:pt x="19922" y="56121"/>
                    </a:cubicBezTo>
                    <a:cubicBezTo>
                      <a:pt x="20584" y="54292"/>
                      <a:pt x="21263" y="52470"/>
                      <a:pt x="21944" y="50648"/>
                    </a:cubicBezTo>
                    <a:cubicBezTo>
                      <a:pt x="22150" y="50097"/>
                      <a:pt x="22386" y="49557"/>
                      <a:pt x="22601" y="49011"/>
                    </a:cubicBezTo>
                    <a:cubicBezTo>
                      <a:pt x="22742" y="48650"/>
                      <a:pt x="22984" y="48497"/>
                      <a:pt x="23353" y="48497"/>
                    </a:cubicBezTo>
                    <a:cubicBezTo>
                      <a:pt x="23383" y="48497"/>
                      <a:pt x="23414" y="48498"/>
                      <a:pt x="23446" y="48500"/>
                    </a:cubicBezTo>
                    <a:cubicBezTo>
                      <a:pt x="24575" y="48570"/>
                      <a:pt x="25706" y="48605"/>
                      <a:pt x="26837" y="48665"/>
                    </a:cubicBezTo>
                    <a:cubicBezTo>
                      <a:pt x="27379" y="48693"/>
                      <a:pt x="27920" y="48734"/>
                      <a:pt x="28461" y="48790"/>
                    </a:cubicBezTo>
                    <a:cubicBezTo>
                      <a:pt x="29041" y="48850"/>
                      <a:pt x="29126" y="48944"/>
                      <a:pt x="29228" y="49539"/>
                    </a:cubicBezTo>
                    <a:cubicBezTo>
                      <a:pt x="29250" y="49671"/>
                      <a:pt x="29262" y="49808"/>
                      <a:pt x="29274" y="49943"/>
                    </a:cubicBezTo>
                    <a:cubicBezTo>
                      <a:pt x="29499" y="52103"/>
                      <a:pt x="29713" y="54265"/>
                      <a:pt x="29955" y="56423"/>
                    </a:cubicBezTo>
                    <a:cubicBezTo>
                      <a:pt x="29999" y="56823"/>
                      <a:pt x="29934" y="57116"/>
                      <a:pt x="29602" y="57367"/>
                    </a:cubicBezTo>
                    <a:cubicBezTo>
                      <a:pt x="29202" y="57668"/>
                      <a:pt x="28870" y="58050"/>
                      <a:pt x="28631" y="58491"/>
                    </a:cubicBezTo>
                    <a:cubicBezTo>
                      <a:pt x="28076" y="59516"/>
                      <a:pt x="28429" y="60500"/>
                      <a:pt x="29503" y="60926"/>
                    </a:cubicBezTo>
                    <a:cubicBezTo>
                      <a:pt x="29712" y="61009"/>
                      <a:pt x="29938" y="61044"/>
                      <a:pt x="30157" y="61098"/>
                    </a:cubicBezTo>
                    <a:cubicBezTo>
                      <a:pt x="30904" y="61289"/>
                      <a:pt x="31664" y="61321"/>
                      <a:pt x="32429" y="61321"/>
                    </a:cubicBezTo>
                    <a:cubicBezTo>
                      <a:pt x="32526" y="61321"/>
                      <a:pt x="32623" y="61321"/>
                      <a:pt x="32720" y="61320"/>
                    </a:cubicBezTo>
                    <a:cubicBezTo>
                      <a:pt x="33666" y="61313"/>
                      <a:pt x="34488" y="60976"/>
                      <a:pt x="35221" y="60404"/>
                    </a:cubicBezTo>
                    <a:cubicBezTo>
                      <a:pt x="35871" y="59899"/>
                      <a:pt x="36402" y="59284"/>
                      <a:pt x="36825" y="58577"/>
                    </a:cubicBezTo>
                    <a:cubicBezTo>
                      <a:pt x="37080" y="58151"/>
                      <a:pt x="37327" y="57718"/>
                      <a:pt x="37599" y="57302"/>
                    </a:cubicBezTo>
                    <a:cubicBezTo>
                      <a:pt x="38244" y="56307"/>
                      <a:pt x="38703" y="55234"/>
                      <a:pt x="39086" y="54114"/>
                    </a:cubicBezTo>
                    <a:cubicBezTo>
                      <a:pt x="40523" y="49917"/>
                      <a:pt x="41061" y="45576"/>
                      <a:pt x="41225" y="41173"/>
                    </a:cubicBezTo>
                    <a:cubicBezTo>
                      <a:pt x="41290" y="39494"/>
                      <a:pt x="41154" y="37826"/>
                      <a:pt x="41011" y="36157"/>
                    </a:cubicBezTo>
                    <a:cubicBezTo>
                      <a:pt x="40774" y="33403"/>
                      <a:pt x="40456" y="30665"/>
                      <a:pt x="39742" y="27986"/>
                    </a:cubicBezTo>
                    <a:cubicBezTo>
                      <a:pt x="39685" y="27770"/>
                      <a:pt x="39591" y="27555"/>
                      <a:pt x="39704" y="27328"/>
                    </a:cubicBezTo>
                    <a:cubicBezTo>
                      <a:pt x="39747" y="27315"/>
                      <a:pt x="39787" y="27309"/>
                      <a:pt x="39825" y="27309"/>
                    </a:cubicBezTo>
                    <a:cubicBezTo>
                      <a:pt x="40016" y="27309"/>
                      <a:pt x="40145" y="27456"/>
                      <a:pt x="40270" y="27577"/>
                    </a:cubicBezTo>
                    <a:cubicBezTo>
                      <a:pt x="41056" y="28338"/>
                      <a:pt x="41885" y="28683"/>
                      <a:pt x="42750" y="28683"/>
                    </a:cubicBezTo>
                    <a:cubicBezTo>
                      <a:pt x="43435" y="28683"/>
                      <a:pt x="44143" y="28467"/>
                      <a:pt x="44872" y="28068"/>
                    </a:cubicBezTo>
                    <a:cubicBezTo>
                      <a:pt x="45070" y="27959"/>
                      <a:pt x="45277" y="27867"/>
                      <a:pt x="45475" y="27760"/>
                    </a:cubicBezTo>
                    <a:cubicBezTo>
                      <a:pt x="47433" y="26698"/>
                      <a:pt x="49258" y="25444"/>
                      <a:pt x="50891" y="23925"/>
                    </a:cubicBezTo>
                    <a:cubicBezTo>
                      <a:pt x="51388" y="23464"/>
                      <a:pt x="51846" y="22959"/>
                      <a:pt x="52286" y="22445"/>
                    </a:cubicBezTo>
                    <a:cubicBezTo>
                      <a:pt x="52517" y="22173"/>
                      <a:pt x="52704" y="21851"/>
                      <a:pt x="52850" y="21524"/>
                    </a:cubicBezTo>
                    <a:cubicBezTo>
                      <a:pt x="53061" y="21054"/>
                      <a:pt x="52864" y="20650"/>
                      <a:pt x="52396" y="20400"/>
                    </a:cubicBezTo>
                    <a:cubicBezTo>
                      <a:pt x="52118" y="20253"/>
                      <a:pt x="51761" y="20367"/>
                      <a:pt x="51499" y="20095"/>
                    </a:cubicBezTo>
                    <a:cubicBezTo>
                      <a:pt x="51591" y="19901"/>
                      <a:pt x="51707" y="19706"/>
                      <a:pt x="51777" y="19497"/>
                    </a:cubicBezTo>
                    <a:cubicBezTo>
                      <a:pt x="51940" y="19009"/>
                      <a:pt x="51782" y="18676"/>
                      <a:pt x="51335" y="18528"/>
                    </a:cubicBezTo>
                    <a:cubicBezTo>
                      <a:pt x="51218" y="18490"/>
                      <a:pt x="51093" y="18447"/>
                      <a:pt x="50974" y="18447"/>
                    </a:cubicBezTo>
                    <a:cubicBezTo>
                      <a:pt x="50962" y="18447"/>
                      <a:pt x="50950" y="18447"/>
                      <a:pt x="50939" y="18448"/>
                    </a:cubicBezTo>
                    <a:cubicBezTo>
                      <a:pt x="50863" y="18455"/>
                      <a:pt x="50791" y="18459"/>
                      <a:pt x="50724" y="18459"/>
                    </a:cubicBezTo>
                    <a:cubicBezTo>
                      <a:pt x="50340" y="18459"/>
                      <a:pt x="50107" y="18327"/>
                      <a:pt x="50135" y="17760"/>
                    </a:cubicBezTo>
                    <a:cubicBezTo>
                      <a:pt x="50150" y="17483"/>
                      <a:pt x="49851" y="17312"/>
                      <a:pt x="49526" y="17312"/>
                    </a:cubicBezTo>
                    <a:cubicBezTo>
                      <a:pt x="49444" y="17312"/>
                      <a:pt x="49361" y="17323"/>
                      <a:pt x="49281" y="17345"/>
                    </a:cubicBezTo>
                    <a:cubicBezTo>
                      <a:pt x="48747" y="17495"/>
                      <a:pt x="48295" y="17803"/>
                      <a:pt x="47877" y="18151"/>
                    </a:cubicBezTo>
                    <a:cubicBezTo>
                      <a:pt x="46938" y="18932"/>
                      <a:pt x="46015" y="19735"/>
                      <a:pt x="45078" y="20518"/>
                    </a:cubicBezTo>
                    <a:cubicBezTo>
                      <a:pt x="44696" y="20837"/>
                      <a:pt x="44294" y="21131"/>
                      <a:pt x="43894" y="21427"/>
                    </a:cubicBezTo>
                    <a:cubicBezTo>
                      <a:pt x="43738" y="21543"/>
                      <a:pt x="43579" y="21596"/>
                      <a:pt x="43411" y="21596"/>
                    </a:cubicBezTo>
                    <a:cubicBezTo>
                      <a:pt x="43280" y="21596"/>
                      <a:pt x="43145" y="21564"/>
                      <a:pt x="43002" y="21503"/>
                    </a:cubicBezTo>
                    <a:cubicBezTo>
                      <a:pt x="42112" y="21128"/>
                      <a:pt x="41329" y="20585"/>
                      <a:pt x="40649" y="19919"/>
                    </a:cubicBezTo>
                    <a:cubicBezTo>
                      <a:pt x="39484" y="18780"/>
                      <a:pt x="38372" y="17588"/>
                      <a:pt x="37233" y="16424"/>
                    </a:cubicBezTo>
                    <a:cubicBezTo>
                      <a:pt x="36867" y="16049"/>
                      <a:pt x="36719" y="15594"/>
                      <a:pt x="36649" y="15085"/>
                    </a:cubicBezTo>
                    <a:cubicBezTo>
                      <a:pt x="36533" y="14234"/>
                      <a:pt x="36392" y="13385"/>
                      <a:pt x="36239" y="12540"/>
                    </a:cubicBezTo>
                    <a:cubicBezTo>
                      <a:pt x="35825" y="10267"/>
                      <a:pt x="35329" y="8016"/>
                      <a:pt x="34538" y="5840"/>
                    </a:cubicBezTo>
                    <a:cubicBezTo>
                      <a:pt x="34354" y="5331"/>
                      <a:pt x="34492" y="5002"/>
                      <a:pt x="34880" y="4659"/>
                    </a:cubicBezTo>
                    <a:cubicBezTo>
                      <a:pt x="35282" y="4302"/>
                      <a:pt x="35649" y="3891"/>
                      <a:pt x="35973" y="3460"/>
                    </a:cubicBezTo>
                    <a:cubicBezTo>
                      <a:pt x="36332" y="2980"/>
                      <a:pt x="36511" y="2418"/>
                      <a:pt x="36475" y="1804"/>
                    </a:cubicBezTo>
                    <a:cubicBezTo>
                      <a:pt x="36415" y="813"/>
                      <a:pt x="35781" y="206"/>
                      <a:pt x="34811" y="206"/>
                    </a:cubicBezTo>
                    <a:cubicBezTo>
                      <a:pt x="34768" y="206"/>
                      <a:pt x="34725" y="207"/>
                      <a:pt x="34682" y="210"/>
                    </a:cubicBezTo>
                    <a:cubicBezTo>
                      <a:pt x="34068" y="242"/>
                      <a:pt x="33541" y="504"/>
                      <a:pt x="33085" y="887"/>
                    </a:cubicBezTo>
                    <a:cubicBezTo>
                      <a:pt x="32704" y="1207"/>
                      <a:pt x="32364" y="1573"/>
                      <a:pt x="32011" y="1922"/>
                    </a:cubicBezTo>
                    <a:cubicBezTo>
                      <a:pt x="31894" y="2038"/>
                      <a:pt x="31767" y="2097"/>
                      <a:pt x="31630" y="2097"/>
                    </a:cubicBezTo>
                    <a:cubicBezTo>
                      <a:pt x="31555" y="2097"/>
                      <a:pt x="31477" y="2079"/>
                      <a:pt x="31395" y="2043"/>
                    </a:cubicBezTo>
                    <a:cubicBezTo>
                      <a:pt x="31230" y="1971"/>
                      <a:pt x="31074" y="1876"/>
                      <a:pt x="30908" y="1802"/>
                    </a:cubicBezTo>
                    <a:cubicBezTo>
                      <a:pt x="29301" y="1080"/>
                      <a:pt x="27645" y="731"/>
                      <a:pt x="25942" y="731"/>
                    </a:cubicBezTo>
                    <a:cubicBezTo>
                      <a:pt x="25305" y="731"/>
                      <a:pt x="24662" y="780"/>
                      <a:pt x="24013" y="876"/>
                    </a:cubicBezTo>
                    <a:cubicBezTo>
                      <a:pt x="23118" y="1010"/>
                      <a:pt x="22217" y="1143"/>
                      <a:pt x="21375" y="1487"/>
                    </a:cubicBezTo>
                    <a:cubicBezTo>
                      <a:pt x="21169" y="1571"/>
                      <a:pt x="20982" y="1613"/>
                      <a:pt x="20808" y="1613"/>
                    </a:cubicBezTo>
                    <a:cubicBezTo>
                      <a:pt x="20449" y="1613"/>
                      <a:pt x="20146" y="1435"/>
                      <a:pt x="19842" y="1091"/>
                    </a:cubicBezTo>
                    <a:cubicBezTo>
                      <a:pt x="19287" y="462"/>
                      <a:pt x="18537" y="120"/>
                      <a:pt x="17702" y="16"/>
                    </a:cubicBezTo>
                    <a:cubicBezTo>
                      <a:pt x="17621" y="6"/>
                      <a:pt x="17539" y="1"/>
                      <a:pt x="174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88;p42"/>
              <p:cNvSpPr/>
              <p:nvPr/>
            </p:nvSpPr>
            <p:spPr>
              <a:xfrm>
                <a:off x="4414900" y="1158900"/>
                <a:ext cx="396575" cy="507175"/>
              </a:xfrm>
              <a:custGeom>
                <a:avLst/>
                <a:gdLst/>
                <a:ahLst/>
                <a:cxnLst/>
                <a:rect l="l" t="t" r="r" b="b"/>
                <a:pathLst>
                  <a:path w="15863" h="20287" extrusionOk="0">
                    <a:moveTo>
                      <a:pt x="7337" y="1"/>
                    </a:moveTo>
                    <a:cubicBezTo>
                      <a:pt x="6553" y="1"/>
                      <a:pt x="5760" y="95"/>
                      <a:pt x="4959" y="288"/>
                    </a:cubicBezTo>
                    <a:cubicBezTo>
                      <a:pt x="3765" y="572"/>
                      <a:pt x="2821" y="1276"/>
                      <a:pt x="2245" y="2379"/>
                    </a:cubicBezTo>
                    <a:cubicBezTo>
                      <a:pt x="952" y="4851"/>
                      <a:pt x="0" y="7421"/>
                      <a:pt x="199" y="10280"/>
                    </a:cubicBezTo>
                    <a:cubicBezTo>
                      <a:pt x="199" y="10913"/>
                      <a:pt x="158" y="11549"/>
                      <a:pt x="209" y="12179"/>
                    </a:cubicBezTo>
                    <a:cubicBezTo>
                      <a:pt x="325" y="13628"/>
                      <a:pt x="618" y="15043"/>
                      <a:pt x="1220" y="16377"/>
                    </a:cubicBezTo>
                    <a:cubicBezTo>
                      <a:pt x="2313" y="18802"/>
                      <a:pt x="4678" y="20287"/>
                      <a:pt x="7272" y="20287"/>
                    </a:cubicBezTo>
                    <a:cubicBezTo>
                      <a:pt x="7576" y="20287"/>
                      <a:pt x="7883" y="20266"/>
                      <a:pt x="8192" y="20225"/>
                    </a:cubicBezTo>
                    <a:cubicBezTo>
                      <a:pt x="10285" y="19943"/>
                      <a:pt x="11956" y="18953"/>
                      <a:pt x="13142" y="17222"/>
                    </a:cubicBezTo>
                    <a:cubicBezTo>
                      <a:pt x="14960" y="14573"/>
                      <a:pt x="15863" y="11625"/>
                      <a:pt x="15771" y="8403"/>
                    </a:cubicBezTo>
                    <a:cubicBezTo>
                      <a:pt x="15716" y="6455"/>
                      <a:pt x="15107" y="4676"/>
                      <a:pt x="14005" y="3067"/>
                    </a:cubicBezTo>
                    <a:cubicBezTo>
                      <a:pt x="13434" y="2233"/>
                      <a:pt x="12731" y="1520"/>
                      <a:pt x="11822" y="1075"/>
                    </a:cubicBezTo>
                    <a:cubicBezTo>
                      <a:pt x="10373" y="365"/>
                      <a:pt x="8874" y="1"/>
                      <a:pt x="7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489;p42"/>
              <p:cNvSpPr/>
              <p:nvPr/>
            </p:nvSpPr>
            <p:spPr>
              <a:xfrm>
                <a:off x="4264400" y="1554700"/>
                <a:ext cx="30050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2935" extrusionOk="0">
                    <a:moveTo>
                      <a:pt x="776" y="1"/>
                    </a:moveTo>
                    <a:cubicBezTo>
                      <a:pt x="764" y="1"/>
                      <a:pt x="752" y="2"/>
                      <a:pt x="740" y="3"/>
                    </a:cubicBezTo>
                    <a:cubicBezTo>
                      <a:pt x="470" y="31"/>
                      <a:pt x="344" y="226"/>
                      <a:pt x="306" y="449"/>
                    </a:cubicBezTo>
                    <a:cubicBezTo>
                      <a:pt x="192" y="1117"/>
                      <a:pt x="88" y="1786"/>
                      <a:pt x="23" y="2460"/>
                    </a:cubicBezTo>
                    <a:cubicBezTo>
                      <a:pt x="1" y="2690"/>
                      <a:pt x="164" y="2898"/>
                      <a:pt x="419" y="2930"/>
                    </a:cubicBezTo>
                    <a:cubicBezTo>
                      <a:pt x="441" y="2933"/>
                      <a:pt x="462" y="2934"/>
                      <a:pt x="483" y="2934"/>
                    </a:cubicBezTo>
                    <a:cubicBezTo>
                      <a:pt x="710" y="2934"/>
                      <a:pt x="870" y="2774"/>
                      <a:pt x="911" y="2562"/>
                    </a:cubicBezTo>
                    <a:cubicBezTo>
                      <a:pt x="1031" y="1943"/>
                      <a:pt x="1110" y="1315"/>
                      <a:pt x="1201" y="723"/>
                    </a:cubicBezTo>
                    <a:cubicBezTo>
                      <a:pt x="1201" y="644"/>
                      <a:pt x="1201" y="598"/>
                      <a:pt x="1201" y="554"/>
                    </a:cubicBezTo>
                    <a:cubicBezTo>
                      <a:pt x="1200" y="248"/>
                      <a:pt x="1005" y="1"/>
                      <a:pt x="77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490;p42"/>
              <p:cNvSpPr/>
              <p:nvPr/>
            </p:nvSpPr>
            <p:spPr>
              <a:xfrm>
                <a:off x="4332550" y="1343350"/>
                <a:ext cx="29300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2584" extrusionOk="0">
                    <a:moveTo>
                      <a:pt x="729" y="0"/>
                    </a:moveTo>
                    <a:cubicBezTo>
                      <a:pt x="528" y="0"/>
                      <a:pt x="385" y="150"/>
                      <a:pt x="325" y="339"/>
                    </a:cubicBezTo>
                    <a:cubicBezTo>
                      <a:pt x="207" y="727"/>
                      <a:pt x="113" y="1123"/>
                      <a:pt x="49" y="1524"/>
                    </a:cubicBezTo>
                    <a:cubicBezTo>
                      <a:pt x="6" y="1788"/>
                      <a:pt x="1" y="2057"/>
                      <a:pt x="33" y="2323"/>
                    </a:cubicBezTo>
                    <a:cubicBezTo>
                      <a:pt x="45" y="2422"/>
                      <a:pt x="200" y="2550"/>
                      <a:pt x="311" y="2577"/>
                    </a:cubicBezTo>
                    <a:cubicBezTo>
                      <a:pt x="330" y="2582"/>
                      <a:pt x="351" y="2584"/>
                      <a:pt x="372" y="2584"/>
                    </a:cubicBezTo>
                    <a:cubicBezTo>
                      <a:pt x="475" y="2584"/>
                      <a:pt x="602" y="2535"/>
                      <a:pt x="666" y="2468"/>
                    </a:cubicBezTo>
                    <a:cubicBezTo>
                      <a:pt x="784" y="2344"/>
                      <a:pt x="890" y="2177"/>
                      <a:pt x="928" y="2009"/>
                    </a:cubicBezTo>
                    <a:cubicBezTo>
                      <a:pt x="1027" y="1570"/>
                      <a:pt x="1084" y="1121"/>
                      <a:pt x="1166" y="629"/>
                    </a:cubicBezTo>
                    <a:cubicBezTo>
                      <a:pt x="1170" y="600"/>
                      <a:pt x="1172" y="570"/>
                      <a:pt x="1172" y="541"/>
                    </a:cubicBezTo>
                    <a:cubicBezTo>
                      <a:pt x="1168" y="300"/>
                      <a:pt x="1092" y="81"/>
                      <a:pt x="843" y="15"/>
                    </a:cubicBezTo>
                    <a:cubicBezTo>
                      <a:pt x="803" y="5"/>
                      <a:pt x="765" y="0"/>
                      <a:pt x="7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491;p42"/>
              <p:cNvSpPr/>
              <p:nvPr/>
            </p:nvSpPr>
            <p:spPr>
              <a:xfrm>
                <a:off x="4361250" y="1653600"/>
                <a:ext cx="26500" cy="65525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2621" extrusionOk="0">
                    <a:moveTo>
                      <a:pt x="648" y="0"/>
                    </a:moveTo>
                    <a:cubicBezTo>
                      <a:pt x="471" y="0"/>
                      <a:pt x="295" y="82"/>
                      <a:pt x="269" y="232"/>
                    </a:cubicBezTo>
                    <a:cubicBezTo>
                      <a:pt x="155" y="886"/>
                      <a:pt x="63" y="1546"/>
                      <a:pt x="15" y="2209"/>
                    </a:cubicBezTo>
                    <a:cubicBezTo>
                      <a:pt x="0" y="2429"/>
                      <a:pt x="191" y="2617"/>
                      <a:pt x="453" y="2620"/>
                    </a:cubicBezTo>
                    <a:cubicBezTo>
                      <a:pt x="455" y="2620"/>
                      <a:pt x="457" y="2620"/>
                      <a:pt x="459" y="2620"/>
                    </a:cubicBezTo>
                    <a:cubicBezTo>
                      <a:pt x="716" y="2620"/>
                      <a:pt x="868" y="2439"/>
                      <a:pt x="906" y="2214"/>
                    </a:cubicBezTo>
                    <a:cubicBezTo>
                      <a:pt x="973" y="1820"/>
                      <a:pt x="994" y="1420"/>
                      <a:pt x="1040" y="973"/>
                    </a:cubicBezTo>
                    <a:cubicBezTo>
                      <a:pt x="1040" y="799"/>
                      <a:pt x="1060" y="575"/>
                      <a:pt x="1035" y="357"/>
                    </a:cubicBezTo>
                    <a:cubicBezTo>
                      <a:pt x="1014" y="176"/>
                      <a:pt x="915" y="21"/>
                      <a:pt x="702" y="3"/>
                    </a:cubicBezTo>
                    <a:cubicBezTo>
                      <a:pt x="684" y="1"/>
                      <a:pt x="666" y="0"/>
                      <a:pt x="6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492;p42"/>
              <p:cNvSpPr/>
              <p:nvPr/>
            </p:nvSpPr>
            <p:spPr>
              <a:xfrm>
                <a:off x="4273400" y="1130975"/>
                <a:ext cx="26850" cy="68400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2736" extrusionOk="0">
                    <a:moveTo>
                      <a:pt x="636" y="1"/>
                    </a:moveTo>
                    <a:cubicBezTo>
                      <a:pt x="426" y="1"/>
                      <a:pt x="259" y="145"/>
                      <a:pt x="221" y="352"/>
                    </a:cubicBezTo>
                    <a:cubicBezTo>
                      <a:pt x="96" y="1011"/>
                      <a:pt x="0" y="1679"/>
                      <a:pt x="55" y="2356"/>
                    </a:cubicBezTo>
                    <a:cubicBezTo>
                      <a:pt x="69" y="2545"/>
                      <a:pt x="194" y="2701"/>
                      <a:pt x="385" y="2729"/>
                    </a:cubicBezTo>
                    <a:cubicBezTo>
                      <a:pt x="414" y="2734"/>
                      <a:pt x="442" y="2736"/>
                      <a:pt x="469" y="2736"/>
                    </a:cubicBezTo>
                    <a:cubicBezTo>
                      <a:pt x="682" y="2736"/>
                      <a:pt x="848" y="2607"/>
                      <a:pt x="890" y="2392"/>
                    </a:cubicBezTo>
                    <a:cubicBezTo>
                      <a:pt x="965" y="1997"/>
                      <a:pt x="989" y="1590"/>
                      <a:pt x="1035" y="1190"/>
                    </a:cubicBezTo>
                    <a:lnTo>
                      <a:pt x="1022" y="1188"/>
                    </a:lnTo>
                    <a:cubicBezTo>
                      <a:pt x="1040" y="964"/>
                      <a:pt x="1074" y="739"/>
                      <a:pt x="1073" y="516"/>
                    </a:cubicBezTo>
                    <a:cubicBezTo>
                      <a:pt x="1071" y="278"/>
                      <a:pt x="976" y="56"/>
                      <a:pt x="724" y="9"/>
                    </a:cubicBezTo>
                    <a:cubicBezTo>
                      <a:pt x="694" y="3"/>
                      <a:pt x="665" y="1"/>
                      <a:pt x="6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493;p42"/>
              <p:cNvSpPr/>
              <p:nvPr/>
            </p:nvSpPr>
            <p:spPr>
              <a:xfrm>
                <a:off x="4731800" y="1821350"/>
                <a:ext cx="28150" cy="57725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2309" extrusionOk="0">
                    <a:moveTo>
                      <a:pt x="718" y="1"/>
                    </a:moveTo>
                    <a:cubicBezTo>
                      <a:pt x="554" y="1"/>
                      <a:pt x="407" y="94"/>
                      <a:pt x="362" y="243"/>
                    </a:cubicBezTo>
                    <a:cubicBezTo>
                      <a:pt x="196" y="795"/>
                      <a:pt x="0" y="1348"/>
                      <a:pt x="73" y="1941"/>
                    </a:cubicBezTo>
                    <a:cubicBezTo>
                      <a:pt x="98" y="2138"/>
                      <a:pt x="239" y="2262"/>
                      <a:pt x="420" y="2299"/>
                    </a:cubicBezTo>
                    <a:cubicBezTo>
                      <a:pt x="450" y="2305"/>
                      <a:pt x="478" y="2308"/>
                      <a:pt x="506" y="2308"/>
                    </a:cubicBezTo>
                    <a:cubicBezTo>
                      <a:pt x="656" y="2308"/>
                      <a:pt x="780" y="2223"/>
                      <a:pt x="864" y="2080"/>
                    </a:cubicBezTo>
                    <a:cubicBezTo>
                      <a:pt x="1099" y="1677"/>
                      <a:pt x="1060" y="1217"/>
                      <a:pt x="1115" y="844"/>
                    </a:cubicBezTo>
                    <a:cubicBezTo>
                      <a:pt x="1115" y="646"/>
                      <a:pt x="1126" y="510"/>
                      <a:pt x="1112" y="379"/>
                    </a:cubicBezTo>
                    <a:cubicBezTo>
                      <a:pt x="1091" y="188"/>
                      <a:pt x="990" y="39"/>
                      <a:pt x="791" y="7"/>
                    </a:cubicBezTo>
                    <a:cubicBezTo>
                      <a:pt x="767" y="3"/>
                      <a:pt x="742" y="1"/>
                      <a:pt x="7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494;p42"/>
              <p:cNvSpPr/>
              <p:nvPr/>
            </p:nvSpPr>
            <p:spPr>
              <a:xfrm>
                <a:off x="4480575" y="1018350"/>
                <a:ext cx="25925" cy="50500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2020" extrusionOk="0">
                    <a:moveTo>
                      <a:pt x="557" y="0"/>
                    </a:moveTo>
                    <a:cubicBezTo>
                      <a:pt x="369" y="0"/>
                      <a:pt x="261" y="142"/>
                      <a:pt x="195" y="293"/>
                    </a:cubicBezTo>
                    <a:cubicBezTo>
                      <a:pt x="13" y="706"/>
                      <a:pt x="0" y="1151"/>
                      <a:pt x="45" y="1591"/>
                    </a:cubicBezTo>
                    <a:cubicBezTo>
                      <a:pt x="68" y="1821"/>
                      <a:pt x="208" y="2011"/>
                      <a:pt x="463" y="2019"/>
                    </a:cubicBezTo>
                    <a:cubicBezTo>
                      <a:pt x="469" y="2019"/>
                      <a:pt x="475" y="2020"/>
                      <a:pt x="481" y="2020"/>
                    </a:cubicBezTo>
                    <a:cubicBezTo>
                      <a:pt x="731" y="2020"/>
                      <a:pt x="852" y="1823"/>
                      <a:pt x="908" y="1609"/>
                    </a:cubicBezTo>
                    <a:cubicBezTo>
                      <a:pt x="973" y="1354"/>
                      <a:pt x="1000" y="1089"/>
                      <a:pt x="1017" y="993"/>
                    </a:cubicBezTo>
                    <a:cubicBezTo>
                      <a:pt x="1017" y="695"/>
                      <a:pt x="1036" y="559"/>
                      <a:pt x="1012" y="432"/>
                    </a:cubicBezTo>
                    <a:cubicBezTo>
                      <a:pt x="969" y="202"/>
                      <a:pt x="849" y="24"/>
                      <a:pt x="591" y="2"/>
                    </a:cubicBezTo>
                    <a:cubicBezTo>
                      <a:pt x="580" y="1"/>
                      <a:pt x="568" y="0"/>
                      <a:pt x="5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495;p42"/>
              <p:cNvSpPr/>
              <p:nvPr/>
            </p:nvSpPr>
            <p:spPr>
              <a:xfrm>
                <a:off x="4866675" y="1459850"/>
                <a:ext cx="28575" cy="52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2092" extrusionOk="0">
                    <a:moveTo>
                      <a:pt x="583" y="0"/>
                    </a:moveTo>
                    <a:cubicBezTo>
                      <a:pt x="367" y="0"/>
                      <a:pt x="242" y="160"/>
                      <a:pt x="198" y="314"/>
                    </a:cubicBezTo>
                    <a:cubicBezTo>
                      <a:pt x="102" y="653"/>
                      <a:pt x="64" y="1008"/>
                      <a:pt x="0" y="1371"/>
                    </a:cubicBezTo>
                    <a:cubicBezTo>
                      <a:pt x="30" y="1538"/>
                      <a:pt x="30" y="1725"/>
                      <a:pt x="99" y="1878"/>
                    </a:cubicBezTo>
                    <a:cubicBezTo>
                      <a:pt x="145" y="1979"/>
                      <a:pt x="289" y="2079"/>
                      <a:pt x="398" y="2090"/>
                    </a:cubicBezTo>
                    <a:cubicBezTo>
                      <a:pt x="408" y="2091"/>
                      <a:pt x="418" y="2092"/>
                      <a:pt x="429" y="2092"/>
                    </a:cubicBezTo>
                    <a:cubicBezTo>
                      <a:pt x="544" y="2092"/>
                      <a:pt x="708" y="2033"/>
                      <a:pt x="745" y="1955"/>
                    </a:cubicBezTo>
                    <a:cubicBezTo>
                      <a:pt x="996" y="1428"/>
                      <a:pt x="1142" y="870"/>
                      <a:pt x="985" y="287"/>
                    </a:cubicBezTo>
                    <a:cubicBezTo>
                      <a:pt x="940" y="121"/>
                      <a:pt x="788" y="0"/>
                      <a:pt x="5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496;p42"/>
              <p:cNvSpPr/>
              <p:nvPr/>
            </p:nvSpPr>
            <p:spPr>
              <a:xfrm>
                <a:off x="4602225" y="1704800"/>
                <a:ext cx="28250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1130" h="2022" extrusionOk="0">
                    <a:moveTo>
                      <a:pt x="647" y="1"/>
                    </a:moveTo>
                    <a:cubicBezTo>
                      <a:pt x="580" y="1"/>
                      <a:pt x="520" y="18"/>
                      <a:pt x="483" y="56"/>
                    </a:cubicBezTo>
                    <a:cubicBezTo>
                      <a:pt x="165" y="388"/>
                      <a:pt x="1" y="1364"/>
                      <a:pt x="214" y="1795"/>
                    </a:cubicBezTo>
                    <a:cubicBezTo>
                      <a:pt x="265" y="1897"/>
                      <a:pt x="406" y="1986"/>
                      <a:pt x="522" y="2013"/>
                    </a:cubicBezTo>
                    <a:cubicBezTo>
                      <a:pt x="548" y="2018"/>
                      <a:pt x="574" y="2021"/>
                      <a:pt x="599" y="2021"/>
                    </a:cubicBezTo>
                    <a:cubicBezTo>
                      <a:pt x="756" y="2021"/>
                      <a:pt x="887" y="1910"/>
                      <a:pt x="936" y="1763"/>
                    </a:cubicBezTo>
                    <a:cubicBezTo>
                      <a:pt x="1031" y="1476"/>
                      <a:pt x="1078" y="1172"/>
                      <a:pt x="1130" y="943"/>
                    </a:cubicBezTo>
                    <a:cubicBezTo>
                      <a:pt x="1110" y="689"/>
                      <a:pt x="1098" y="514"/>
                      <a:pt x="1080" y="339"/>
                    </a:cubicBezTo>
                    <a:cubicBezTo>
                      <a:pt x="1076" y="297"/>
                      <a:pt x="1053" y="257"/>
                      <a:pt x="1039" y="215"/>
                    </a:cubicBezTo>
                    <a:cubicBezTo>
                      <a:pt x="997" y="91"/>
                      <a:pt x="802" y="1"/>
                      <a:pt x="6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497;p42"/>
              <p:cNvSpPr/>
              <p:nvPr/>
            </p:nvSpPr>
            <p:spPr>
              <a:xfrm>
                <a:off x="4846150" y="1206350"/>
                <a:ext cx="28850" cy="54600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2184" extrusionOk="0">
                    <a:moveTo>
                      <a:pt x="657" y="1"/>
                    </a:moveTo>
                    <a:cubicBezTo>
                      <a:pt x="535" y="1"/>
                      <a:pt x="425" y="76"/>
                      <a:pt x="351" y="180"/>
                    </a:cubicBezTo>
                    <a:cubicBezTo>
                      <a:pt x="81" y="562"/>
                      <a:pt x="66" y="1019"/>
                      <a:pt x="10" y="1520"/>
                    </a:cubicBezTo>
                    <a:cubicBezTo>
                      <a:pt x="10" y="1553"/>
                      <a:pt x="0" y="1646"/>
                      <a:pt x="11" y="1732"/>
                    </a:cubicBezTo>
                    <a:cubicBezTo>
                      <a:pt x="46" y="1968"/>
                      <a:pt x="141" y="2175"/>
                      <a:pt x="410" y="2184"/>
                    </a:cubicBezTo>
                    <a:cubicBezTo>
                      <a:pt x="415" y="2184"/>
                      <a:pt x="420" y="2184"/>
                      <a:pt x="425" y="2184"/>
                    </a:cubicBezTo>
                    <a:cubicBezTo>
                      <a:pt x="603" y="2184"/>
                      <a:pt x="774" y="2084"/>
                      <a:pt x="823" y="1902"/>
                    </a:cubicBezTo>
                    <a:cubicBezTo>
                      <a:pt x="961" y="1385"/>
                      <a:pt x="1153" y="872"/>
                      <a:pt x="1067" y="325"/>
                    </a:cubicBezTo>
                    <a:cubicBezTo>
                      <a:pt x="1050" y="220"/>
                      <a:pt x="923" y="106"/>
                      <a:pt x="819" y="46"/>
                    </a:cubicBezTo>
                    <a:cubicBezTo>
                      <a:pt x="764" y="15"/>
                      <a:pt x="709" y="1"/>
                      <a:pt x="6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498;p42"/>
              <p:cNvSpPr/>
              <p:nvPr/>
            </p:nvSpPr>
            <p:spPr>
              <a:xfrm>
                <a:off x="4833825" y="1684250"/>
                <a:ext cx="267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2032" extrusionOk="0">
                    <a:moveTo>
                      <a:pt x="603" y="1"/>
                    </a:moveTo>
                    <a:cubicBezTo>
                      <a:pt x="406" y="1"/>
                      <a:pt x="270" y="149"/>
                      <a:pt x="223" y="333"/>
                    </a:cubicBezTo>
                    <a:cubicBezTo>
                      <a:pt x="125" y="715"/>
                      <a:pt x="69" y="1108"/>
                      <a:pt x="26" y="1500"/>
                    </a:cubicBezTo>
                    <a:cubicBezTo>
                      <a:pt x="1" y="1737"/>
                      <a:pt x="126" y="1927"/>
                      <a:pt x="358" y="2013"/>
                    </a:cubicBezTo>
                    <a:cubicBezTo>
                      <a:pt x="392" y="2026"/>
                      <a:pt x="427" y="2032"/>
                      <a:pt x="462" y="2032"/>
                    </a:cubicBezTo>
                    <a:cubicBezTo>
                      <a:pt x="650" y="2032"/>
                      <a:pt x="838" y="1854"/>
                      <a:pt x="909" y="1574"/>
                    </a:cubicBezTo>
                    <a:cubicBezTo>
                      <a:pt x="984" y="1277"/>
                      <a:pt x="1026" y="970"/>
                      <a:pt x="1068" y="751"/>
                    </a:cubicBezTo>
                    <a:cubicBezTo>
                      <a:pt x="1054" y="576"/>
                      <a:pt x="1052" y="488"/>
                      <a:pt x="1038" y="400"/>
                    </a:cubicBezTo>
                    <a:cubicBezTo>
                      <a:pt x="1006" y="210"/>
                      <a:pt x="893" y="64"/>
                      <a:pt x="718" y="17"/>
                    </a:cubicBezTo>
                    <a:cubicBezTo>
                      <a:pt x="677" y="6"/>
                      <a:pt x="639" y="1"/>
                      <a:pt x="60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499;p42"/>
              <p:cNvSpPr/>
              <p:nvPr/>
            </p:nvSpPr>
            <p:spPr>
              <a:xfrm>
                <a:off x="4757975" y="1098700"/>
                <a:ext cx="27750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2142" extrusionOk="0">
                    <a:moveTo>
                      <a:pt x="607" y="0"/>
                    </a:moveTo>
                    <a:cubicBezTo>
                      <a:pt x="457" y="0"/>
                      <a:pt x="337" y="90"/>
                      <a:pt x="253" y="232"/>
                    </a:cubicBezTo>
                    <a:cubicBezTo>
                      <a:pt x="40" y="590"/>
                      <a:pt x="75" y="999"/>
                      <a:pt x="5" y="1431"/>
                    </a:cubicBezTo>
                    <a:cubicBezTo>
                      <a:pt x="1" y="1505"/>
                      <a:pt x="1" y="1579"/>
                      <a:pt x="6" y="1653"/>
                    </a:cubicBezTo>
                    <a:cubicBezTo>
                      <a:pt x="27" y="1877"/>
                      <a:pt x="69" y="2106"/>
                      <a:pt x="346" y="2138"/>
                    </a:cubicBezTo>
                    <a:cubicBezTo>
                      <a:pt x="370" y="2141"/>
                      <a:pt x="392" y="2142"/>
                      <a:pt x="414" y="2142"/>
                    </a:cubicBezTo>
                    <a:cubicBezTo>
                      <a:pt x="628" y="2142"/>
                      <a:pt x="790" y="2015"/>
                      <a:pt x="841" y="1800"/>
                    </a:cubicBezTo>
                    <a:cubicBezTo>
                      <a:pt x="953" y="1332"/>
                      <a:pt x="1109" y="863"/>
                      <a:pt x="1028" y="370"/>
                    </a:cubicBezTo>
                    <a:cubicBezTo>
                      <a:pt x="998" y="180"/>
                      <a:pt x="868" y="48"/>
                      <a:pt x="687" y="9"/>
                    </a:cubicBezTo>
                    <a:cubicBezTo>
                      <a:pt x="659" y="3"/>
                      <a:pt x="633" y="0"/>
                      <a:pt x="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500;p42"/>
              <p:cNvSpPr/>
              <p:nvPr/>
            </p:nvSpPr>
            <p:spPr>
              <a:xfrm>
                <a:off x="4287825" y="1869400"/>
                <a:ext cx="26200" cy="57450"/>
              </a:xfrm>
              <a:custGeom>
                <a:avLst/>
                <a:gdLst/>
                <a:ahLst/>
                <a:cxnLst/>
                <a:rect l="l" t="t" r="r" b="b"/>
                <a:pathLst>
                  <a:path w="1048" h="2298" extrusionOk="0">
                    <a:moveTo>
                      <a:pt x="488" y="1"/>
                    </a:moveTo>
                    <a:cubicBezTo>
                      <a:pt x="486" y="1"/>
                      <a:pt x="485" y="1"/>
                      <a:pt x="483" y="1"/>
                    </a:cubicBezTo>
                    <a:cubicBezTo>
                      <a:pt x="371" y="4"/>
                      <a:pt x="194" y="111"/>
                      <a:pt x="166" y="207"/>
                    </a:cubicBezTo>
                    <a:cubicBezTo>
                      <a:pt x="80" y="504"/>
                      <a:pt x="52" y="819"/>
                      <a:pt x="1" y="1130"/>
                    </a:cubicBezTo>
                    <a:cubicBezTo>
                      <a:pt x="42" y="1448"/>
                      <a:pt x="62" y="1763"/>
                      <a:pt x="137" y="2067"/>
                    </a:cubicBezTo>
                    <a:cubicBezTo>
                      <a:pt x="161" y="2162"/>
                      <a:pt x="324" y="2258"/>
                      <a:pt x="440" y="2286"/>
                    </a:cubicBezTo>
                    <a:cubicBezTo>
                      <a:pt x="470" y="2294"/>
                      <a:pt x="500" y="2297"/>
                      <a:pt x="530" y="2297"/>
                    </a:cubicBezTo>
                    <a:cubicBezTo>
                      <a:pt x="691" y="2297"/>
                      <a:pt x="834" y="2192"/>
                      <a:pt x="864" y="2046"/>
                    </a:cubicBezTo>
                    <a:cubicBezTo>
                      <a:pt x="988" y="1429"/>
                      <a:pt x="1048" y="800"/>
                      <a:pt x="809" y="193"/>
                    </a:cubicBezTo>
                    <a:cubicBezTo>
                      <a:pt x="772" y="97"/>
                      <a:pt x="599" y="1"/>
                      <a:pt x="48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501;p42"/>
              <p:cNvSpPr/>
              <p:nvPr/>
            </p:nvSpPr>
            <p:spPr>
              <a:xfrm>
                <a:off x="4831775" y="1880725"/>
                <a:ext cx="24700" cy="50125"/>
              </a:xfrm>
              <a:custGeom>
                <a:avLst/>
                <a:gdLst/>
                <a:ahLst/>
                <a:cxnLst/>
                <a:rect l="l" t="t" r="r" b="b"/>
                <a:pathLst>
                  <a:path w="988" h="2005" extrusionOk="0">
                    <a:moveTo>
                      <a:pt x="576" y="0"/>
                    </a:moveTo>
                    <a:cubicBezTo>
                      <a:pt x="566" y="0"/>
                      <a:pt x="556" y="0"/>
                      <a:pt x="546" y="1"/>
                    </a:cubicBezTo>
                    <a:cubicBezTo>
                      <a:pt x="355" y="11"/>
                      <a:pt x="185" y="125"/>
                      <a:pt x="155" y="315"/>
                    </a:cubicBezTo>
                    <a:cubicBezTo>
                      <a:pt x="83" y="754"/>
                      <a:pt x="34" y="1199"/>
                      <a:pt x="9" y="1644"/>
                    </a:cubicBezTo>
                    <a:cubicBezTo>
                      <a:pt x="1" y="1836"/>
                      <a:pt x="166" y="1968"/>
                      <a:pt x="353" y="1999"/>
                    </a:cubicBezTo>
                    <a:cubicBezTo>
                      <a:pt x="375" y="2003"/>
                      <a:pt x="397" y="2005"/>
                      <a:pt x="419" y="2005"/>
                    </a:cubicBezTo>
                    <a:cubicBezTo>
                      <a:pt x="581" y="2005"/>
                      <a:pt x="729" y="1901"/>
                      <a:pt x="783" y="1744"/>
                    </a:cubicBezTo>
                    <a:cubicBezTo>
                      <a:pt x="890" y="1406"/>
                      <a:pt x="940" y="1050"/>
                      <a:pt x="972" y="900"/>
                    </a:cubicBezTo>
                    <a:cubicBezTo>
                      <a:pt x="972" y="605"/>
                      <a:pt x="988" y="511"/>
                      <a:pt x="968" y="426"/>
                    </a:cubicBezTo>
                    <a:cubicBezTo>
                      <a:pt x="920" y="207"/>
                      <a:pt x="835" y="0"/>
                      <a:pt x="5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502;p42"/>
              <p:cNvSpPr/>
              <p:nvPr/>
            </p:nvSpPr>
            <p:spPr>
              <a:xfrm>
                <a:off x="4448500" y="1769825"/>
                <a:ext cx="26125" cy="48675"/>
              </a:xfrm>
              <a:custGeom>
                <a:avLst/>
                <a:gdLst/>
                <a:ahLst/>
                <a:cxnLst/>
                <a:rect l="l" t="t" r="r" b="b"/>
                <a:pathLst>
                  <a:path w="1045" h="1947" extrusionOk="0">
                    <a:moveTo>
                      <a:pt x="608" y="1"/>
                    </a:moveTo>
                    <a:cubicBezTo>
                      <a:pt x="406" y="1"/>
                      <a:pt x="252" y="109"/>
                      <a:pt x="204" y="329"/>
                    </a:cubicBezTo>
                    <a:cubicBezTo>
                      <a:pt x="113" y="761"/>
                      <a:pt x="0" y="1196"/>
                      <a:pt x="117" y="1640"/>
                    </a:cubicBezTo>
                    <a:cubicBezTo>
                      <a:pt x="166" y="1824"/>
                      <a:pt x="294" y="1944"/>
                      <a:pt x="495" y="1947"/>
                    </a:cubicBezTo>
                    <a:cubicBezTo>
                      <a:pt x="500" y="1947"/>
                      <a:pt x="505" y="1947"/>
                      <a:pt x="510" y="1947"/>
                    </a:cubicBezTo>
                    <a:cubicBezTo>
                      <a:pt x="696" y="1947"/>
                      <a:pt x="862" y="1872"/>
                      <a:pt x="907" y="1686"/>
                    </a:cubicBezTo>
                    <a:cubicBezTo>
                      <a:pt x="978" y="1387"/>
                      <a:pt x="1010" y="1079"/>
                      <a:pt x="1045" y="863"/>
                    </a:cubicBezTo>
                    <a:cubicBezTo>
                      <a:pt x="1031" y="640"/>
                      <a:pt x="1029" y="506"/>
                      <a:pt x="1014" y="375"/>
                    </a:cubicBezTo>
                    <a:cubicBezTo>
                      <a:pt x="990" y="184"/>
                      <a:pt x="890" y="35"/>
                      <a:pt x="696" y="7"/>
                    </a:cubicBezTo>
                    <a:cubicBezTo>
                      <a:pt x="666" y="3"/>
                      <a:pt x="637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503;p42"/>
            <p:cNvGrpSpPr/>
            <p:nvPr/>
          </p:nvGrpSpPr>
          <p:grpSpPr>
            <a:xfrm>
              <a:off x="1596086" y="2030980"/>
              <a:ext cx="575350" cy="253362"/>
              <a:chOff x="2818575" y="3138200"/>
              <a:chExt cx="630175" cy="277475"/>
            </a:xfrm>
          </p:grpSpPr>
          <p:sp>
            <p:nvSpPr>
              <p:cNvPr id="42" name="Google Shape;504;p42"/>
              <p:cNvSpPr/>
              <p:nvPr/>
            </p:nvSpPr>
            <p:spPr>
              <a:xfrm>
                <a:off x="2970725" y="3216775"/>
                <a:ext cx="316250" cy="198900"/>
              </a:xfrm>
              <a:custGeom>
                <a:avLst/>
                <a:gdLst/>
                <a:ahLst/>
                <a:cxnLst/>
                <a:rect l="l" t="t" r="r" b="b"/>
                <a:pathLst>
                  <a:path w="12650" h="7956" extrusionOk="0">
                    <a:moveTo>
                      <a:pt x="3827" y="1"/>
                    </a:moveTo>
                    <a:cubicBezTo>
                      <a:pt x="1714" y="1"/>
                      <a:pt x="0" y="1781"/>
                      <a:pt x="0" y="3979"/>
                    </a:cubicBezTo>
                    <a:cubicBezTo>
                      <a:pt x="0" y="6175"/>
                      <a:pt x="1714" y="7955"/>
                      <a:pt x="3827" y="7955"/>
                    </a:cubicBezTo>
                    <a:cubicBezTo>
                      <a:pt x="4783" y="7955"/>
                      <a:pt x="5655" y="7589"/>
                      <a:pt x="6325" y="6987"/>
                    </a:cubicBezTo>
                    <a:cubicBezTo>
                      <a:pt x="6996" y="7589"/>
                      <a:pt x="7868" y="7955"/>
                      <a:pt x="8823" y="7955"/>
                    </a:cubicBezTo>
                    <a:cubicBezTo>
                      <a:pt x="10937" y="7955"/>
                      <a:pt x="12649" y="6175"/>
                      <a:pt x="12649" y="3979"/>
                    </a:cubicBezTo>
                    <a:cubicBezTo>
                      <a:pt x="12649" y="1781"/>
                      <a:pt x="10937" y="1"/>
                      <a:pt x="8823" y="1"/>
                    </a:cubicBezTo>
                    <a:cubicBezTo>
                      <a:pt x="7868" y="1"/>
                      <a:pt x="6996" y="368"/>
                      <a:pt x="6325" y="970"/>
                    </a:cubicBezTo>
                    <a:cubicBezTo>
                      <a:pt x="5655" y="368"/>
                      <a:pt x="4783" y="1"/>
                      <a:pt x="38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505;p42"/>
              <p:cNvSpPr/>
              <p:nvPr/>
            </p:nvSpPr>
            <p:spPr>
              <a:xfrm>
                <a:off x="3044750" y="3180150"/>
                <a:ext cx="170150" cy="86525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3461" extrusionOk="0">
                    <a:moveTo>
                      <a:pt x="3403" y="1"/>
                    </a:moveTo>
                    <a:cubicBezTo>
                      <a:pt x="1524" y="1"/>
                      <a:pt x="0" y="776"/>
                      <a:pt x="0" y="1731"/>
                    </a:cubicBezTo>
                    <a:cubicBezTo>
                      <a:pt x="0" y="2687"/>
                      <a:pt x="1524" y="3461"/>
                      <a:pt x="3403" y="3461"/>
                    </a:cubicBezTo>
                    <a:cubicBezTo>
                      <a:pt x="5282" y="3461"/>
                      <a:pt x="6806" y="2687"/>
                      <a:pt x="6806" y="1731"/>
                    </a:cubicBezTo>
                    <a:cubicBezTo>
                      <a:pt x="6806" y="776"/>
                      <a:pt x="5282" y="1"/>
                      <a:pt x="34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506;p42"/>
              <p:cNvSpPr/>
              <p:nvPr/>
            </p:nvSpPr>
            <p:spPr>
              <a:xfrm>
                <a:off x="2939575" y="3138200"/>
                <a:ext cx="55700" cy="55750"/>
              </a:xfrm>
              <a:custGeom>
                <a:avLst/>
                <a:gdLst/>
                <a:ahLst/>
                <a:cxnLst/>
                <a:rect l="l" t="t" r="r" b="b"/>
                <a:pathLst>
                  <a:path w="2228" h="2230" extrusionOk="0">
                    <a:moveTo>
                      <a:pt x="1113" y="1"/>
                    </a:moveTo>
                    <a:cubicBezTo>
                      <a:pt x="498" y="1"/>
                      <a:pt x="0" y="500"/>
                      <a:pt x="0" y="1115"/>
                    </a:cubicBezTo>
                    <a:cubicBezTo>
                      <a:pt x="0" y="1730"/>
                      <a:pt x="498" y="2229"/>
                      <a:pt x="1113" y="2229"/>
                    </a:cubicBezTo>
                    <a:cubicBezTo>
                      <a:pt x="1729" y="2229"/>
                      <a:pt x="2228" y="1730"/>
                      <a:pt x="2228" y="1115"/>
                    </a:cubicBezTo>
                    <a:cubicBezTo>
                      <a:pt x="2228" y="500"/>
                      <a:pt x="1729" y="1"/>
                      <a:pt x="11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507;p42"/>
              <p:cNvSpPr/>
              <p:nvPr/>
            </p:nvSpPr>
            <p:spPr>
              <a:xfrm>
                <a:off x="3281650" y="3138200"/>
                <a:ext cx="55725" cy="55750"/>
              </a:xfrm>
              <a:custGeom>
                <a:avLst/>
                <a:gdLst/>
                <a:ahLst/>
                <a:cxnLst/>
                <a:rect l="l" t="t" r="r" b="b"/>
                <a:pathLst>
                  <a:path w="2229" h="2230" extrusionOk="0">
                    <a:moveTo>
                      <a:pt x="1114" y="1"/>
                    </a:moveTo>
                    <a:cubicBezTo>
                      <a:pt x="499" y="1"/>
                      <a:pt x="0" y="500"/>
                      <a:pt x="0" y="1115"/>
                    </a:cubicBezTo>
                    <a:cubicBezTo>
                      <a:pt x="0" y="1730"/>
                      <a:pt x="499" y="2229"/>
                      <a:pt x="1114" y="2229"/>
                    </a:cubicBezTo>
                    <a:cubicBezTo>
                      <a:pt x="1730" y="2229"/>
                      <a:pt x="2229" y="1730"/>
                      <a:pt x="2229" y="1115"/>
                    </a:cubicBezTo>
                    <a:cubicBezTo>
                      <a:pt x="2229" y="500"/>
                      <a:pt x="1730" y="1"/>
                      <a:pt x="11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508;p42"/>
              <p:cNvSpPr/>
              <p:nvPr/>
            </p:nvSpPr>
            <p:spPr>
              <a:xfrm>
                <a:off x="2818575" y="3208500"/>
                <a:ext cx="954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3819" h="3820" extrusionOk="0">
                    <a:moveTo>
                      <a:pt x="1910" y="0"/>
                    </a:moveTo>
                    <a:cubicBezTo>
                      <a:pt x="855" y="0"/>
                      <a:pt x="1" y="855"/>
                      <a:pt x="1" y="1909"/>
                    </a:cubicBezTo>
                    <a:cubicBezTo>
                      <a:pt x="1" y="2964"/>
                      <a:pt x="855" y="3819"/>
                      <a:pt x="1910" y="3819"/>
                    </a:cubicBezTo>
                    <a:cubicBezTo>
                      <a:pt x="2965" y="3819"/>
                      <a:pt x="3819" y="2964"/>
                      <a:pt x="3819" y="1909"/>
                    </a:cubicBezTo>
                    <a:cubicBezTo>
                      <a:pt x="3819" y="855"/>
                      <a:pt x="2965" y="0"/>
                      <a:pt x="19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509;p42"/>
              <p:cNvSpPr/>
              <p:nvPr/>
            </p:nvSpPr>
            <p:spPr>
              <a:xfrm>
                <a:off x="3353250" y="3208500"/>
                <a:ext cx="95500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3820" h="3820" extrusionOk="0">
                    <a:moveTo>
                      <a:pt x="1910" y="0"/>
                    </a:moveTo>
                    <a:cubicBezTo>
                      <a:pt x="855" y="0"/>
                      <a:pt x="1" y="855"/>
                      <a:pt x="1" y="1909"/>
                    </a:cubicBezTo>
                    <a:cubicBezTo>
                      <a:pt x="1" y="2964"/>
                      <a:pt x="855" y="3819"/>
                      <a:pt x="1910" y="3819"/>
                    </a:cubicBezTo>
                    <a:cubicBezTo>
                      <a:pt x="2964" y="3819"/>
                      <a:pt x="3819" y="2964"/>
                      <a:pt x="3819" y="1909"/>
                    </a:cubicBezTo>
                    <a:cubicBezTo>
                      <a:pt x="3819" y="855"/>
                      <a:pt x="2964" y="0"/>
                      <a:pt x="19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4" name="Imagen 6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04" b="89936" l="3994" r="899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837" y="1685663"/>
            <a:ext cx="2340396" cy="2340396"/>
          </a:xfrm>
          <a:prstGeom prst="rect">
            <a:avLst/>
          </a:prstGeom>
        </p:spPr>
      </p:pic>
      <p:sp>
        <p:nvSpPr>
          <p:cNvPr id="65" name="CuadroTexto 64"/>
          <p:cNvSpPr txBox="1"/>
          <p:nvPr/>
        </p:nvSpPr>
        <p:spPr>
          <a:xfrm>
            <a:off x="1716913" y="386951"/>
            <a:ext cx="7003907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Londrina Solid" panose="020B0604020202020204" charset="0"/>
              </a:rPr>
              <a:t>¿Quiénes dan abrazos tiernos y cariñosos?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90418" y="1488185"/>
            <a:ext cx="7839182" cy="2693397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753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¿Quienes dan abrazos tiernos y cariñosos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389824" y="7733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002030" y="64913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4017" b="86918" l="54883" r="90524">
                        <a14:foregroundMark x1="60703" y1="60863" x2="60703" y2="60863"/>
                        <a14:foregroundMark x1="67412" y1="58626" x2="67412" y2="58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28" t="49905" r="5021" b="8970"/>
          <a:stretch/>
        </p:blipFill>
        <p:spPr>
          <a:xfrm>
            <a:off x="514972" y="1759253"/>
            <a:ext cx="2443788" cy="2255805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965" b="93770" l="61502" r="988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282" t="47550" b="6828"/>
          <a:stretch/>
        </p:blipFill>
        <p:spPr>
          <a:xfrm>
            <a:off x="3299294" y="1657794"/>
            <a:ext cx="1935158" cy="2066756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9" b="34505" l="4792" r="591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1218" b="66586"/>
          <a:stretch/>
        </p:blipFill>
        <p:spPr>
          <a:xfrm>
            <a:off x="5460511" y="2111052"/>
            <a:ext cx="2693964" cy="1531344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1848204" y="421314"/>
            <a:ext cx="665739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00B0F0"/>
                </a:solidFill>
                <a:latin typeface="Londrina Solid" panose="020B0604020202020204" charset="0"/>
              </a:rPr>
              <a:t>¿Quiénes dan abrazos grandes y lentos?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16449" y="1479479"/>
            <a:ext cx="7889151" cy="253557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3806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¿Quienes dan abrazos grandes y lentos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389824" y="7733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002030" y="64913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CuadroTexto 33"/>
          <p:cNvSpPr txBox="1"/>
          <p:nvPr/>
        </p:nvSpPr>
        <p:spPr>
          <a:xfrm>
            <a:off x="2402958" y="377655"/>
            <a:ext cx="4986670" cy="584775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Londrina Solid" panose="020B0604020202020204" charset="0"/>
              </a:rPr>
              <a:t>¿Con qué acarician las aves?</a:t>
            </a: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" t="64471" r="11645"/>
          <a:stretch/>
        </p:blipFill>
        <p:spPr>
          <a:xfrm>
            <a:off x="591333" y="2086877"/>
            <a:ext cx="2787267" cy="1827423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553" b="67732" l="0" r="896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58" r="43628" b="31888"/>
          <a:stretch/>
        </p:blipFill>
        <p:spPr>
          <a:xfrm>
            <a:off x="3025070" y="1931264"/>
            <a:ext cx="2899466" cy="1983036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8" b="27390"/>
          <a:stretch/>
        </p:blipFill>
        <p:spPr>
          <a:xfrm>
            <a:off x="5706501" y="2119345"/>
            <a:ext cx="3032342" cy="151475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59596" y="1664413"/>
            <a:ext cx="8486453" cy="2393879"/>
          </a:xfrm>
          <a:prstGeom prst="rect">
            <a:avLst/>
          </a:prstGeom>
          <a:noFill/>
          <a:ln w="57150">
            <a:solidFill>
              <a:schemeClr val="accent1">
                <a:lumMod val="9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7314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¿Con qué acarician las aves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389824" y="7733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002030" y="64913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CuadroTexto 33"/>
          <p:cNvSpPr txBox="1"/>
          <p:nvPr/>
        </p:nvSpPr>
        <p:spPr>
          <a:xfrm>
            <a:off x="2158409" y="326373"/>
            <a:ext cx="5971399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Londrina Solid" panose="020B0604020202020204" charset="0"/>
              </a:rPr>
              <a:t>¿Qué animal abraza con su trompa?</a:t>
            </a: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799" b="89457" l="5911" r="591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834" r="40576" b="7684"/>
          <a:stretch/>
        </p:blipFill>
        <p:spPr>
          <a:xfrm>
            <a:off x="330097" y="2177889"/>
            <a:ext cx="3056492" cy="2082188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355" b="91693" l="6550" r="477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6" t="52262" r="51714" b="5757"/>
          <a:stretch/>
        </p:blipFill>
        <p:spPr>
          <a:xfrm>
            <a:off x="3632561" y="2043449"/>
            <a:ext cx="2368626" cy="2159306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58946" l="958" r="364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1253" r="63494" b="40910"/>
          <a:stretch/>
        </p:blipFill>
        <p:spPr>
          <a:xfrm>
            <a:off x="6315833" y="1550693"/>
            <a:ext cx="1723058" cy="265206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34256" y="1550693"/>
            <a:ext cx="7736441" cy="285692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7826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¿Qué animal abraza con su trompa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389824" y="7733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002030" y="64913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CuadroTexto 37"/>
          <p:cNvSpPr txBox="1"/>
          <p:nvPr/>
        </p:nvSpPr>
        <p:spPr>
          <a:xfrm>
            <a:off x="1938987" y="374699"/>
            <a:ext cx="5971636" cy="5847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Londrina Solid" panose="020B0604020202020204" charset="0"/>
              </a:rPr>
              <a:t>¿Qué animales dan abrazos salvajes?</a:t>
            </a:r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91" b="49574" l="57029" r="95367">
                        <a14:foregroundMark x1="74601" y1="23881" x2="74601" y2="23881"/>
                        <a14:foregroundMark x1="81629" y1="23028" x2="81629" y2="23028"/>
                        <a14:foregroundMark x1="80351" y1="19510" x2="80351" y2="19510"/>
                        <a14:foregroundMark x1="79872" y1="19296" x2="79872" y2="19296"/>
                        <a14:foregroundMark x1="70607" y1="22175" x2="70607" y2="22175"/>
                        <a14:foregroundMark x1="69649" y1="20362" x2="69649" y2="20362"/>
                        <a14:foregroundMark x1="70927" y1="19723" x2="70927" y2="19723"/>
                        <a14:foregroundMark x1="71246" y1="16844" x2="71246" y2="16844"/>
                        <a14:foregroundMark x1="75559" y1="19083" x2="75559" y2="19083"/>
                        <a14:foregroundMark x1="76358" y1="24094" x2="76358" y2="24094"/>
                        <a14:foregroundMark x1="78275" y1="25480" x2="78275" y2="25480"/>
                        <a14:foregroundMark x1="80990" y1="23028" x2="80990" y2="23028"/>
                        <a14:foregroundMark x1="80990" y1="22175" x2="80990" y2="22175"/>
                        <a14:foregroundMark x1="83227" y1="25693" x2="83227" y2="25693"/>
                        <a14:foregroundMark x1="79233" y1="23881" x2="79233" y2="23881"/>
                        <a14:foregroundMark x1="70607" y1="25906" x2="70607" y2="25906"/>
                        <a14:foregroundMark x1="68211" y1="24627" x2="68211" y2="24627"/>
                        <a14:foregroundMark x1="67572" y1="23028" x2="67572" y2="23028"/>
                        <a14:foregroundMark x1="71885" y1="23241" x2="71885" y2="23241"/>
                        <a14:foregroundMark x1="72204" y1="26119" x2="72204" y2="26119"/>
                        <a14:foregroundMark x1="72684" y1="25480" x2="72684" y2="25480"/>
                        <a14:foregroundMark x1="72684" y1="23241" x2="72684" y2="23241"/>
                        <a14:foregroundMark x1="74281" y1="21748" x2="74281" y2="21748"/>
                        <a14:foregroundMark x1="75879" y1="21215" x2="75879" y2="21215"/>
                        <a14:foregroundMark x1="77636" y1="19723" x2="77636" y2="19723"/>
                        <a14:foregroundMark x1="78594" y1="17484" x2="78594" y2="17484"/>
                        <a14:foregroundMark x1="79233" y1="16631" x2="79233" y2="166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456" t="1" b="51495"/>
          <a:stretch/>
        </p:blipFill>
        <p:spPr>
          <a:xfrm>
            <a:off x="741806" y="1444237"/>
            <a:ext cx="1529041" cy="2500829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88" b="34984" l="34665" r="65176">
                        <a14:foregroundMark x1="44249" y1="27316" x2="44249" y2="27316"/>
                        <a14:foregroundMark x1="43770" y1="26997" x2="43770" y2="26997"/>
                        <a14:foregroundMark x1="43770" y1="26997" x2="43770" y2="26997"/>
                        <a14:foregroundMark x1="44089" y1="26997" x2="44089" y2="26997"/>
                        <a14:foregroundMark x1="44888" y1="27316" x2="44888" y2="27316"/>
                        <a14:foregroundMark x1="42812" y1="26518" x2="42812" y2="265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51" t="4069" r="32436" b="64659"/>
          <a:stretch/>
        </p:blipFill>
        <p:spPr>
          <a:xfrm>
            <a:off x="2622224" y="1831222"/>
            <a:ext cx="2434728" cy="2091003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98" b="44883" l="5751" r="56390">
                        <a14:foregroundMark x1="31629" y1="25906" x2="31629" y2="25906"/>
                        <a14:foregroundMark x1="33706" y1="24200" x2="33706" y2="24200"/>
                        <a14:foregroundMark x1="35623" y1="24414" x2="35623" y2="24414"/>
                        <a14:foregroundMark x1="37859" y1="25053" x2="37859" y2="25053"/>
                        <a14:foregroundMark x1="37859" y1="24840" x2="37859" y2="24840"/>
                        <a14:foregroundMark x1="30351" y1="24627" x2="30351" y2="24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2939" b="54806"/>
          <a:stretch/>
        </p:blipFill>
        <p:spPr>
          <a:xfrm>
            <a:off x="5605741" y="1620507"/>
            <a:ext cx="1958699" cy="2324559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00692" y="1444237"/>
            <a:ext cx="7931650" cy="2819538"/>
          </a:xfrm>
          <a:prstGeom prst="rect">
            <a:avLst/>
          </a:prstGeom>
          <a:noFill/>
          <a:ln w="57150">
            <a:solidFill>
              <a:srgbClr val="00B0F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7131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¿Qué animales dan abrazos salvajes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389824" y="7733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002030" y="64913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CuadroTexto 41"/>
          <p:cNvSpPr txBox="1"/>
          <p:nvPr/>
        </p:nvSpPr>
        <p:spPr>
          <a:xfrm>
            <a:off x="1899112" y="280591"/>
            <a:ext cx="6801234" cy="584775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Londrina Solid" panose="020B0604020202020204" charset="0"/>
              </a:rPr>
              <a:t>¿Qué animal puede hacer daño al abrazar?</a:t>
            </a: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16" b="94888" l="9744" r="92013">
                        <a14:foregroundMark x1="30990" y1="26358" x2="30990" y2="26358"/>
                        <a14:foregroundMark x1="46326" y1="28115" x2="46326" y2="28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5" y="1896492"/>
            <a:ext cx="2208193" cy="2208193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521" b="91853" l="5431" r="557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192" r="43574" b="7470"/>
          <a:stretch/>
        </p:blipFill>
        <p:spPr>
          <a:xfrm>
            <a:off x="2766484" y="1670242"/>
            <a:ext cx="2902256" cy="2280493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1342" b="40735" l="10224" r="4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91" t="8139" r="51714" b="59304"/>
          <a:stretch/>
        </p:blipFill>
        <p:spPr>
          <a:xfrm>
            <a:off x="5811937" y="1787590"/>
            <a:ext cx="2651459" cy="204579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23982" y="1670242"/>
            <a:ext cx="8054939" cy="2583259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67085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¿Qué animal puede hacer daño al abrazar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" name="Google Shape;949;p27"/>
          <p:cNvGrpSpPr/>
          <p:nvPr/>
        </p:nvGrpSpPr>
        <p:grpSpPr>
          <a:xfrm rot="-2067855">
            <a:off x="772593" y="904917"/>
            <a:ext cx="223712" cy="342891"/>
            <a:chOff x="1459800" y="1512500"/>
            <a:chExt cx="131625" cy="197100"/>
          </a:xfrm>
        </p:grpSpPr>
        <p:sp>
          <p:nvSpPr>
            <p:cNvPr id="950" name="Google Shape;950;p27"/>
            <p:cNvSpPr/>
            <p:nvPr/>
          </p:nvSpPr>
          <p:spPr>
            <a:xfrm>
              <a:off x="1533625" y="1599050"/>
              <a:ext cx="600" cy="2450"/>
            </a:xfrm>
            <a:custGeom>
              <a:avLst/>
              <a:gdLst/>
              <a:ahLst/>
              <a:cxnLst/>
              <a:rect l="l" t="t" r="r" b="b"/>
              <a:pathLst>
                <a:path w="24" h="98" extrusionOk="0">
                  <a:moveTo>
                    <a:pt x="0" y="1"/>
                  </a:moveTo>
                  <a:cubicBezTo>
                    <a:pt x="2" y="11"/>
                    <a:pt x="5" y="21"/>
                    <a:pt x="7" y="30"/>
                  </a:cubicBezTo>
                  <a:lnTo>
                    <a:pt x="7" y="30"/>
                  </a:lnTo>
                  <a:cubicBezTo>
                    <a:pt x="7" y="19"/>
                    <a:pt x="3" y="9"/>
                    <a:pt x="0" y="1"/>
                  </a:cubicBezTo>
                  <a:close/>
                  <a:moveTo>
                    <a:pt x="7" y="30"/>
                  </a:moveTo>
                  <a:lnTo>
                    <a:pt x="7" y="30"/>
                  </a:lnTo>
                  <a:cubicBezTo>
                    <a:pt x="7" y="32"/>
                    <a:pt x="7" y="33"/>
                    <a:pt x="7" y="34"/>
                  </a:cubicBezTo>
                  <a:cubicBezTo>
                    <a:pt x="11" y="47"/>
                    <a:pt x="14" y="64"/>
                    <a:pt x="17" y="81"/>
                  </a:cubicBezTo>
                  <a:lnTo>
                    <a:pt x="23" y="98"/>
                  </a:lnTo>
                  <a:cubicBezTo>
                    <a:pt x="19" y="74"/>
                    <a:pt x="13" y="53"/>
                    <a:pt x="7" y="30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1529350" y="1598125"/>
              <a:ext cx="9150" cy="4300"/>
            </a:xfrm>
            <a:custGeom>
              <a:avLst/>
              <a:gdLst/>
              <a:ahLst/>
              <a:cxnLst/>
              <a:rect l="l" t="t" r="r" b="b"/>
              <a:pathLst>
                <a:path w="366" h="172" extrusionOk="0">
                  <a:moveTo>
                    <a:pt x="345" y="1"/>
                  </a:moveTo>
                  <a:lnTo>
                    <a:pt x="1" y="74"/>
                  </a:lnTo>
                  <a:lnTo>
                    <a:pt x="21" y="172"/>
                  </a:lnTo>
                  <a:lnTo>
                    <a:pt x="365" y="98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1463575" y="1516850"/>
              <a:ext cx="123425" cy="188350"/>
            </a:xfrm>
            <a:custGeom>
              <a:avLst/>
              <a:gdLst/>
              <a:ahLst/>
              <a:cxnLst/>
              <a:rect l="l" t="t" r="r" b="b"/>
              <a:pathLst>
                <a:path w="4937" h="7534" extrusionOk="0">
                  <a:moveTo>
                    <a:pt x="2585" y="2359"/>
                  </a:moveTo>
                  <a:cubicBezTo>
                    <a:pt x="2601" y="2419"/>
                    <a:pt x="2618" y="2479"/>
                    <a:pt x="2635" y="2543"/>
                  </a:cubicBezTo>
                  <a:cubicBezTo>
                    <a:pt x="2682" y="2743"/>
                    <a:pt x="2729" y="2947"/>
                    <a:pt x="2772" y="3148"/>
                  </a:cubicBezTo>
                  <a:cubicBezTo>
                    <a:pt x="2782" y="3188"/>
                    <a:pt x="2793" y="3225"/>
                    <a:pt x="2799" y="3265"/>
                  </a:cubicBezTo>
                  <a:lnTo>
                    <a:pt x="2796" y="3245"/>
                  </a:lnTo>
                  <a:lnTo>
                    <a:pt x="2796" y="3245"/>
                  </a:lnTo>
                  <a:cubicBezTo>
                    <a:pt x="2799" y="3258"/>
                    <a:pt x="2802" y="3275"/>
                    <a:pt x="2805" y="3292"/>
                  </a:cubicBezTo>
                  <a:cubicBezTo>
                    <a:pt x="2805" y="3302"/>
                    <a:pt x="2809" y="3312"/>
                    <a:pt x="2809" y="3322"/>
                  </a:cubicBezTo>
                  <a:lnTo>
                    <a:pt x="2816" y="3338"/>
                  </a:lnTo>
                  <a:lnTo>
                    <a:pt x="2816" y="3352"/>
                  </a:lnTo>
                  <a:cubicBezTo>
                    <a:pt x="2859" y="3543"/>
                    <a:pt x="2902" y="3733"/>
                    <a:pt x="2946" y="3924"/>
                  </a:cubicBezTo>
                  <a:cubicBezTo>
                    <a:pt x="2856" y="3934"/>
                    <a:pt x="2762" y="3937"/>
                    <a:pt x="2672" y="3951"/>
                  </a:cubicBezTo>
                  <a:cubicBezTo>
                    <a:pt x="2558" y="3968"/>
                    <a:pt x="2444" y="3984"/>
                    <a:pt x="2328" y="4000"/>
                  </a:cubicBezTo>
                  <a:cubicBezTo>
                    <a:pt x="2197" y="4017"/>
                    <a:pt x="2067" y="4034"/>
                    <a:pt x="1939" y="4051"/>
                  </a:cubicBezTo>
                  <a:cubicBezTo>
                    <a:pt x="1979" y="3944"/>
                    <a:pt x="2020" y="3840"/>
                    <a:pt x="2060" y="3736"/>
                  </a:cubicBezTo>
                  <a:cubicBezTo>
                    <a:pt x="2227" y="3325"/>
                    <a:pt x="2401" y="2914"/>
                    <a:pt x="2541" y="2492"/>
                  </a:cubicBezTo>
                  <a:cubicBezTo>
                    <a:pt x="2555" y="2449"/>
                    <a:pt x="2572" y="2402"/>
                    <a:pt x="2585" y="2359"/>
                  </a:cubicBezTo>
                  <a:close/>
                  <a:moveTo>
                    <a:pt x="2705" y="1"/>
                  </a:moveTo>
                  <a:cubicBezTo>
                    <a:pt x="2595" y="1"/>
                    <a:pt x="2495" y="35"/>
                    <a:pt x="2391" y="95"/>
                  </a:cubicBezTo>
                  <a:cubicBezTo>
                    <a:pt x="2294" y="152"/>
                    <a:pt x="2240" y="235"/>
                    <a:pt x="2183" y="328"/>
                  </a:cubicBezTo>
                  <a:cubicBezTo>
                    <a:pt x="2130" y="416"/>
                    <a:pt x="2097" y="516"/>
                    <a:pt x="2063" y="609"/>
                  </a:cubicBezTo>
                  <a:cubicBezTo>
                    <a:pt x="1916" y="1024"/>
                    <a:pt x="1806" y="1449"/>
                    <a:pt x="1682" y="1870"/>
                  </a:cubicBezTo>
                  <a:cubicBezTo>
                    <a:pt x="1641" y="2011"/>
                    <a:pt x="1601" y="2148"/>
                    <a:pt x="1558" y="2285"/>
                  </a:cubicBezTo>
                  <a:cubicBezTo>
                    <a:pt x="1508" y="2435"/>
                    <a:pt x="1454" y="2586"/>
                    <a:pt x="1397" y="2736"/>
                  </a:cubicBezTo>
                  <a:cubicBezTo>
                    <a:pt x="1317" y="2944"/>
                    <a:pt x="1240" y="3151"/>
                    <a:pt x="1160" y="3358"/>
                  </a:cubicBezTo>
                  <a:cubicBezTo>
                    <a:pt x="1090" y="3543"/>
                    <a:pt x="1023" y="3727"/>
                    <a:pt x="956" y="3914"/>
                  </a:cubicBezTo>
                  <a:cubicBezTo>
                    <a:pt x="909" y="4034"/>
                    <a:pt x="873" y="4158"/>
                    <a:pt x="832" y="4278"/>
                  </a:cubicBezTo>
                  <a:cubicBezTo>
                    <a:pt x="806" y="4366"/>
                    <a:pt x="772" y="4452"/>
                    <a:pt x="749" y="4542"/>
                  </a:cubicBezTo>
                  <a:cubicBezTo>
                    <a:pt x="632" y="4937"/>
                    <a:pt x="522" y="5332"/>
                    <a:pt x="401" y="5726"/>
                  </a:cubicBezTo>
                  <a:cubicBezTo>
                    <a:pt x="334" y="5924"/>
                    <a:pt x="267" y="6118"/>
                    <a:pt x="210" y="6319"/>
                  </a:cubicBezTo>
                  <a:cubicBezTo>
                    <a:pt x="147" y="6529"/>
                    <a:pt x="107" y="6750"/>
                    <a:pt x="56" y="6964"/>
                  </a:cubicBezTo>
                  <a:cubicBezTo>
                    <a:pt x="0" y="7211"/>
                    <a:pt x="184" y="7466"/>
                    <a:pt x="425" y="7512"/>
                  </a:cubicBezTo>
                  <a:cubicBezTo>
                    <a:pt x="454" y="7518"/>
                    <a:pt x="483" y="7521"/>
                    <a:pt x="512" y="7521"/>
                  </a:cubicBezTo>
                  <a:cubicBezTo>
                    <a:pt x="605" y="7521"/>
                    <a:pt x="697" y="7493"/>
                    <a:pt x="775" y="7442"/>
                  </a:cubicBezTo>
                  <a:cubicBezTo>
                    <a:pt x="879" y="7368"/>
                    <a:pt x="943" y="7265"/>
                    <a:pt x="973" y="7141"/>
                  </a:cubicBezTo>
                  <a:cubicBezTo>
                    <a:pt x="1007" y="6990"/>
                    <a:pt x="1036" y="6837"/>
                    <a:pt x="1076" y="6689"/>
                  </a:cubicBezTo>
                  <a:cubicBezTo>
                    <a:pt x="1107" y="6576"/>
                    <a:pt x="1144" y="6469"/>
                    <a:pt x="1177" y="6359"/>
                  </a:cubicBezTo>
                  <a:cubicBezTo>
                    <a:pt x="1271" y="6091"/>
                    <a:pt x="1365" y="5827"/>
                    <a:pt x="1445" y="5556"/>
                  </a:cubicBezTo>
                  <a:lnTo>
                    <a:pt x="1535" y="5255"/>
                  </a:lnTo>
                  <a:cubicBezTo>
                    <a:pt x="1554" y="5257"/>
                    <a:pt x="1573" y="5259"/>
                    <a:pt x="1593" y="5259"/>
                  </a:cubicBezTo>
                  <a:cubicBezTo>
                    <a:pt x="1607" y="5259"/>
                    <a:pt x="1621" y="5258"/>
                    <a:pt x="1635" y="5255"/>
                  </a:cubicBezTo>
                  <a:cubicBezTo>
                    <a:pt x="1896" y="5221"/>
                    <a:pt x="2157" y="5188"/>
                    <a:pt x="2418" y="5151"/>
                  </a:cubicBezTo>
                  <a:cubicBezTo>
                    <a:pt x="2532" y="5138"/>
                    <a:pt x="2649" y="5118"/>
                    <a:pt x="2762" y="5098"/>
                  </a:cubicBezTo>
                  <a:cubicBezTo>
                    <a:pt x="2873" y="5078"/>
                    <a:pt x="2986" y="5078"/>
                    <a:pt x="3100" y="5061"/>
                  </a:cubicBezTo>
                  <a:cubicBezTo>
                    <a:pt x="3110" y="5058"/>
                    <a:pt x="3120" y="5054"/>
                    <a:pt x="3130" y="5054"/>
                  </a:cubicBezTo>
                  <a:cubicBezTo>
                    <a:pt x="3137" y="5081"/>
                    <a:pt x="3140" y="5111"/>
                    <a:pt x="3146" y="5138"/>
                  </a:cubicBezTo>
                  <a:cubicBezTo>
                    <a:pt x="3171" y="5285"/>
                    <a:pt x="3197" y="5436"/>
                    <a:pt x="3237" y="5579"/>
                  </a:cubicBezTo>
                  <a:cubicBezTo>
                    <a:pt x="3264" y="5673"/>
                    <a:pt x="3291" y="5766"/>
                    <a:pt x="3321" y="5860"/>
                  </a:cubicBezTo>
                  <a:cubicBezTo>
                    <a:pt x="3371" y="6031"/>
                    <a:pt x="3418" y="6201"/>
                    <a:pt x="3461" y="6372"/>
                  </a:cubicBezTo>
                  <a:cubicBezTo>
                    <a:pt x="3475" y="6439"/>
                    <a:pt x="3488" y="6509"/>
                    <a:pt x="3498" y="6576"/>
                  </a:cubicBezTo>
                  <a:cubicBezTo>
                    <a:pt x="3508" y="6626"/>
                    <a:pt x="3518" y="6677"/>
                    <a:pt x="3525" y="6730"/>
                  </a:cubicBezTo>
                  <a:cubicBezTo>
                    <a:pt x="3538" y="6817"/>
                    <a:pt x="3558" y="6904"/>
                    <a:pt x="3578" y="6987"/>
                  </a:cubicBezTo>
                  <a:cubicBezTo>
                    <a:pt x="3592" y="7041"/>
                    <a:pt x="3618" y="7091"/>
                    <a:pt x="3645" y="7138"/>
                  </a:cubicBezTo>
                  <a:cubicBezTo>
                    <a:pt x="3682" y="7228"/>
                    <a:pt x="3739" y="7305"/>
                    <a:pt x="3813" y="7372"/>
                  </a:cubicBezTo>
                  <a:cubicBezTo>
                    <a:pt x="3903" y="7449"/>
                    <a:pt x="4003" y="7499"/>
                    <a:pt x="4120" y="7523"/>
                  </a:cubicBezTo>
                  <a:cubicBezTo>
                    <a:pt x="4161" y="7530"/>
                    <a:pt x="4202" y="7534"/>
                    <a:pt x="4243" y="7534"/>
                  </a:cubicBezTo>
                  <a:cubicBezTo>
                    <a:pt x="4316" y="7534"/>
                    <a:pt x="4387" y="7522"/>
                    <a:pt x="4458" y="7496"/>
                  </a:cubicBezTo>
                  <a:cubicBezTo>
                    <a:pt x="4565" y="7459"/>
                    <a:pt x="4655" y="7396"/>
                    <a:pt x="4732" y="7311"/>
                  </a:cubicBezTo>
                  <a:cubicBezTo>
                    <a:pt x="4816" y="7185"/>
                    <a:pt x="4889" y="7095"/>
                    <a:pt x="4916" y="6937"/>
                  </a:cubicBezTo>
                  <a:cubicBezTo>
                    <a:pt x="4929" y="6860"/>
                    <a:pt x="4936" y="6783"/>
                    <a:pt x="4932" y="6700"/>
                  </a:cubicBezTo>
                  <a:cubicBezTo>
                    <a:pt x="4932" y="6660"/>
                    <a:pt x="4929" y="6620"/>
                    <a:pt x="4920" y="6579"/>
                  </a:cubicBezTo>
                  <a:cubicBezTo>
                    <a:pt x="4896" y="6445"/>
                    <a:pt x="4866" y="6308"/>
                    <a:pt x="4836" y="6175"/>
                  </a:cubicBezTo>
                  <a:cubicBezTo>
                    <a:pt x="4802" y="6018"/>
                    <a:pt x="4765" y="5860"/>
                    <a:pt x="4719" y="5706"/>
                  </a:cubicBezTo>
                  <a:cubicBezTo>
                    <a:pt x="4665" y="5539"/>
                    <a:pt x="4611" y="5372"/>
                    <a:pt x="4558" y="5208"/>
                  </a:cubicBezTo>
                  <a:cubicBezTo>
                    <a:pt x="4511" y="5071"/>
                    <a:pt x="4481" y="4934"/>
                    <a:pt x="4448" y="4794"/>
                  </a:cubicBezTo>
                  <a:cubicBezTo>
                    <a:pt x="4364" y="4375"/>
                    <a:pt x="4290" y="3957"/>
                    <a:pt x="4184" y="3546"/>
                  </a:cubicBezTo>
                  <a:cubicBezTo>
                    <a:pt x="4080" y="3162"/>
                    <a:pt x="3949" y="2787"/>
                    <a:pt x="3836" y="2406"/>
                  </a:cubicBezTo>
                  <a:cubicBezTo>
                    <a:pt x="3773" y="2191"/>
                    <a:pt x="3702" y="1984"/>
                    <a:pt x="3625" y="1777"/>
                  </a:cubicBezTo>
                  <a:cubicBezTo>
                    <a:pt x="3538" y="1549"/>
                    <a:pt x="3464" y="1325"/>
                    <a:pt x="3401" y="1091"/>
                  </a:cubicBezTo>
                  <a:cubicBezTo>
                    <a:pt x="3364" y="904"/>
                    <a:pt x="3331" y="714"/>
                    <a:pt x="3287" y="526"/>
                  </a:cubicBezTo>
                  <a:cubicBezTo>
                    <a:pt x="3281" y="502"/>
                    <a:pt x="3277" y="479"/>
                    <a:pt x="3271" y="456"/>
                  </a:cubicBezTo>
                  <a:cubicBezTo>
                    <a:pt x="3251" y="388"/>
                    <a:pt x="3220" y="336"/>
                    <a:pt x="3187" y="272"/>
                  </a:cubicBezTo>
                  <a:cubicBezTo>
                    <a:pt x="3120" y="135"/>
                    <a:pt x="2950" y="31"/>
                    <a:pt x="2805" y="11"/>
                  </a:cubicBezTo>
                  <a:cubicBezTo>
                    <a:pt x="2772" y="4"/>
                    <a:pt x="2739" y="1"/>
                    <a:pt x="2705" y="1"/>
                  </a:cubicBezTo>
                  <a:close/>
                </a:path>
              </a:pathLst>
            </a:custGeom>
            <a:solidFill>
              <a:srgbClr val="FB6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1459800" y="1512500"/>
              <a:ext cx="131625" cy="197100"/>
            </a:xfrm>
            <a:custGeom>
              <a:avLst/>
              <a:gdLst/>
              <a:ahLst/>
              <a:cxnLst/>
              <a:rect l="l" t="t" r="r" b="b"/>
              <a:pathLst>
                <a:path w="5265" h="7884" extrusionOk="0">
                  <a:moveTo>
                    <a:pt x="2706" y="3151"/>
                  </a:moveTo>
                  <a:cubicBezTo>
                    <a:pt x="2723" y="3222"/>
                    <a:pt x="2736" y="3292"/>
                    <a:pt x="2752" y="3362"/>
                  </a:cubicBezTo>
                  <a:lnTo>
                    <a:pt x="2796" y="3563"/>
                  </a:lnTo>
                  <a:cubicBezTo>
                    <a:pt x="2823" y="3690"/>
                    <a:pt x="2853" y="3813"/>
                    <a:pt x="2880" y="3941"/>
                  </a:cubicBezTo>
                  <a:cubicBezTo>
                    <a:pt x="2853" y="3944"/>
                    <a:pt x="2826" y="3947"/>
                    <a:pt x="2800" y="3951"/>
                  </a:cubicBezTo>
                  <a:lnTo>
                    <a:pt x="2669" y="3971"/>
                  </a:lnTo>
                  <a:cubicBezTo>
                    <a:pt x="2599" y="3981"/>
                    <a:pt x="2529" y="3991"/>
                    <a:pt x="2455" y="4001"/>
                  </a:cubicBezTo>
                  <a:lnTo>
                    <a:pt x="2362" y="4011"/>
                  </a:lnTo>
                  <a:cubicBezTo>
                    <a:pt x="2365" y="4001"/>
                    <a:pt x="2368" y="3987"/>
                    <a:pt x="2374" y="3974"/>
                  </a:cubicBezTo>
                  <a:lnTo>
                    <a:pt x="2462" y="3760"/>
                  </a:lnTo>
                  <a:cubicBezTo>
                    <a:pt x="2545" y="3560"/>
                    <a:pt x="2629" y="3359"/>
                    <a:pt x="2706" y="3151"/>
                  </a:cubicBezTo>
                  <a:close/>
                  <a:moveTo>
                    <a:pt x="2749" y="1934"/>
                  </a:moveTo>
                  <a:lnTo>
                    <a:pt x="2525" y="2613"/>
                  </a:lnTo>
                  <a:cubicBezTo>
                    <a:pt x="2411" y="2954"/>
                    <a:pt x="2271" y="3296"/>
                    <a:pt x="2138" y="3626"/>
                  </a:cubicBezTo>
                  <a:lnTo>
                    <a:pt x="2050" y="3844"/>
                  </a:lnTo>
                  <a:cubicBezTo>
                    <a:pt x="2017" y="3924"/>
                    <a:pt x="1984" y="4008"/>
                    <a:pt x="1953" y="4091"/>
                  </a:cubicBezTo>
                  <a:lnTo>
                    <a:pt x="1820" y="4435"/>
                  </a:lnTo>
                  <a:lnTo>
                    <a:pt x="2502" y="4349"/>
                  </a:lnTo>
                  <a:cubicBezTo>
                    <a:pt x="2575" y="4339"/>
                    <a:pt x="2649" y="4329"/>
                    <a:pt x="2723" y="4319"/>
                  </a:cubicBezTo>
                  <a:lnTo>
                    <a:pt x="2850" y="4299"/>
                  </a:lnTo>
                  <a:cubicBezTo>
                    <a:pt x="2896" y="4292"/>
                    <a:pt x="2947" y="4288"/>
                    <a:pt x="2993" y="4282"/>
                  </a:cubicBezTo>
                  <a:cubicBezTo>
                    <a:pt x="3033" y="4279"/>
                    <a:pt x="3077" y="4275"/>
                    <a:pt x="3117" y="4272"/>
                  </a:cubicBezTo>
                  <a:lnTo>
                    <a:pt x="3311" y="4248"/>
                  </a:lnTo>
                  <a:lnTo>
                    <a:pt x="3228" y="3887"/>
                  </a:lnTo>
                  <a:cubicBezTo>
                    <a:pt x="3197" y="3753"/>
                    <a:pt x="3167" y="3623"/>
                    <a:pt x="3137" y="3476"/>
                  </a:cubicBezTo>
                  <a:lnTo>
                    <a:pt x="3134" y="3456"/>
                  </a:lnTo>
                  <a:lnTo>
                    <a:pt x="2960" y="3496"/>
                  </a:lnTo>
                  <a:lnTo>
                    <a:pt x="3127" y="3429"/>
                  </a:lnTo>
                  <a:lnTo>
                    <a:pt x="3117" y="3382"/>
                  </a:lnTo>
                  <a:lnTo>
                    <a:pt x="3097" y="3285"/>
                  </a:lnTo>
                  <a:cubicBezTo>
                    <a:pt x="3050" y="3081"/>
                    <a:pt x="3004" y="2877"/>
                    <a:pt x="2956" y="2673"/>
                  </a:cubicBezTo>
                  <a:cubicBezTo>
                    <a:pt x="2940" y="2609"/>
                    <a:pt x="2923" y="2546"/>
                    <a:pt x="2907" y="2486"/>
                  </a:cubicBezTo>
                  <a:lnTo>
                    <a:pt x="2749" y="1934"/>
                  </a:lnTo>
                  <a:close/>
                  <a:moveTo>
                    <a:pt x="2855" y="352"/>
                  </a:moveTo>
                  <a:cubicBezTo>
                    <a:pt x="2879" y="352"/>
                    <a:pt x="2904" y="355"/>
                    <a:pt x="2930" y="359"/>
                  </a:cubicBezTo>
                  <a:cubicBezTo>
                    <a:pt x="3030" y="372"/>
                    <a:pt x="3144" y="449"/>
                    <a:pt x="3181" y="526"/>
                  </a:cubicBezTo>
                  <a:lnTo>
                    <a:pt x="3201" y="566"/>
                  </a:lnTo>
                  <a:cubicBezTo>
                    <a:pt x="3224" y="607"/>
                    <a:pt x="3241" y="640"/>
                    <a:pt x="3251" y="673"/>
                  </a:cubicBezTo>
                  <a:cubicBezTo>
                    <a:pt x="3257" y="697"/>
                    <a:pt x="3261" y="717"/>
                    <a:pt x="3268" y="740"/>
                  </a:cubicBezTo>
                  <a:cubicBezTo>
                    <a:pt x="3294" y="871"/>
                    <a:pt x="3322" y="1001"/>
                    <a:pt x="3345" y="1132"/>
                  </a:cubicBezTo>
                  <a:lnTo>
                    <a:pt x="3382" y="1315"/>
                  </a:lnTo>
                  <a:cubicBezTo>
                    <a:pt x="3448" y="1553"/>
                    <a:pt x="3522" y="1780"/>
                    <a:pt x="3609" y="2011"/>
                  </a:cubicBezTo>
                  <a:cubicBezTo>
                    <a:pt x="3686" y="2212"/>
                    <a:pt x="3753" y="2416"/>
                    <a:pt x="3819" y="2629"/>
                  </a:cubicBezTo>
                  <a:cubicBezTo>
                    <a:pt x="3856" y="2760"/>
                    <a:pt x="3899" y="2890"/>
                    <a:pt x="3940" y="3021"/>
                  </a:cubicBezTo>
                  <a:cubicBezTo>
                    <a:pt x="4017" y="3265"/>
                    <a:pt x="4097" y="3516"/>
                    <a:pt x="4164" y="3767"/>
                  </a:cubicBezTo>
                  <a:cubicBezTo>
                    <a:pt x="4248" y="4081"/>
                    <a:pt x="4311" y="4409"/>
                    <a:pt x="4371" y="4723"/>
                  </a:cubicBezTo>
                  <a:lnTo>
                    <a:pt x="4428" y="5004"/>
                  </a:lnTo>
                  <a:cubicBezTo>
                    <a:pt x="4461" y="5151"/>
                    <a:pt x="4495" y="5295"/>
                    <a:pt x="4542" y="5439"/>
                  </a:cubicBezTo>
                  <a:cubicBezTo>
                    <a:pt x="4595" y="5603"/>
                    <a:pt x="4649" y="5767"/>
                    <a:pt x="4699" y="5931"/>
                  </a:cubicBezTo>
                  <a:cubicBezTo>
                    <a:pt x="4739" y="6061"/>
                    <a:pt x="4776" y="6201"/>
                    <a:pt x="4816" y="6386"/>
                  </a:cubicBezTo>
                  <a:lnTo>
                    <a:pt x="4836" y="6476"/>
                  </a:lnTo>
                  <a:cubicBezTo>
                    <a:pt x="4856" y="6579"/>
                    <a:pt x="4880" y="6683"/>
                    <a:pt x="4900" y="6787"/>
                  </a:cubicBezTo>
                  <a:cubicBezTo>
                    <a:pt x="4907" y="6817"/>
                    <a:pt x="4907" y="6847"/>
                    <a:pt x="4910" y="6880"/>
                  </a:cubicBezTo>
                  <a:cubicBezTo>
                    <a:pt x="4910" y="6948"/>
                    <a:pt x="4907" y="7011"/>
                    <a:pt x="4893" y="7081"/>
                  </a:cubicBezTo>
                  <a:cubicBezTo>
                    <a:pt x="4876" y="7181"/>
                    <a:pt x="4833" y="7245"/>
                    <a:pt x="4766" y="7345"/>
                  </a:cubicBezTo>
                  <a:lnTo>
                    <a:pt x="4742" y="7375"/>
                  </a:lnTo>
                  <a:cubicBezTo>
                    <a:pt x="4689" y="7436"/>
                    <a:pt x="4626" y="7479"/>
                    <a:pt x="4552" y="7506"/>
                  </a:cubicBezTo>
                  <a:cubicBezTo>
                    <a:pt x="4499" y="7523"/>
                    <a:pt x="4448" y="7532"/>
                    <a:pt x="4396" y="7532"/>
                  </a:cubicBezTo>
                  <a:cubicBezTo>
                    <a:pt x="4366" y="7532"/>
                    <a:pt x="4336" y="7529"/>
                    <a:pt x="4305" y="7522"/>
                  </a:cubicBezTo>
                  <a:cubicBezTo>
                    <a:pt x="4217" y="7506"/>
                    <a:pt x="4144" y="7469"/>
                    <a:pt x="4080" y="7416"/>
                  </a:cubicBezTo>
                  <a:cubicBezTo>
                    <a:pt x="4027" y="7365"/>
                    <a:pt x="3987" y="7309"/>
                    <a:pt x="3956" y="7245"/>
                  </a:cubicBezTo>
                  <a:lnTo>
                    <a:pt x="3947" y="7225"/>
                  </a:lnTo>
                  <a:cubicBezTo>
                    <a:pt x="3927" y="7188"/>
                    <a:pt x="3907" y="7152"/>
                    <a:pt x="3896" y="7104"/>
                  </a:cubicBezTo>
                  <a:cubicBezTo>
                    <a:pt x="3879" y="7031"/>
                    <a:pt x="3859" y="6954"/>
                    <a:pt x="3850" y="6877"/>
                  </a:cubicBezTo>
                  <a:cubicBezTo>
                    <a:pt x="3843" y="6823"/>
                    <a:pt x="3833" y="6770"/>
                    <a:pt x="3823" y="6717"/>
                  </a:cubicBezTo>
                  <a:cubicBezTo>
                    <a:pt x="3810" y="6650"/>
                    <a:pt x="3796" y="6579"/>
                    <a:pt x="3783" y="6506"/>
                  </a:cubicBezTo>
                  <a:cubicBezTo>
                    <a:pt x="3746" y="6352"/>
                    <a:pt x="3699" y="6192"/>
                    <a:pt x="3639" y="5984"/>
                  </a:cubicBezTo>
                  <a:lnTo>
                    <a:pt x="3632" y="5968"/>
                  </a:lnTo>
                  <a:cubicBezTo>
                    <a:pt x="3609" y="5880"/>
                    <a:pt x="3582" y="5793"/>
                    <a:pt x="3558" y="5707"/>
                  </a:cubicBezTo>
                  <a:cubicBezTo>
                    <a:pt x="3518" y="5563"/>
                    <a:pt x="3492" y="5412"/>
                    <a:pt x="3468" y="5285"/>
                  </a:cubicBezTo>
                  <a:lnTo>
                    <a:pt x="3425" y="5017"/>
                  </a:lnTo>
                  <a:lnTo>
                    <a:pt x="3221" y="5061"/>
                  </a:lnTo>
                  <a:cubicBezTo>
                    <a:pt x="3174" y="5068"/>
                    <a:pt x="3124" y="5071"/>
                    <a:pt x="3074" y="5077"/>
                  </a:cubicBezTo>
                  <a:cubicBezTo>
                    <a:pt x="3010" y="5081"/>
                    <a:pt x="2947" y="5088"/>
                    <a:pt x="2883" y="5102"/>
                  </a:cubicBezTo>
                  <a:cubicBezTo>
                    <a:pt x="2769" y="5122"/>
                    <a:pt x="2655" y="5138"/>
                    <a:pt x="2545" y="5151"/>
                  </a:cubicBezTo>
                  <a:cubicBezTo>
                    <a:pt x="2374" y="5178"/>
                    <a:pt x="2204" y="5198"/>
                    <a:pt x="2033" y="5222"/>
                  </a:cubicBezTo>
                  <a:lnTo>
                    <a:pt x="1763" y="5255"/>
                  </a:lnTo>
                  <a:cubicBezTo>
                    <a:pt x="1756" y="5256"/>
                    <a:pt x="1748" y="5257"/>
                    <a:pt x="1738" y="5257"/>
                  </a:cubicBezTo>
                  <a:cubicBezTo>
                    <a:pt x="1727" y="5257"/>
                    <a:pt x="1716" y="5256"/>
                    <a:pt x="1703" y="5255"/>
                  </a:cubicBezTo>
                  <a:lnTo>
                    <a:pt x="1559" y="5242"/>
                  </a:lnTo>
                  <a:lnTo>
                    <a:pt x="1428" y="5679"/>
                  </a:lnTo>
                  <a:cubicBezTo>
                    <a:pt x="1358" y="5917"/>
                    <a:pt x="1275" y="6155"/>
                    <a:pt x="1195" y="6386"/>
                  </a:cubicBezTo>
                  <a:lnTo>
                    <a:pt x="1161" y="6479"/>
                  </a:lnTo>
                  <a:cubicBezTo>
                    <a:pt x="1124" y="6590"/>
                    <a:pt x="1090" y="6703"/>
                    <a:pt x="1060" y="6817"/>
                  </a:cubicBezTo>
                  <a:cubicBezTo>
                    <a:pt x="1030" y="6924"/>
                    <a:pt x="1007" y="7031"/>
                    <a:pt x="983" y="7141"/>
                  </a:cubicBezTo>
                  <a:lnTo>
                    <a:pt x="950" y="7275"/>
                  </a:lnTo>
                  <a:cubicBezTo>
                    <a:pt x="934" y="7362"/>
                    <a:pt x="890" y="7425"/>
                    <a:pt x="826" y="7469"/>
                  </a:cubicBezTo>
                  <a:cubicBezTo>
                    <a:pt x="779" y="7502"/>
                    <a:pt x="724" y="7519"/>
                    <a:pt x="668" y="7519"/>
                  </a:cubicBezTo>
                  <a:cubicBezTo>
                    <a:pt x="648" y="7519"/>
                    <a:pt x="628" y="7517"/>
                    <a:pt x="609" y="7513"/>
                  </a:cubicBezTo>
                  <a:cubicBezTo>
                    <a:pt x="536" y="7499"/>
                    <a:pt x="465" y="7449"/>
                    <a:pt x="418" y="7382"/>
                  </a:cubicBezTo>
                  <a:cubicBezTo>
                    <a:pt x="378" y="7315"/>
                    <a:pt x="365" y="7245"/>
                    <a:pt x="378" y="7178"/>
                  </a:cubicBezTo>
                  <a:cubicBezTo>
                    <a:pt x="392" y="7115"/>
                    <a:pt x="408" y="7054"/>
                    <a:pt x="422" y="6991"/>
                  </a:cubicBezTo>
                  <a:cubicBezTo>
                    <a:pt x="452" y="6840"/>
                    <a:pt x="485" y="6687"/>
                    <a:pt x="528" y="6542"/>
                  </a:cubicBezTo>
                  <a:cubicBezTo>
                    <a:pt x="589" y="6342"/>
                    <a:pt x="656" y="6141"/>
                    <a:pt x="719" y="5951"/>
                  </a:cubicBezTo>
                  <a:cubicBezTo>
                    <a:pt x="806" y="5663"/>
                    <a:pt x="894" y="5369"/>
                    <a:pt x="977" y="5077"/>
                  </a:cubicBezTo>
                  <a:lnTo>
                    <a:pt x="1067" y="4764"/>
                  </a:lnTo>
                  <a:cubicBezTo>
                    <a:pt x="1084" y="4707"/>
                    <a:pt x="1104" y="4653"/>
                    <a:pt x="1121" y="4596"/>
                  </a:cubicBezTo>
                  <a:lnTo>
                    <a:pt x="1187" y="4395"/>
                  </a:lnTo>
                  <a:cubicBezTo>
                    <a:pt x="1215" y="4312"/>
                    <a:pt x="1241" y="4228"/>
                    <a:pt x="1271" y="4148"/>
                  </a:cubicBezTo>
                  <a:lnTo>
                    <a:pt x="1325" y="4001"/>
                  </a:lnTo>
                  <a:cubicBezTo>
                    <a:pt x="1375" y="3867"/>
                    <a:pt x="1425" y="3730"/>
                    <a:pt x="1475" y="3597"/>
                  </a:cubicBezTo>
                  <a:lnTo>
                    <a:pt x="1485" y="3569"/>
                  </a:lnTo>
                  <a:cubicBezTo>
                    <a:pt x="1562" y="3372"/>
                    <a:pt x="1636" y="3171"/>
                    <a:pt x="1712" y="2974"/>
                  </a:cubicBezTo>
                  <a:cubicBezTo>
                    <a:pt x="1769" y="2824"/>
                    <a:pt x="1823" y="2669"/>
                    <a:pt x="1880" y="2509"/>
                  </a:cubicBezTo>
                  <a:lnTo>
                    <a:pt x="1900" y="2433"/>
                  </a:lnTo>
                  <a:cubicBezTo>
                    <a:pt x="1937" y="2322"/>
                    <a:pt x="1970" y="2208"/>
                    <a:pt x="2004" y="2095"/>
                  </a:cubicBezTo>
                  <a:cubicBezTo>
                    <a:pt x="2033" y="1994"/>
                    <a:pt x="2061" y="1891"/>
                    <a:pt x="2090" y="1791"/>
                  </a:cubicBezTo>
                  <a:cubicBezTo>
                    <a:pt x="2178" y="1476"/>
                    <a:pt x="2271" y="1152"/>
                    <a:pt x="2382" y="843"/>
                  </a:cubicBezTo>
                  <a:lnTo>
                    <a:pt x="2391" y="817"/>
                  </a:lnTo>
                  <a:cubicBezTo>
                    <a:pt x="2419" y="737"/>
                    <a:pt x="2448" y="656"/>
                    <a:pt x="2485" y="593"/>
                  </a:cubicBezTo>
                  <a:cubicBezTo>
                    <a:pt x="2539" y="506"/>
                    <a:pt x="2575" y="456"/>
                    <a:pt x="2632" y="419"/>
                  </a:cubicBezTo>
                  <a:cubicBezTo>
                    <a:pt x="2711" y="373"/>
                    <a:pt x="2780" y="352"/>
                    <a:pt x="2855" y="352"/>
                  </a:cubicBezTo>
                  <a:close/>
                  <a:moveTo>
                    <a:pt x="2851" y="0"/>
                  </a:moveTo>
                  <a:cubicBezTo>
                    <a:pt x="2711" y="0"/>
                    <a:pt x="2582" y="39"/>
                    <a:pt x="2451" y="118"/>
                  </a:cubicBezTo>
                  <a:cubicBezTo>
                    <a:pt x="2321" y="198"/>
                    <a:pt x="2248" y="309"/>
                    <a:pt x="2184" y="412"/>
                  </a:cubicBezTo>
                  <a:cubicBezTo>
                    <a:pt x="2127" y="506"/>
                    <a:pt x="2090" y="610"/>
                    <a:pt x="2061" y="700"/>
                  </a:cubicBezTo>
                  <a:lnTo>
                    <a:pt x="2050" y="727"/>
                  </a:lnTo>
                  <a:cubicBezTo>
                    <a:pt x="1937" y="1044"/>
                    <a:pt x="1843" y="1376"/>
                    <a:pt x="1752" y="1693"/>
                  </a:cubicBezTo>
                  <a:cubicBezTo>
                    <a:pt x="1723" y="1794"/>
                    <a:pt x="1696" y="1894"/>
                    <a:pt x="1666" y="1998"/>
                  </a:cubicBezTo>
                  <a:cubicBezTo>
                    <a:pt x="1632" y="2108"/>
                    <a:pt x="1599" y="2222"/>
                    <a:pt x="1565" y="2332"/>
                  </a:cubicBezTo>
                  <a:lnTo>
                    <a:pt x="1545" y="2402"/>
                  </a:lnTo>
                  <a:cubicBezTo>
                    <a:pt x="1491" y="2553"/>
                    <a:pt x="1442" y="2700"/>
                    <a:pt x="1385" y="2850"/>
                  </a:cubicBezTo>
                  <a:cubicBezTo>
                    <a:pt x="1308" y="3048"/>
                    <a:pt x="1235" y="3245"/>
                    <a:pt x="1158" y="3442"/>
                  </a:cubicBezTo>
                  <a:lnTo>
                    <a:pt x="1147" y="3469"/>
                  </a:lnTo>
                  <a:cubicBezTo>
                    <a:pt x="1094" y="3606"/>
                    <a:pt x="1044" y="3743"/>
                    <a:pt x="994" y="3881"/>
                  </a:cubicBezTo>
                  <a:lnTo>
                    <a:pt x="940" y="4024"/>
                  </a:lnTo>
                  <a:cubicBezTo>
                    <a:pt x="910" y="4111"/>
                    <a:pt x="880" y="4202"/>
                    <a:pt x="853" y="4288"/>
                  </a:cubicBezTo>
                  <a:lnTo>
                    <a:pt x="789" y="4483"/>
                  </a:lnTo>
                  <a:cubicBezTo>
                    <a:pt x="769" y="4543"/>
                    <a:pt x="749" y="4603"/>
                    <a:pt x="729" y="4667"/>
                  </a:cubicBezTo>
                  <a:lnTo>
                    <a:pt x="639" y="4981"/>
                  </a:lnTo>
                  <a:cubicBezTo>
                    <a:pt x="556" y="5272"/>
                    <a:pt x="472" y="5559"/>
                    <a:pt x="385" y="5844"/>
                  </a:cubicBezTo>
                  <a:cubicBezTo>
                    <a:pt x="321" y="6034"/>
                    <a:pt x="251" y="6235"/>
                    <a:pt x="191" y="6442"/>
                  </a:cubicBezTo>
                  <a:cubicBezTo>
                    <a:pt x="147" y="6599"/>
                    <a:pt x="111" y="6760"/>
                    <a:pt x="77" y="6914"/>
                  </a:cubicBezTo>
                  <a:cubicBezTo>
                    <a:pt x="64" y="6977"/>
                    <a:pt x="51" y="7038"/>
                    <a:pt x="37" y="7098"/>
                  </a:cubicBezTo>
                  <a:cubicBezTo>
                    <a:pt x="0" y="7258"/>
                    <a:pt x="31" y="7429"/>
                    <a:pt x="124" y="7573"/>
                  </a:cubicBezTo>
                  <a:cubicBezTo>
                    <a:pt x="221" y="7723"/>
                    <a:pt x="375" y="7827"/>
                    <a:pt x="542" y="7860"/>
                  </a:cubicBezTo>
                  <a:cubicBezTo>
                    <a:pt x="580" y="7867"/>
                    <a:pt x="619" y="7871"/>
                    <a:pt x="658" y="7871"/>
                  </a:cubicBezTo>
                  <a:cubicBezTo>
                    <a:pt x="787" y="7871"/>
                    <a:pt x="915" y="7832"/>
                    <a:pt x="1024" y="7760"/>
                  </a:cubicBezTo>
                  <a:cubicBezTo>
                    <a:pt x="1161" y="7666"/>
                    <a:pt x="1255" y="7526"/>
                    <a:pt x="1295" y="7355"/>
                  </a:cubicBezTo>
                  <a:lnTo>
                    <a:pt x="1325" y="7215"/>
                  </a:lnTo>
                  <a:cubicBezTo>
                    <a:pt x="1348" y="7115"/>
                    <a:pt x="1371" y="7011"/>
                    <a:pt x="1398" y="6911"/>
                  </a:cubicBezTo>
                  <a:cubicBezTo>
                    <a:pt x="1428" y="6800"/>
                    <a:pt x="1462" y="6693"/>
                    <a:pt x="1496" y="6590"/>
                  </a:cubicBezTo>
                  <a:lnTo>
                    <a:pt x="1525" y="6502"/>
                  </a:lnTo>
                  <a:cubicBezTo>
                    <a:pt x="1609" y="6269"/>
                    <a:pt x="1692" y="6025"/>
                    <a:pt x="1766" y="5780"/>
                  </a:cubicBezTo>
                  <a:lnTo>
                    <a:pt x="1817" y="5603"/>
                  </a:lnTo>
                  <a:lnTo>
                    <a:pt x="2081" y="5570"/>
                  </a:lnTo>
                  <a:cubicBezTo>
                    <a:pt x="2251" y="5546"/>
                    <a:pt x="2422" y="5526"/>
                    <a:pt x="2592" y="5499"/>
                  </a:cubicBezTo>
                  <a:cubicBezTo>
                    <a:pt x="2709" y="5486"/>
                    <a:pt x="2830" y="5466"/>
                    <a:pt x="2944" y="5446"/>
                  </a:cubicBezTo>
                  <a:cubicBezTo>
                    <a:pt x="2996" y="5435"/>
                    <a:pt x="3050" y="5432"/>
                    <a:pt x="3107" y="5426"/>
                  </a:cubicBezTo>
                  <a:lnTo>
                    <a:pt x="3137" y="5426"/>
                  </a:lnTo>
                  <a:cubicBezTo>
                    <a:pt x="3157" y="5543"/>
                    <a:pt x="3184" y="5670"/>
                    <a:pt x="3217" y="5800"/>
                  </a:cubicBezTo>
                  <a:cubicBezTo>
                    <a:pt x="3245" y="5891"/>
                    <a:pt x="3271" y="5977"/>
                    <a:pt x="3297" y="6068"/>
                  </a:cubicBezTo>
                  <a:lnTo>
                    <a:pt x="3302" y="6085"/>
                  </a:lnTo>
                  <a:cubicBezTo>
                    <a:pt x="3362" y="6285"/>
                    <a:pt x="3405" y="6442"/>
                    <a:pt x="3438" y="6582"/>
                  </a:cubicBezTo>
                  <a:cubicBezTo>
                    <a:pt x="3452" y="6650"/>
                    <a:pt x="3465" y="6713"/>
                    <a:pt x="3478" y="6780"/>
                  </a:cubicBezTo>
                  <a:cubicBezTo>
                    <a:pt x="3485" y="6830"/>
                    <a:pt x="3495" y="6880"/>
                    <a:pt x="3502" y="6931"/>
                  </a:cubicBezTo>
                  <a:cubicBezTo>
                    <a:pt x="3515" y="7014"/>
                    <a:pt x="3535" y="7101"/>
                    <a:pt x="3558" y="7201"/>
                  </a:cubicBezTo>
                  <a:cubicBezTo>
                    <a:pt x="3575" y="7275"/>
                    <a:pt x="3609" y="7339"/>
                    <a:pt x="3639" y="7392"/>
                  </a:cubicBezTo>
                  <a:cubicBezTo>
                    <a:pt x="3686" y="7499"/>
                    <a:pt x="3756" y="7596"/>
                    <a:pt x="3850" y="7680"/>
                  </a:cubicBezTo>
                  <a:cubicBezTo>
                    <a:pt x="3960" y="7777"/>
                    <a:pt x="4091" y="7840"/>
                    <a:pt x="4237" y="7867"/>
                  </a:cubicBezTo>
                  <a:cubicBezTo>
                    <a:pt x="4288" y="7877"/>
                    <a:pt x="4341" y="7884"/>
                    <a:pt x="4395" y="7884"/>
                  </a:cubicBezTo>
                  <a:cubicBezTo>
                    <a:pt x="4485" y="7884"/>
                    <a:pt x="4579" y="7867"/>
                    <a:pt x="4669" y="7837"/>
                  </a:cubicBezTo>
                  <a:cubicBezTo>
                    <a:pt x="4802" y="7786"/>
                    <a:pt x="4920" y="7710"/>
                    <a:pt x="5014" y="7603"/>
                  </a:cubicBezTo>
                  <a:lnTo>
                    <a:pt x="5057" y="7542"/>
                  </a:lnTo>
                  <a:cubicBezTo>
                    <a:pt x="5134" y="7425"/>
                    <a:pt x="5208" y="7319"/>
                    <a:pt x="5241" y="7141"/>
                  </a:cubicBezTo>
                  <a:cubicBezTo>
                    <a:pt x="5258" y="7048"/>
                    <a:pt x="5264" y="6961"/>
                    <a:pt x="5261" y="6871"/>
                  </a:cubicBezTo>
                  <a:cubicBezTo>
                    <a:pt x="5258" y="6820"/>
                    <a:pt x="5254" y="6770"/>
                    <a:pt x="5244" y="6720"/>
                  </a:cubicBezTo>
                  <a:cubicBezTo>
                    <a:pt x="5224" y="6613"/>
                    <a:pt x="5201" y="6509"/>
                    <a:pt x="5177" y="6402"/>
                  </a:cubicBezTo>
                  <a:lnTo>
                    <a:pt x="5157" y="6312"/>
                  </a:lnTo>
                  <a:cubicBezTo>
                    <a:pt x="5117" y="6121"/>
                    <a:pt x="5077" y="5968"/>
                    <a:pt x="5037" y="5827"/>
                  </a:cubicBezTo>
                  <a:cubicBezTo>
                    <a:pt x="4987" y="5659"/>
                    <a:pt x="4930" y="5492"/>
                    <a:pt x="4876" y="5325"/>
                  </a:cubicBezTo>
                  <a:cubicBezTo>
                    <a:pt x="4833" y="5202"/>
                    <a:pt x="4802" y="5071"/>
                    <a:pt x="4773" y="4934"/>
                  </a:cubicBezTo>
                  <a:lnTo>
                    <a:pt x="4719" y="4656"/>
                  </a:lnTo>
                  <a:cubicBezTo>
                    <a:pt x="4656" y="4335"/>
                    <a:pt x="4589" y="4001"/>
                    <a:pt x="4501" y="3677"/>
                  </a:cubicBezTo>
                  <a:cubicBezTo>
                    <a:pt x="4435" y="3419"/>
                    <a:pt x="4355" y="3165"/>
                    <a:pt x="4274" y="2917"/>
                  </a:cubicBezTo>
                  <a:lnTo>
                    <a:pt x="4154" y="2526"/>
                  </a:lnTo>
                  <a:cubicBezTo>
                    <a:pt x="4087" y="2308"/>
                    <a:pt x="4017" y="2095"/>
                    <a:pt x="3940" y="1887"/>
                  </a:cubicBezTo>
                  <a:cubicBezTo>
                    <a:pt x="3856" y="1666"/>
                    <a:pt x="3786" y="1445"/>
                    <a:pt x="3723" y="1232"/>
                  </a:cubicBezTo>
                  <a:lnTo>
                    <a:pt x="3692" y="1068"/>
                  </a:lnTo>
                  <a:cubicBezTo>
                    <a:pt x="3666" y="931"/>
                    <a:pt x="3639" y="797"/>
                    <a:pt x="3609" y="663"/>
                  </a:cubicBezTo>
                  <a:cubicBezTo>
                    <a:pt x="3606" y="636"/>
                    <a:pt x="3598" y="610"/>
                    <a:pt x="3592" y="583"/>
                  </a:cubicBezTo>
                  <a:cubicBezTo>
                    <a:pt x="3572" y="513"/>
                    <a:pt x="3542" y="456"/>
                    <a:pt x="3515" y="402"/>
                  </a:cubicBezTo>
                  <a:lnTo>
                    <a:pt x="3495" y="366"/>
                  </a:lnTo>
                  <a:cubicBezTo>
                    <a:pt x="3405" y="188"/>
                    <a:pt x="3194" y="41"/>
                    <a:pt x="2984" y="11"/>
                  </a:cubicBezTo>
                  <a:cubicBezTo>
                    <a:pt x="2938" y="4"/>
                    <a:pt x="2894" y="0"/>
                    <a:pt x="2851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4" name="Google Shape;954;p27"/>
          <p:cNvGrpSpPr/>
          <p:nvPr/>
        </p:nvGrpSpPr>
        <p:grpSpPr>
          <a:xfrm rot="2387789">
            <a:off x="1389824" y="773329"/>
            <a:ext cx="233031" cy="275639"/>
            <a:chOff x="1824250" y="1008625"/>
            <a:chExt cx="144250" cy="170625"/>
          </a:xfrm>
        </p:grpSpPr>
        <p:sp>
          <p:nvSpPr>
            <p:cNvPr id="955" name="Google Shape;955;p27"/>
            <p:cNvSpPr/>
            <p:nvPr/>
          </p:nvSpPr>
          <p:spPr>
            <a:xfrm>
              <a:off x="1828675" y="1013025"/>
              <a:ext cx="135400" cy="161850"/>
            </a:xfrm>
            <a:custGeom>
              <a:avLst/>
              <a:gdLst/>
              <a:ahLst/>
              <a:cxnLst/>
              <a:rect l="l" t="t" r="r" b="b"/>
              <a:pathLst>
                <a:path w="5416" h="6474" extrusionOk="0">
                  <a:moveTo>
                    <a:pt x="2356" y="0"/>
                  </a:moveTo>
                  <a:cubicBezTo>
                    <a:pt x="2252" y="0"/>
                    <a:pt x="2150" y="4"/>
                    <a:pt x="2047" y="21"/>
                  </a:cubicBezTo>
                  <a:cubicBezTo>
                    <a:pt x="1947" y="37"/>
                    <a:pt x="1847" y="67"/>
                    <a:pt x="1750" y="94"/>
                  </a:cubicBezTo>
                  <a:cubicBezTo>
                    <a:pt x="1690" y="107"/>
                    <a:pt x="1636" y="138"/>
                    <a:pt x="1579" y="161"/>
                  </a:cubicBezTo>
                  <a:cubicBezTo>
                    <a:pt x="1469" y="211"/>
                    <a:pt x="1362" y="274"/>
                    <a:pt x="1258" y="342"/>
                  </a:cubicBezTo>
                  <a:cubicBezTo>
                    <a:pt x="1164" y="402"/>
                    <a:pt x="1074" y="472"/>
                    <a:pt x="988" y="539"/>
                  </a:cubicBezTo>
                  <a:cubicBezTo>
                    <a:pt x="871" y="629"/>
                    <a:pt x="760" y="743"/>
                    <a:pt x="659" y="850"/>
                  </a:cubicBezTo>
                  <a:cubicBezTo>
                    <a:pt x="647" y="863"/>
                    <a:pt x="636" y="876"/>
                    <a:pt x="623" y="890"/>
                  </a:cubicBezTo>
                  <a:cubicBezTo>
                    <a:pt x="562" y="960"/>
                    <a:pt x="506" y="1034"/>
                    <a:pt x="456" y="1111"/>
                  </a:cubicBezTo>
                  <a:cubicBezTo>
                    <a:pt x="358" y="1265"/>
                    <a:pt x="272" y="1428"/>
                    <a:pt x="208" y="1599"/>
                  </a:cubicBezTo>
                  <a:cubicBezTo>
                    <a:pt x="141" y="1783"/>
                    <a:pt x="98" y="1973"/>
                    <a:pt x="65" y="2164"/>
                  </a:cubicBezTo>
                  <a:cubicBezTo>
                    <a:pt x="45" y="2291"/>
                    <a:pt x="28" y="2418"/>
                    <a:pt x="17" y="2546"/>
                  </a:cubicBezTo>
                  <a:cubicBezTo>
                    <a:pt x="1" y="2696"/>
                    <a:pt x="1" y="2850"/>
                    <a:pt x="5" y="3003"/>
                  </a:cubicBezTo>
                  <a:cubicBezTo>
                    <a:pt x="11" y="3144"/>
                    <a:pt x="51" y="3295"/>
                    <a:pt x="91" y="3429"/>
                  </a:cubicBezTo>
                  <a:cubicBezTo>
                    <a:pt x="151" y="3619"/>
                    <a:pt x="228" y="3803"/>
                    <a:pt x="306" y="3987"/>
                  </a:cubicBezTo>
                  <a:cubicBezTo>
                    <a:pt x="342" y="4077"/>
                    <a:pt x="382" y="4167"/>
                    <a:pt x="422" y="4258"/>
                  </a:cubicBezTo>
                  <a:cubicBezTo>
                    <a:pt x="489" y="4402"/>
                    <a:pt x="573" y="4539"/>
                    <a:pt x="656" y="4676"/>
                  </a:cubicBezTo>
                  <a:cubicBezTo>
                    <a:pt x="757" y="4846"/>
                    <a:pt x="867" y="5007"/>
                    <a:pt x="997" y="5150"/>
                  </a:cubicBezTo>
                  <a:cubicBezTo>
                    <a:pt x="1161" y="5331"/>
                    <a:pt x="1339" y="5505"/>
                    <a:pt x="1522" y="5666"/>
                  </a:cubicBezTo>
                  <a:cubicBezTo>
                    <a:pt x="1666" y="5793"/>
                    <a:pt x="1817" y="5917"/>
                    <a:pt x="1977" y="6024"/>
                  </a:cubicBezTo>
                  <a:cubicBezTo>
                    <a:pt x="2175" y="6161"/>
                    <a:pt x="2385" y="6285"/>
                    <a:pt x="2613" y="6362"/>
                  </a:cubicBezTo>
                  <a:cubicBezTo>
                    <a:pt x="2743" y="6405"/>
                    <a:pt x="2877" y="6442"/>
                    <a:pt x="3014" y="6459"/>
                  </a:cubicBezTo>
                  <a:cubicBezTo>
                    <a:pt x="3084" y="6469"/>
                    <a:pt x="3155" y="6473"/>
                    <a:pt x="3227" y="6473"/>
                  </a:cubicBezTo>
                  <a:cubicBezTo>
                    <a:pt x="3293" y="6473"/>
                    <a:pt x="3360" y="6470"/>
                    <a:pt x="3425" y="6465"/>
                  </a:cubicBezTo>
                  <a:cubicBezTo>
                    <a:pt x="3509" y="6459"/>
                    <a:pt x="3589" y="6445"/>
                    <a:pt x="3669" y="6428"/>
                  </a:cubicBezTo>
                  <a:cubicBezTo>
                    <a:pt x="3813" y="6395"/>
                    <a:pt x="3958" y="6362"/>
                    <a:pt x="4098" y="6311"/>
                  </a:cubicBezTo>
                  <a:cubicBezTo>
                    <a:pt x="4248" y="6261"/>
                    <a:pt x="4389" y="6184"/>
                    <a:pt x="4519" y="6094"/>
                  </a:cubicBezTo>
                  <a:cubicBezTo>
                    <a:pt x="4646" y="6007"/>
                    <a:pt x="4750" y="5886"/>
                    <a:pt x="4853" y="5769"/>
                  </a:cubicBezTo>
                  <a:cubicBezTo>
                    <a:pt x="4957" y="5652"/>
                    <a:pt x="5031" y="5528"/>
                    <a:pt x="5108" y="5391"/>
                  </a:cubicBezTo>
                  <a:cubicBezTo>
                    <a:pt x="5185" y="5251"/>
                    <a:pt x="5228" y="5097"/>
                    <a:pt x="5268" y="4943"/>
                  </a:cubicBezTo>
                  <a:cubicBezTo>
                    <a:pt x="5332" y="4706"/>
                    <a:pt x="5402" y="4465"/>
                    <a:pt x="5409" y="4218"/>
                  </a:cubicBezTo>
                  <a:cubicBezTo>
                    <a:pt x="5415" y="4054"/>
                    <a:pt x="5415" y="3886"/>
                    <a:pt x="5392" y="3722"/>
                  </a:cubicBezTo>
                  <a:cubicBezTo>
                    <a:pt x="5389" y="3699"/>
                    <a:pt x="5386" y="3676"/>
                    <a:pt x="5382" y="3649"/>
                  </a:cubicBezTo>
                  <a:cubicBezTo>
                    <a:pt x="5365" y="3579"/>
                    <a:pt x="5345" y="3512"/>
                    <a:pt x="5329" y="3442"/>
                  </a:cubicBezTo>
                  <a:cubicBezTo>
                    <a:pt x="5325" y="3429"/>
                    <a:pt x="5322" y="3415"/>
                    <a:pt x="5315" y="3401"/>
                  </a:cubicBezTo>
                  <a:cubicBezTo>
                    <a:pt x="5272" y="3324"/>
                    <a:pt x="5238" y="3244"/>
                    <a:pt x="5178" y="3181"/>
                  </a:cubicBezTo>
                  <a:cubicBezTo>
                    <a:pt x="5128" y="3128"/>
                    <a:pt x="5077" y="3071"/>
                    <a:pt x="5017" y="3027"/>
                  </a:cubicBezTo>
                  <a:cubicBezTo>
                    <a:pt x="4997" y="3014"/>
                    <a:pt x="4981" y="2997"/>
                    <a:pt x="4961" y="2983"/>
                  </a:cubicBezTo>
                  <a:cubicBezTo>
                    <a:pt x="4852" y="2900"/>
                    <a:pt x="4718" y="2857"/>
                    <a:pt x="4583" y="2857"/>
                  </a:cubicBezTo>
                  <a:cubicBezTo>
                    <a:pt x="4503" y="2857"/>
                    <a:pt x="4423" y="2872"/>
                    <a:pt x="4349" y="2903"/>
                  </a:cubicBezTo>
                  <a:cubicBezTo>
                    <a:pt x="4108" y="3000"/>
                    <a:pt x="3944" y="3251"/>
                    <a:pt x="3958" y="3512"/>
                  </a:cubicBezTo>
                  <a:lnTo>
                    <a:pt x="3958" y="3525"/>
                  </a:lnTo>
                  <a:cubicBezTo>
                    <a:pt x="3944" y="3602"/>
                    <a:pt x="3950" y="3682"/>
                    <a:pt x="3954" y="3759"/>
                  </a:cubicBezTo>
                  <a:cubicBezTo>
                    <a:pt x="3954" y="3803"/>
                    <a:pt x="3967" y="3850"/>
                    <a:pt x="3974" y="3890"/>
                  </a:cubicBezTo>
                  <a:cubicBezTo>
                    <a:pt x="3984" y="3950"/>
                    <a:pt x="3991" y="4011"/>
                    <a:pt x="3994" y="4067"/>
                  </a:cubicBezTo>
                  <a:cubicBezTo>
                    <a:pt x="3984" y="4207"/>
                    <a:pt x="3958" y="4345"/>
                    <a:pt x="3927" y="4482"/>
                  </a:cubicBezTo>
                  <a:cubicBezTo>
                    <a:pt x="3901" y="4576"/>
                    <a:pt x="3870" y="4669"/>
                    <a:pt x="3830" y="4759"/>
                  </a:cubicBezTo>
                  <a:cubicBezTo>
                    <a:pt x="3793" y="4813"/>
                    <a:pt x="3753" y="4863"/>
                    <a:pt x="3710" y="4914"/>
                  </a:cubicBezTo>
                  <a:cubicBezTo>
                    <a:pt x="3697" y="4923"/>
                    <a:pt x="3683" y="4934"/>
                    <a:pt x="3669" y="4943"/>
                  </a:cubicBezTo>
                  <a:cubicBezTo>
                    <a:pt x="3620" y="4967"/>
                    <a:pt x="3563" y="4987"/>
                    <a:pt x="3509" y="5004"/>
                  </a:cubicBezTo>
                  <a:cubicBezTo>
                    <a:pt x="3419" y="5024"/>
                    <a:pt x="3325" y="5040"/>
                    <a:pt x="3231" y="5047"/>
                  </a:cubicBezTo>
                  <a:cubicBezTo>
                    <a:pt x="3202" y="5044"/>
                    <a:pt x="3168" y="5037"/>
                    <a:pt x="3135" y="5034"/>
                  </a:cubicBezTo>
                  <a:cubicBezTo>
                    <a:pt x="3061" y="5007"/>
                    <a:pt x="2987" y="4977"/>
                    <a:pt x="2917" y="4940"/>
                  </a:cubicBezTo>
                  <a:cubicBezTo>
                    <a:pt x="2649" y="4773"/>
                    <a:pt x="2408" y="4562"/>
                    <a:pt x="2181" y="4345"/>
                  </a:cubicBezTo>
                  <a:cubicBezTo>
                    <a:pt x="2101" y="4261"/>
                    <a:pt x="2027" y="4174"/>
                    <a:pt x="1957" y="4084"/>
                  </a:cubicBezTo>
                  <a:cubicBezTo>
                    <a:pt x="1894" y="4000"/>
                    <a:pt x="1837" y="3910"/>
                    <a:pt x="1780" y="3820"/>
                  </a:cubicBezTo>
                  <a:cubicBezTo>
                    <a:pt x="1706" y="3679"/>
                    <a:pt x="1643" y="3532"/>
                    <a:pt x="1579" y="3385"/>
                  </a:cubicBezTo>
                  <a:cubicBezTo>
                    <a:pt x="1519" y="3241"/>
                    <a:pt x="1453" y="3094"/>
                    <a:pt x="1405" y="2947"/>
                  </a:cubicBezTo>
                  <a:cubicBezTo>
                    <a:pt x="1396" y="2883"/>
                    <a:pt x="1389" y="2823"/>
                    <a:pt x="1385" y="2759"/>
                  </a:cubicBezTo>
                  <a:cubicBezTo>
                    <a:pt x="1392" y="2552"/>
                    <a:pt x="1416" y="2345"/>
                    <a:pt x="1459" y="2140"/>
                  </a:cubicBezTo>
                  <a:cubicBezTo>
                    <a:pt x="1489" y="2047"/>
                    <a:pt x="1522" y="1957"/>
                    <a:pt x="1566" y="1867"/>
                  </a:cubicBezTo>
                  <a:cubicBezTo>
                    <a:pt x="1636" y="1759"/>
                    <a:pt x="1713" y="1659"/>
                    <a:pt x="1800" y="1562"/>
                  </a:cubicBezTo>
                  <a:cubicBezTo>
                    <a:pt x="1904" y="1462"/>
                    <a:pt x="2014" y="1368"/>
                    <a:pt x="2135" y="1291"/>
                  </a:cubicBezTo>
                  <a:cubicBezTo>
                    <a:pt x="2212" y="1251"/>
                    <a:pt x="2285" y="1217"/>
                    <a:pt x="2365" y="1188"/>
                  </a:cubicBezTo>
                  <a:cubicBezTo>
                    <a:pt x="2476" y="1171"/>
                    <a:pt x="2589" y="1168"/>
                    <a:pt x="2700" y="1168"/>
                  </a:cubicBezTo>
                  <a:lnTo>
                    <a:pt x="2914" y="1168"/>
                  </a:lnTo>
                  <a:cubicBezTo>
                    <a:pt x="3021" y="1154"/>
                    <a:pt x="3115" y="1117"/>
                    <a:pt x="3198" y="1050"/>
                  </a:cubicBezTo>
                  <a:cubicBezTo>
                    <a:pt x="3319" y="956"/>
                    <a:pt x="3399" y="816"/>
                    <a:pt x="3419" y="666"/>
                  </a:cubicBezTo>
                  <a:cubicBezTo>
                    <a:pt x="3439" y="512"/>
                    <a:pt x="3396" y="354"/>
                    <a:pt x="3302" y="234"/>
                  </a:cubicBezTo>
                  <a:cubicBezTo>
                    <a:pt x="3218" y="121"/>
                    <a:pt x="3064" y="13"/>
                    <a:pt x="2917" y="10"/>
                  </a:cubicBezTo>
                  <a:cubicBezTo>
                    <a:pt x="2803" y="7"/>
                    <a:pt x="2686" y="4"/>
                    <a:pt x="2573" y="4"/>
                  </a:cubicBezTo>
                  <a:cubicBezTo>
                    <a:pt x="2500" y="2"/>
                    <a:pt x="2428" y="0"/>
                    <a:pt x="2356" y="0"/>
                  </a:cubicBezTo>
                  <a:close/>
                </a:path>
              </a:pathLst>
            </a:custGeom>
            <a:solidFill>
              <a:srgbClr val="FFC6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1824250" y="1008625"/>
              <a:ext cx="144250" cy="170625"/>
            </a:xfrm>
            <a:custGeom>
              <a:avLst/>
              <a:gdLst/>
              <a:ahLst/>
              <a:cxnLst/>
              <a:rect l="l" t="t" r="r" b="b"/>
              <a:pathLst>
                <a:path w="5770" h="6825" extrusionOk="0">
                  <a:moveTo>
                    <a:pt x="5328" y="3645"/>
                  </a:moveTo>
                  <a:lnTo>
                    <a:pt x="5328" y="3645"/>
                  </a:lnTo>
                  <a:cubicBezTo>
                    <a:pt x="5328" y="3645"/>
                    <a:pt x="5331" y="3651"/>
                    <a:pt x="5339" y="3661"/>
                  </a:cubicBezTo>
                  <a:cubicBezTo>
                    <a:pt x="5335" y="3655"/>
                    <a:pt x="5332" y="3650"/>
                    <a:pt x="5328" y="3645"/>
                  </a:cubicBezTo>
                  <a:close/>
                  <a:moveTo>
                    <a:pt x="2545" y="352"/>
                  </a:moveTo>
                  <a:cubicBezTo>
                    <a:pt x="2590" y="352"/>
                    <a:pt x="2636" y="353"/>
                    <a:pt x="2683" y="354"/>
                  </a:cubicBezTo>
                  <a:lnTo>
                    <a:pt x="2750" y="354"/>
                  </a:lnTo>
                  <a:cubicBezTo>
                    <a:pt x="2863" y="357"/>
                    <a:pt x="2977" y="357"/>
                    <a:pt x="3091" y="360"/>
                  </a:cubicBezTo>
                  <a:cubicBezTo>
                    <a:pt x="3164" y="364"/>
                    <a:pt x="3275" y="430"/>
                    <a:pt x="3342" y="518"/>
                  </a:cubicBezTo>
                  <a:cubicBezTo>
                    <a:pt x="3405" y="601"/>
                    <a:pt x="3436" y="711"/>
                    <a:pt x="3422" y="819"/>
                  </a:cubicBezTo>
                  <a:cubicBezTo>
                    <a:pt x="3408" y="925"/>
                    <a:pt x="3352" y="1023"/>
                    <a:pt x="3268" y="1089"/>
                  </a:cubicBezTo>
                  <a:cubicBezTo>
                    <a:pt x="3212" y="1129"/>
                    <a:pt x="3147" y="1157"/>
                    <a:pt x="3081" y="1169"/>
                  </a:cubicBezTo>
                  <a:lnTo>
                    <a:pt x="2877" y="1166"/>
                  </a:lnTo>
                  <a:cubicBezTo>
                    <a:pt x="2763" y="1166"/>
                    <a:pt x="2639" y="1169"/>
                    <a:pt x="2516" y="1189"/>
                  </a:cubicBezTo>
                  <a:lnTo>
                    <a:pt x="2482" y="1200"/>
                  </a:lnTo>
                  <a:cubicBezTo>
                    <a:pt x="2405" y="1226"/>
                    <a:pt x="2321" y="1263"/>
                    <a:pt x="2218" y="1320"/>
                  </a:cubicBezTo>
                  <a:cubicBezTo>
                    <a:pt x="2101" y="1393"/>
                    <a:pt x="1988" y="1487"/>
                    <a:pt x="1847" y="1621"/>
                  </a:cubicBezTo>
                  <a:cubicBezTo>
                    <a:pt x="1750" y="1728"/>
                    <a:pt x="1666" y="1839"/>
                    <a:pt x="1596" y="1949"/>
                  </a:cubicBezTo>
                  <a:lnTo>
                    <a:pt x="1586" y="1966"/>
                  </a:lnTo>
                  <a:cubicBezTo>
                    <a:pt x="1539" y="2060"/>
                    <a:pt x="1499" y="2160"/>
                    <a:pt x="1462" y="2280"/>
                  </a:cubicBezTo>
                  <a:cubicBezTo>
                    <a:pt x="1422" y="2474"/>
                    <a:pt x="1395" y="2685"/>
                    <a:pt x="1386" y="2946"/>
                  </a:cubicBezTo>
                  <a:cubicBezTo>
                    <a:pt x="1389" y="3016"/>
                    <a:pt x="1395" y="3083"/>
                    <a:pt x="1409" y="3150"/>
                  </a:cubicBezTo>
                  <a:lnTo>
                    <a:pt x="1415" y="3176"/>
                  </a:lnTo>
                  <a:cubicBezTo>
                    <a:pt x="1459" y="3313"/>
                    <a:pt x="1516" y="3444"/>
                    <a:pt x="1569" y="3571"/>
                  </a:cubicBezTo>
                  <a:lnTo>
                    <a:pt x="1596" y="3631"/>
                  </a:lnTo>
                  <a:cubicBezTo>
                    <a:pt x="1650" y="3755"/>
                    <a:pt x="1719" y="3919"/>
                    <a:pt x="1810" y="4089"/>
                  </a:cubicBezTo>
                  <a:cubicBezTo>
                    <a:pt x="1860" y="4173"/>
                    <a:pt x="1920" y="4273"/>
                    <a:pt x="1994" y="4367"/>
                  </a:cubicBezTo>
                  <a:cubicBezTo>
                    <a:pt x="2061" y="4457"/>
                    <a:pt x="2141" y="4548"/>
                    <a:pt x="2235" y="4648"/>
                  </a:cubicBezTo>
                  <a:cubicBezTo>
                    <a:pt x="2519" y="4919"/>
                    <a:pt x="2760" y="5113"/>
                    <a:pt x="3000" y="5266"/>
                  </a:cubicBezTo>
                  <a:lnTo>
                    <a:pt x="3017" y="5277"/>
                  </a:lnTo>
                  <a:cubicBezTo>
                    <a:pt x="3104" y="5317"/>
                    <a:pt x="3181" y="5350"/>
                    <a:pt x="3255" y="5374"/>
                  </a:cubicBezTo>
                  <a:lnTo>
                    <a:pt x="3278" y="5380"/>
                  </a:lnTo>
                  <a:cubicBezTo>
                    <a:pt x="3318" y="5387"/>
                    <a:pt x="3355" y="5394"/>
                    <a:pt x="3392" y="5397"/>
                  </a:cubicBezTo>
                  <a:lnTo>
                    <a:pt x="3408" y="5400"/>
                  </a:lnTo>
                  <a:lnTo>
                    <a:pt x="3425" y="5397"/>
                  </a:lnTo>
                  <a:cubicBezTo>
                    <a:pt x="3516" y="5391"/>
                    <a:pt x="3613" y="5377"/>
                    <a:pt x="3740" y="5346"/>
                  </a:cubicBezTo>
                  <a:cubicBezTo>
                    <a:pt x="3800" y="5330"/>
                    <a:pt x="3860" y="5306"/>
                    <a:pt x="3917" y="5283"/>
                  </a:cubicBezTo>
                  <a:lnTo>
                    <a:pt x="3950" y="5263"/>
                  </a:lnTo>
                  <a:cubicBezTo>
                    <a:pt x="3967" y="5250"/>
                    <a:pt x="3984" y="5240"/>
                    <a:pt x="3997" y="5226"/>
                  </a:cubicBezTo>
                  <a:lnTo>
                    <a:pt x="4017" y="5206"/>
                  </a:lnTo>
                  <a:cubicBezTo>
                    <a:pt x="4070" y="5146"/>
                    <a:pt x="4115" y="5090"/>
                    <a:pt x="4155" y="5036"/>
                  </a:cubicBezTo>
                  <a:lnTo>
                    <a:pt x="4168" y="5005"/>
                  </a:lnTo>
                  <a:cubicBezTo>
                    <a:pt x="4218" y="4899"/>
                    <a:pt x="4251" y="4789"/>
                    <a:pt x="4275" y="4698"/>
                  </a:cubicBezTo>
                  <a:cubicBezTo>
                    <a:pt x="4302" y="4581"/>
                    <a:pt x="4335" y="4423"/>
                    <a:pt x="4345" y="4256"/>
                  </a:cubicBezTo>
                  <a:lnTo>
                    <a:pt x="4345" y="4247"/>
                  </a:lnTo>
                  <a:lnTo>
                    <a:pt x="4345" y="4236"/>
                  </a:lnTo>
                  <a:cubicBezTo>
                    <a:pt x="4342" y="4170"/>
                    <a:pt x="4335" y="4102"/>
                    <a:pt x="4325" y="4039"/>
                  </a:cubicBezTo>
                  <a:cubicBezTo>
                    <a:pt x="4322" y="4019"/>
                    <a:pt x="4318" y="4002"/>
                    <a:pt x="4315" y="3982"/>
                  </a:cubicBezTo>
                  <a:cubicBezTo>
                    <a:pt x="4311" y="3966"/>
                    <a:pt x="4305" y="3942"/>
                    <a:pt x="4305" y="3935"/>
                  </a:cubicBezTo>
                  <a:lnTo>
                    <a:pt x="4305" y="3862"/>
                  </a:lnTo>
                  <a:cubicBezTo>
                    <a:pt x="4302" y="3815"/>
                    <a:pt x="4302" y="3768"/>
                    <a:pt x="4308" y="3715"/>
                  </a:cubicBezTo>
                  <a:lnTo>
                    <a:pt x="4311" y="3698"/>
                  </a:lnTo>
                  <a:lnTo>
                    <a:pt x="4311" y="3678"/>
                  </a:lnTo>
                  <a:cubicBezTo>
                    <a:pt x="4302" y="3494"/>
                    <a:pt x="4419" y="3310"/>
                    <a:pt x="4592" y="3243"/>
                  </a:cubicBezTo>
                  <a:cubicBezTo>
                    <a:pt x="4647" y="3221"/>
                    <a:pt x="4706" y="3209"/>
                    <a:pt x="4765" y="3209"/>
                  </a:cubicBezTo>
                  <a:cubicBezTo>
                    <a:pt x="4860" y="3209"/>
                    <a:pt x="4954" y="3239"/>
                    <a:pt x="5030" y="3296"/>
                  </a:cubicBezTo>
                  <a:lnTo>
                    <a:pt x="5091" y="3344"/>
                  </a:lnTo>
                  <a:cubicBezTo>
                    <a:pt x="5124" y="3370"/>
                    <a:pt x="5161" y="3407"/>
                    <a:pt x="5198" y="3444"/>
                  </a:cubicBezTo>
                  <a:lnTo>
                    <a:pt x="5231" y="3480"/>
                  </a:lnTo>
                  <a:cubicBezTo>
                    <a:pt x="5258" y="3508"/>
                    <a:pt x="5278" y="3551"/>
                    <a:pt x="5305" y="3601"/>
                  </a:cubicBezTo>
                  <a:cubicBezTo>
                    <a:pt x="5312" y="3615"/>
                    <a:pt x="5319" y="3630"/>
                    <a:pt x="5328" y="3645"/>
                  </a:cubicBezTo>
                  <a:lnTo>
                    <a:pt x="5328" y="3645"/>
                  </a:lnTo>
                  <a:lnTo>
                    <a:pt x="5499" y="3597"/>
                  </a:lnTo>
                  <a:lnTo>
                    <a:pt x="5499" y="3597"/>
                  </a:lnTo>
                  <a:lnTo>
                    <a:pt x="5335" y="3665"/>
                  </a:lnTo>
                  <a:lnTo>
                    <a:pt x="5342" y="3691"/>
                  </a:lnTo>
                  <a:cubicBezTo>
                    <a:pt x="5359" y="3748"/>
                    <a:pt x="5375" y="3801"/>
                    <a:pt x="5385" y="3858"/>
                  </a:cubicBezTo>
                  <a:cubicBezTo>
                    <a:pt x="5388" y="3882"/>
                    <a:pt x="5392" y="3902"/>
                    <a:pt x="5395" y="3926"/>
                  </a:cubicBezTo>
                  <a:cubicBezTo>
                    <a:pt x="5419" y="4073"/>
                    <a:pt x="5415" y="4230"/>
                    <a:pt x="5412" y="4390"/>
                  </a:cubicBezTo>
                  <a:cubicBezTo>
                    <a:pt x="5405" y="4591"/>
                    <a:pt x="5351" y="4792"/>
                    <a:pt x="5294" y="5005"/>
                  </a:cubicBezTo>
                  <a:lnTo>
                    <a:pt x="5274" y="5076"/>
                  </a:lnTo>
                  <a:cubicBezTo>
                    <a:pt x="5238" y="5220"/>
                    <a:pt x="5198" y="5360"/>
                    <a:pt x="5131" y="5481"/>
                  </a:cubicBezTo>
                  <a:cubicBezTo>
                    <a:pt x="5061" y="5607"/>
                    <a:pt x="4993" y="5725"/>
                    <a:pt x="4900" y="5828"/>
                  </a:cubicBezTo>
                  <a:lnTo>
                    <a:pt x="4873" y="5859"/>
                  </a:lnTo>
                  <a:cubicBezTo>
                    <a:pt x="4783" y="5959"/>
                    <a:pt x="4696" y="6059"/>
                    <a:pt x="4596" y="6126"/>
                  </a:cubicBezTo>
                  <a:cubicBezTo>
                    <a:pt x="4462" y="6217"/>
                    <a:pt x="4339" y="6283"/>
                    <a:pt x="4218" y="6323"/>
                  </a:cubicBezTo>
                  <a:cubicBezTo>
                    <a:pt x="4094" y="6363"/>
                    <a:pt x="3964" y="6397"/>
                    <a:pt x="3806" y="6434"/>
                  </a:cubicBezTo>
                  <a:cubicBezTo>
                    <a:pt x="3726" y="6450"/>
                    <a:pt x="3656" y="6461"/>
                    <a:pt x="3593" y="6467"/>
                  </a:cubicBezTo>
                  <a:cubicBezTo>
                    <a:pt x="3539" y="6471"/>
                    <a:pt x="3477" y="6474"/>
                    <a:pt x="3412" y="6474"/>
                  </a:cubicBezTo>
                  <a:cubicBezTo>
                    <a:pt x="3347" y="6474"/>
                    <a:pt x="3280" y="6471"/>
                    <a:pt x="3215" y="6461"/>
                  </a:cubicBezTo>
                  <a:cubicBezTo>
                    <a:pt x="3104" y="6447"/>
                    <a:pt x="2984" y="6417"/>
                    <a:pt x="2846" y="6370"/>
                  </a:cubicBezTo>
                  <a:cubicBezTo>
                    <a:pt x="2663" y="6310"/>
                    <a:pt x="2476" y="6209"/>
                    <a:pt x="2255" y="6056"/>
                  </a:cubicBezTo>
                  <a:cubicBezTo>
                    <a:pt x="2114" y="5962"/>
                    <a:pt x="1974" y="5848"/>
                    <a:pt x="1817" y="5712"/>
                  </a:cubicBezTo>
                  <a:cubicBezTo>
                    <a:pt x="1636" y="5551"/>
                    <a:pt x="1466" y="5383"/>
                    <a:pt x="1305" y="5210"/>
                  </a:cubicBezTo>
                  <a:cubicBezTo>
                    <a:pt x="1198" y="5090"/>
                    <a:pt x="1094" y="4949"/>
                    <a:pt x="984" y="4761"/>
                  </a:cubicBezTo>
                  <a:lnTo>
                    <a:pt x="964" y="4732"/>
                  </a:lnTo>
                  <a:cubicBezTo>
                    <a:pt x="890" y="4604"/>
                    <a:pt x="816" y="4488"/>
                    <a:pt x="759" y="4360"/>
                  </a:cubicBezTo>
                  <a:lnTo>
                    <a:pt x="739" y="4317"/>
                  </a:lnTo>
                  <a:cubicBezTo>
                    <a:pt x="710" y="4243"/>
                    <a:pt x="676" y="4170"/>
                    <a:pt x="646" y="4096"/>
                  </a:cubicBezTo>
                  <a:lnTo>
                    <a:pt x="616" y="4022"/>
                  </a:lnTo>
                  <a:cubicBezTo>
                    <a:pt x="549" y="3862"/>
                    <a:pt x="486" y="3708"/>
                    <a:pt x="435" y="3551"/>
                  </a:cubicBezTo>
                  <a:cubicBezTo>
                    <a:pt x="398" y="3427"/>
                    <a:pt x="362" y="3293"/>
                    <a:pt x="358" y="3173"/>
                  </a:cubicBezTo>
                  <a:cubicBezTo>
                    <a:pt x="355" y="3036"/>
                    <a:pt x="355" y="2885"/>
                    <a:pt x="369" y="2738"/>
                  </a:cubicBezTo>
                  <a:cubicBezTo>
                    <a:pt x="378" y="2637"/>
                    <a:pt x="392" y="2504"/>
                    <a:pt x="415" y="2370"/>
                  </a:cubicBezTo>
                  <a:cubicBezTo>
                    <a:pt x="452" y="2163"/>
                    <a:pt x="495" y="1989"/>
                    <a:pt x="549" y="1835"/>
                  </a:cubicBezTo>
                  <a:cubicBezTo>
                    <a:pt x="603" y="1688"/>
                    <a:pt x="683" y="1538"/>
                    <a:pt x="779" y="1380"/>
                  </a:cubicBezTo>
                  <a:cubicBezTo>
                    <a:pt x="824" y="1313"/>
                    <a:pt x="873" y="1250"/>
                    <a:pt x="934" y="1183"/>
                  </a:cubicBezTo>
                  <a:lnTo>
                    <a:pt x="967" y="1146"/>
                  </a:lnTo>
                  <a:cubicBezTo>
                    <a:pt x="1060" y="1043"/>
                    <a:pt x="1161" y="936"/>
                    <a:pt x="1272" y="856"/>
                  </a:cubicBezTo>
                  <a:lnTo>
                    <a:pt x="1312" y="825"/>
                  </a:lnTo>
                  <a:cubicBezTo>
                    <a:pt x="1386" y="765"/>
                    <a:pt x="1455" y="711"/>
                    <a:pt x="1529" y="665"/>
                  </a:cubicBezTo>
                  <a:cubicBezTo>
                    <a:pt x="1622" y="608"/>
                    <a:pt x="1727" y="544"/>
                    <a:pt x="1830" y="498"/>
                  </a:cubicBezTo>
                  <a:lnTo>
                    <a:pt x="1860" y="484"/>
                  </a:lnTo>
                  <a:cubicBezTo>
                    <a:pt x="1900" y="464"/>
                    <a:pt x="1940" y="447"/>
                    <a:pt x="1974" y="437"/>
                  </a:cubicBezTo>
                  <a:lnTo>
                    <a:pt x="2008" y="430"/>
                  </a:lnTo>
                  <a:cubicBezTo>
                    <a:pt x="2091" y="407"/>
                    <a:pt x="2171" y="384"/>
                    <a:pt x="2252" y="370"/>
                  </a:cubicBezTo>
                  <a:cubicBezTo>
                    <a:pt x="2346" y="356"/>
                    <a:pt x="2444" y="352"/>
                    <a:pt x="2545" y="352"/>
                  </a:cubicBezTo>
                  <a:close/>
                  <a:moveTo>
                    <a:pt x="2529" y="0"/>
                  </a:moveTo>
                  <a:cubicBezTo>
                    <a:pt x="2420" y="0"/>
                    <a:pt x="2309" y="5"/>
                    <a:pt x="2195" y="22"/>
                  </a:cubicBezTo>
                  <a:cubicBezTo>
                    <a:pt x="2097" y="39"/>
                    <a:pt x="2004" y="66"/>
                    <a:pt x="1914" y="89"/>
                  </a:cubicBezTo>
                  <a:lnTo>
                    <a:pt x="1880" y="99"/>
                  </a:lnTo>
                  <a:cubicBezTo>
                    <a:pt x="1817" y="116"/>
                    <a:pt x="1763" y="143"/>
                    <a:pt x="1713" y="166"/>
                  </a:cubicBezTo>
                  <a:lnTo>
                    <a:pt x="1687" y="176"/>
                  </a:lnTo>
                  <a:cubicBezTo>
                    <a:pt x="1562" y="233"/>
                    <a:pt x="1449" y="303"/>
                    <a:pt x="1341" y="367"/>
                  </a:cubicBezTo>
                  <a:cubicBezTo>
                    <a:pt x="1255" y="424"/>
                    <a:pt x="1174" y="484"/>
                    <a:pt x="1097" y="544"/>
                  </a:cubicBezTo>
                  <a:lnTo>
                    <a:pt x="1057" y="575"/>
                  </a:lnTo>
                  <a:cubicBezTo>
                    <a:pt x="927" y="675"/>
                    <a:pt x="813" y="791"/>
                    <a:pt x="706" y="909"/>
                  </a:cubicBezTo>
                  <a:lnTo>
                    <a:pt x="670" y="949"/>
                  </a:lnTo>
                  <a:cubicBezTo>
                    <a:pt x="596" y="1032"/>
                    <a:pt x="539" y="1109"/>
                    <a:pt x="486" y="1193"/>
                  </a:cubicBezTo>
                  <a:cubicBezTo>
                    <a:pt x="372" y="1367"/>
                    <a:pt x="282" y="1544"/>
                    <a:pt x="222" y="1714"/>
                  </a:cubicBezTo>
                  <a:cubicBezTo>
                    <a:pt x="157" y="1889"/>
                    <a:pt x="108" y="2083"/>
                    <a:pt x="68" y="2310"/>
                  </a:cubicBezTo>
                  <a:cubicBezTo>
                    <a:pt x="44" y="2454"/>
                    <a:pt x="27" y="2597"/>
                    <a:pt x="17" y="2705"/>
                  </a:cubicBezTo>
                  <a:cubicBezTo>
                    <a:pt x="1" y="2869"/>
                    <a:pt x="4" y="3032"/>
                    <a:pt x="7" y="3183"/>
                  </a:cubicBezTo>
                  <a:cubicBezTo>
                    <a:pt x="11" y="3347"/>
                    <a:pt x="54" y="3508"/>
                    <a:pt x="101" y="3654"/>
                  </a:cubicBezTo>
                  <a:cubicBezTo>
                    <a:pt x="154" y="3829"/>
                    <a:pt x="222" y="3996"/>
                    <a:pt x="288" y="4156"/>
                  </a:cubicBezTo>
                  <a:lnTo>
                    <a:pt x="322" y="4230"/>
                  </a:lnTo>
                  <a:cubicBezTo>
                    <a:pt x="352" y="4307"/>
                    <a:pt x="385" y="4383"/>
                    <a:pt x="418" y="4460"/>
                  </a:cubicBezTo>
                  <a:lnTo>
                    <a:pt x="438" y="4504"/>
                  </a:lnTo>
                  <a:cubicBezTo>
                    <a:pt x="506" y="4651"/>
                    <a:pt x="586" y="4785"/>
                    <a:pt x="663" y="4915"/>
                  </a:cubicBezTo>
                  <a:lnTo>
                    <a:pt x="683" y="4942"/>
                  </a:lnTo>
                  <a:cubicBezTo>
                    <a:pt x="807" y="5150"/>
                    <a:pt x="920" y="5306"/>
                    <a:pt x="1044" y="5444"/>
                  </a:cubicBezTo>
                  <a:cubicBezTo>
                    <a:pt x="1211" y="5627"/>
                    <a:pt x="1395" y="5808"/>
                    <a:pt x="1586" y="5976"/>
                  </a:cubicBezTo>
                  <a:cubicBezTo>
                    <a:pt x="1750" y="6119"/>
                    <a:pt x="1903" y="6243"/>
                    <a:pt x="2054" y="6347"/>
                  </a:cubicBezTo>
                  <a:cubicBezTo>
                    <a:pt x="2301" y="6518"/>
                    <a:pt x="2519" y="6635"/>
                    <a:pt x="2736" y="6705"/>
                  </a:cubicBezTo>
                  <a:cubicBezTo>
                    <a:pt x="2894" y="6758"/>
                    <a:pt x="3034" y="6791"/>
                    <a:pt x="3167" y="6811"/>
                  </a:cubicBezTo>
                  <a:cubicBezTo>
                    <a:pt x="3248" y="6822"/>
                    <a:pt x="3328" y="6825"/>
                    <a:pt x="3405" y="6825"/>
                  </a:cubicBezTo>
                  <a:cubicBezTo>
                    <a:pt x="3482" y="6825"/>
                    <a:pt x="3553" y="6822"/>
                    <a:pt x="3616" y="6819"/>
                  </a:cubicBezTo>
                  <a:cubicBezTo>
                    <a:pt x="3696" y="6811"/>
                    <a:pt x="3786" y="6798"/>
                    <a:pt x="3883" y="6775"/>
                  </a:cubicBezTo>
                  <a:cubicBezTo>
                    <a:pt x="4050" y="6738"/>
                    <a:pt x="4191" y="6701"/>
                    <a:pt x="4331" y="6655"/>
                  </a:cubicBezTo>
                  <a:cubicBezTo>
                    <a:pt x="4482" y="6604"/>
                    <a:pt x="4632" y="6527"/>
                    <a:pt x="4797" y="6417"/>
                  </a:cubicBezTo>
                  <a:cubicBezTo>
                    <a:pt x="4930" y="6323"/>
                    <a:pt x="5038" y="6206"/>
                    <a:pt x="5138" y="6089"/>
                  </a:cubicBezTo>
                  <a:lnTo>
                    <a:pt x="5161" y="6062"/>
                  </a:lnTo>
                  <a:cubicBezTo>
                    <a:pt x="5282" y="5932"/>
                    <a:pt x="5359" y="5788"/>
                    <a:pt x="5435" y="5651"/>
                  </a:cubicBezTo>
                  <a:cubicBezTo>
                    <a:pt x="5526" y="5494"/>
                    <a:pt x="5572" y="5326"/>
                    <a:pt x="5616" y="5166"/>
                  </a:cubicBezTo>
                  <a:lnTo>
                    <a:pt x="5636" y="5096"/>
                  </a:lnTo>
                  <a:cubicBezTo>
                    <a:pt x="5696" y="4872"/>
                    <a:pt x="5756" y="4644"/>
                    <a:pt x="5763" y="4397"/>
                  </a:cubicBezTo>
                  <a:cubicBezTo>
                    <a:pt x="5766" y="4230"/>
                    <a:pt x="5770" y="4049"/>
                    <a:pt x="5743" y="3875"/>
                  </a:cubicBezTo>
                  <a:cubicBezTo>
                    <a:pt x="5740" y="3849"/>
                    <a:pt x="5736" y="3821"/>
                    <a:pt x="5730" y="3795"/>
                  </a:cubicBezTo>
                  <a:cubicBezTo>
                    <a:pt x="5716" y="3728"/>
                    <a:pt x="5700" y="3661"/>
                    <a:pt x="5683" y="3597"/>
                  </a:cubicBezTo>
                  <a:lnTo>
                    <a:pt x="5673" y="3565"/>
                  </a:lnTo>
                  <a:cubicBezTo>
                    <a:pt x="5669" y="3548"/>
                    <a:pt x="5663" y="3520"/>
                    <a:pt x="5646" y="3491"/>
                  </a:cubicBezTo>
                  <a:cubicBezTo>
                    <a:pt x="5636" y="3474"/>
                    <a:pt x="5626" y="3457"/>
                    <a:pt x="5616" y="3437"/>
                  </a:cubicBezTo>
                  <a:cubicBezTo>
                    <a:pt x="5583" y="3374"/>
                    <a:pt x="5546" y="3300"/>
                    <a:pt x="5482" y="3236"/>
                  </a:cubicBezTo>
                  <a:lnTo>
                    <a:pt x="5452" y="3203"/>
                  </a:lnTo>
                  <a:cubicBezTo>
                    <a:pt x="5405" y="3156"/>
                    <a:pt x="5359" y="3106"/>
                    <a:pt x="5302" y="3063"/>
                  </a:cubicBezTo>
                  <a:lnTo>
                    <a:pt x="5245" y="3019"/>
                  </a:lnTo>
                  <a:cubicBezTo>
                    <a:pt x="5107" y="2913"/>
                    <a:pt x="4932" y="2857"/>
                    <a:pt x="4757" y="2857"/>
                  </a:cubicBezTo>
                  <a:cubicBezTo>
                    <a:pt x="4655" y="2857"/>
                    <a:pt x="4554" y="2876"/>
                    <a:pt x="4459" y="2915"/>
                  </a:cubicBezTo>
                  <a:cubicBezTo>
                    <a:pt x="4155" y="3039"/>
                    <a:pt x="3950" y="3350"/>
                    <a:pt x="3960" y="3675"/>
                  </a:cubicBezTo>
                  <a:cubicBezTo>
                    <a:pt x="3947" y="3748"/>
                    <a:pt x="3950" y="3815"/>
                    <a:pt x="3954" y="3875"/>
                  </a:cubicBezTo>
                  <a:lnTo>
                    <a:pt x="3954" y="3939"/>
                  </a:lnTo>
                  <a:cubicBezTo>
                    <a:pt x="3954" y="3982"/>
                    <a:pt x="3964" y="4026"/>
                    <a:pt x="3970" y="4059"/>
                  </a:cubicBezTo>
                  <a:cubicBezTo>
                    <a:pt x="3974" y="4073"/>
                    <a:pt x="3977" y="4082"/>
                    <a:pt x="3977" y="4096"/>
                  </a:cubicBezTo>
                  <a:cubicBezTo>
                    <a:pt x="3987" y="4142"/>
                    <a:pt x="3990" y="4193"/>
                    <a:pt x="3994" y="4243"/>
                  </a:cubicBezTo>
                  <a:cubicBezTo>
                    <a:pt x="3984" y="4380"/>
                    <a:pt x="3957" y="4517"/>
                    <a:pt x="3934" y="4611"/>
                  </a:cubicBezTo>
                  <a:cubicBezTo>
                    <a:pt x="3917" y="4678"/>
                    <a:pt x="3890" y="4765"/>
                    <a:pt x="3854" y="4849"/>
                  </a:cubicBezTo>
                  <a:cubicBezTo>
                    <a:pt x="3826" y="4889"/>
                    <a:pt x="3797" y="4925"/>
                    <a:pt x="3763" y="4962"/>
                  </a:cubicBezTo>
                  <a:cubicBezTo>
                    <a:pt x="3760" y="4965"/>
                    <a:pt x="3760" y="4965"/>
                    <a:pt x="3760" y="4969"/>
                  </a:cubicBezTo>
                  <a:cubicBezTo>
                    <a:pt x="3716" y="4985"/>
                    <a:pt x="3680" y="4999"/>
                    <a:pt x="3649" y="5009"/>
                  </a:cubicBezTo>
                  <a:cubicBezTo>
                    <a:pt x="3559" y="5025"/>
                    <a:pt x="3485" y="5039"/>
                    <a:pt x="3412" y="5045"/>
                  </a:cubicBezTo>
                  <a:cubicBezTo>
                    <a:pt x="3395" y="5042"/>
                    <a:pt x="3375" y="5039"/>
                    <a:pt x="3355" y="5039"/>
                  </a:cubicBezTo>
                  <a:cubicBezTo>
                    <a:pt x="3301" y="5019"/>
                    <a:pt x="3244" y="4992"/>
                    <a:pt x="3181" y="4962"/>
                  </a:cubicBezTo>
                  <a:cubicBezTo>
                    <a:pt x="2964" y="4825"/>
                    <a:pt x="2740" y="4644"/>
                    <a:pt x="2485" y="4397"/>
                  </a:cubicBezTo>
                  <a:cubicBezTo>
                    <a:pt x="2402" y="4313"/>
                    <a:pt x="2335" y="4233"/>
                    <a:pt x="2275" y="4153"/>
                  </a:cubicBezTo>
                  <a:cubicBezTo>
                    <a:pt x="2218" y="4079"/>
                    <a:pt x="2168" y="4002"/>
                    <a:pt x="2114" y="3915"/>
                  </a:cubicBezTo>
                  <a:cubicBezTo>
                    <a:pt x="2037" y="3765"/>
                    <a:pt x="1971" y="3611"/>
                    <a:pt x="1920" y="3494"/>
                  </a:cubicBezTo>
                  <a:lnTo>
                    <a:pt x="1894" y="3430"/>
                  </a:lnTo>
                  <a:cubicBezTo>
                    <a:pt x="1840" y="3310"/>
                    <a:pt x="1793" y="3196"/>
                    <a:pt x="1753" y="3079"/>
                  </a:cubicBezTo>
                  <a:cubicBezTo>
                    <a:pt x="1743" y="3029"/>
                    <a:pt x="1739" y="2979"/>
                    <a:pt x="1736" y="2946"/>
                  </a:cubicBezTo>
                  <a:cubicBezTo>
                    <a:pt x="1747" y="2722"/>
                    <a:pt x="1770" y="2527"/>
                    <a:pt x="1803" y="2370"/>
                  </a:cubicBezTo>
                  <a:cubicBezTo>
                    <a:pt x="1830" y="2287"/>
                    <a:pt x="1860" y="2206"/>
                    <a:pt x="1897" y="2129"/>
                  </a:cubicBezTo>
                  <a:cubicBezTo>
                    <a:pt x="1957" y="2035"/>
                    <a:pt x="2028" y="1946"/>
                    <a:pt x="2097" y="1865"/>
                  </a:cubicBezTo>
                  <a:cubicBezTo>
                    <a:pt x="2211" y="1759"/>
                    <a:pt x="2309" y="1678"/>
                    <a:pt x="2395" y="1625"/>
                  </a:cubicBezTo>
                  <a:cubicBezTo>
                    <a:pt x="2465" y="1584"/>
                    <a:pt x="2525" y="1558"/>
                    <a:pt x="2585" y="1538"/>
                  </a:cubicBezTo>
                  <a:cubicBezTo>
                    <a:pt x="2683" y="1521"/>
                    <a:pt x="2783" y="1518"/>
                    <a:pt x="2874" y="1518"/>
                  </a:cubicBezTo>
                  <a:lnTo>
                    <a:pt x="3091" y="1521"/>
                  </a:lnTo>
                  <a:lnTo>
                    <a:pt x="3114" y="1518"/>
                  </a:lnTo>
                  <a:cubicBezTo>
                    <a:pt x="3252" y="1501"/>
                    <a:pt x="3372" y="1450"/>
                    <a:pt x="3482" y="1367"/>
                  </a:cubicBezTo>
                  <a:cubicBezTo>
                    <a:pt x="3639" y="1246"/>
                    <a:pt x="3743" y="1063"/>
                    <a:pt x="3769" y="862"/>
                  </a:cubicBezTo>
                  <a:cubicBezTo>
                    <a:pt x="3797" y="665"/>
                    <a:pt x="3740" y="461"/>
                    <a:pt x="3619" y="303"/>
                  </a:cubicBezTo>
                  <a:cubicBezTo>
                    <a:pt x="3519" y="169"/>
                    <a:pt x="3322" y="16"/>
                    <a:pt x="3098" y="9"/>
                  </a:cubicBezTo>
                  <a:cubicBezTo>
                    <a:pt x="2984" y="6"/>
                    <a:pt x="2866" y="2"/>
                    <a:pt x="2753" y="2"/>
                  </a:cubicBezTo>
                  <a:lnTo>
                    <a:pt x="2686" y="2"/>
                  </a:lnTo>
                  <a:cubicBezTo>
                    <a:pt x="2634" y="1"/>
                    <a:pt x="2582" y="0"/>
                    <a:pt x="2529" y="0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7" name="Google Shape;957;p27"/>
          <p:cNvGrpSpPr/>
          <p:nvPr/>
        </p:nvGrpSpPr>
        <p:grpSpPr>
          <a:xfrm rot="-2430424">
            <a:off x="1002030" y="649138"/>
            <a:ext cx="288484" cy="322683"/>
            <a:chOff x="4791500" y="4541438"/>
            <a:chExt cx="163225" cy="182575"/>
          </a:xfrm>
        </p:grpSpPr>
        <p:sp>
          <p:nvSpPr>
            <p:cNvPr id="958" name="Google Shape;958;p27"/>
            <p:cNvSpPr/>
            <p:nvPr/>
          </p:nvSpPr>
          <p:spPr>
            <a:xfrm>
              <a:off x="4795950" y="4545838"/>
              <a:ext cx="154425" cy="173825"/>
            </a:xfrm>
            <a:custGeom>
              <a:avLst/>
              <a:gdLst/>
              <a:ahLst/>
              <a:cxnLst/>
              <a:rect l="l" t="t" r="r" b="b"/>
              <a:pathLst>
                <a:path w="6177" h="6953" extrusionOk="0">
                  <a:moveTo>
                    <a:pt x="3438" y="1267"/>
                  </a:moveTo>
                  <a:cubicBezTo>
                    <a:pt x="3458" y="1271"/>
                    <a:pt x="3475" y="1275"/>
                    <a:pt x="3495" y="1275"/>
                  </a:cubicBezTo>
                  <a:cubicBezTo>
                    <a:pt x="3575" y="1288"/>
                    <a:pt x="3652" y="1301"/>
                    <a:pt x="3733" y="1315"/>
                  </a:cubicBezTo>
                  <a:cubicBezTo>
                    <a:pt x="3849" y="1338"/>
                    <a:pt x="3969" y="1358"/>
                    <a:pt x="4087" y="1381"/>
                  </a:cubicBezTo>
                  <a:cubicBezTo>
                    <a:pt x="4190" y="1408"/>
                    <a:pt x="4294" y="1442"/>
                    <a:pt x="4391" y="1482"/>
                  </a:cubicBezTo>
                  <a:cubicBezTo>
                    <a:pt x="4491" y="1545"/>
                    <a:pt x="4585" y="1619"/>
                    <a:pt x="4676" y="1699"/>
                  </a:cubicBezTo>
                  <a:cubicBezTo>
                    <a:pt x="4776" y="1796"/>
                    <a:pt x="4876" y="1897"/>
                    <a:pt x="4960" y="2007"/>
                  </a:cubicBezTo>
                  <a:cubicBezTo>
                    <a:pt x="4966" y="2027"/>
                    <a:pt x="4977" y="2044"/>
                    <a:pt x="4986" y="2064"/>
                  </a:cubicBezTo>
                  <a:cubicBezTo>
                    <a:pt x="4983" y="2124"/>
                    <a:pt x="4980" y="2184"/>
                    <a:pt x="4970" y="2244"/>
                  </a:cubicBezTo>
                  <a:lnTo>
                    <a:pt x="4963" y="2264"/>
                  </a:lnTo>
                  <a:cubicBezTo>
                    <a:pt x="4920" y="2338"/>
                    <a:pt x="4866" y="2408"/>
                    <a:pt x="4812" y="2479"/>
                  </a:cubicBezTo>
                  <a:lnTo>
                    <a:pt x="4792" y="2495"/>
                  </a:lnTo>
                  <a:cubicBezTo>
                    <a:pt x="4702" y="2542"/>
                    <a:pt x="4608" y="2582"/>
                    <a:pt x="4515" y="2615"/>
                  </a:cubicBezTo>
                  <a:cubicBezTo>
                    <a:pt x="4408" y="2642"/>
                    <a:pt x="4298" y="2652"/>
                    <a:pt x="4190" y="2666"/>
                  </a:cubicBezTo>
                  <a:cubicBezTo>
                    <a:pt x="4114" y="2675"/>
                    <a:pt x="4034" y="2686"/>
                    <a:pt x="3953" y="2692"/>
                  </a:cubicBezTo>
                  <a:cubicBezTo>
                    <a:pt x="3816" y="2692"/>
                    <a:pt x="3679" y="2679"/>
                    <a:pt x="3538" y="2666"/>
                  </a:cubicBezTo>
                  <a:cubicBezTo>
                    <a:pt x="3415" y="2652"/>
                    <a:pt x="3291" y="2639"/>
                    <a:pt x="3167" y="2615"/>
                  </a:cubicBezTo>
                  <a:cubicBezTo>
                    <a:pt x="3074" y="2589"/>
                    <a:pt x="2983" y="2562"/>
                    <a:pt x="2886" y="2552"/>
                  </a:cubicBezTo>
                  <a:cubicBezTo>
                    <a:pt x="2864" y="2549"/>
                    <a:pt x="2843" y="2548"/>
                    <a:pt x="2822" y="2548"/>
                  </a:cubicBezTo>
                  <a:cubicBezTo>
                    <a:pt x="2763" y="2548"/>
                    <a:pt x="2705" y="2557"/>
                    <a:pt x="2649" y="2572"/>
                  </a:cubicBezTo>
                  <a:cubicBezTo>
                    <a:pt x="2665" y="2539"/>
                    <a:pt x="2679" y="2508"/>
                    <a:pt x="2692" y="2475"/>
                  </a:cubicBezTo>
                  <a:cubicBezTo>
                    <a:pt x="2742" y="2385"/>
                    <a:pt x="2789" y="2294"/>
                    <a:pt x="2842" y="2204"/>
                  </a:cubicBezTo>
                  <a:cubicBezTo>
                    <a:pt x="2923" y="2070"/>
                    <a:pt x="3000" y="1940"/>
                    <a:pt x="3080" y="1809"/>
                  </a:cubicBezTo>
                  <a:cubicBezTo>
                    <a:pt x="3157" y="1689"/>
                    <a:pt x="3231" y="1572"/>
                    <a:pt x="3311" y="1459"/>
                  </a:cubicBezTo>
                  <a:cubicBezTo>
                    <a:pt x="3355" y="1395"/>
                    <a:pt x="3395" y="1331"/>
                    <a:pt x="3438" y="1267"/>
                  </a:cubicBezTo>
                  <a:close/>
                  <a:moveTo>
                    <a:pt x="2228" y="3492"/>
                  </a:moveTo>
                  <a:cubicBezTo>
                    <a:pt x="2284" y="3609"/>
                    <a:pt x="2358" y="3675"/>
                    <a:pt x="2458" y="3759"/>
                  </a:cubicBezTo>
                  <a:lnTo>
                    <a:pt x="2461" y="3763"/>
                  </a:lnTo>
                  <a:cubicBezTo>
                    <a:pt x="2509" y="3796"/>
                    <a:pt x="2562" y="3826"/>
                    <a:pt x="2612" y="3853"/>
                  </a:cubicBezTo>
                  <a:cubicBezTo>
                    <a:pt x="2659" y="3879"/>
                    <a:pt x="2702" y="3907"/>
                    <a:pt x="2749" y="3933"/>
                  </a:cubicBezTo>
                  <a:cubicBezTo>
                    <a:pt x="2839" y="3984"/>
                    <a:pt x="2936" y="4037"/>
                    <a:pt x="3023" y="4097"/>
                  </a:cubicBezTo>
                  <a:cubicBezTo>
                    <a:pt x="3100" y="4147"/>
                    <a:pt x="3171" y="4204"/>
                    <a:pt x="3237" y="4261"/>
                  </a:cubicBezTo>
                  <a:cubicBezTo>
                    <a:pt x="3298" y="4321"/>
                    <a:pt x="3358" y="4385"/>
                    <a:pt x="3408" y="4452"/>
                  </a:cubicBezTo>
                  <a:cubicBezTo>
                    <a:pt x="3438" y="4509"/>
                    <a:pt x="3465" y="4572"/>
                    <a:pt x="3488" y="4635"/>
                  </a:cubicBezTo>
                  <a:cubicBezTo>
                    <a:pt x="3508" y="4709"/>
                    <a:pt x="3522" y="4786"/>
                    <a:pt x="3528" y="4863"/>
                  </a:cubicBezTo>
                  <a:cubicBezTo>
                    <a:pt x="3528" y="4900"/>
                    <a:pt x="3522" y="4933"/>
                    <a:pt x="3518" y="4967"/>
                  </a:cubicBezTo>
                  <a:cubicBezTo>
                    <a:pt x="3501" y="5020"/>
                    <a:pt x="3485" y="5074"/>
                    <a:pt x="3461" y="5128"/>
                  </a:cubicBezTo>
                  <a:cubicBezTo>
                    <a:pt x="3438" y="5168"/>
                    <a:pt x="3412" y="5208"/>
                    <a:pt x="3384" y="5244"/>
                  </a:cubicBezTo>
                  <a:cubicBezTo>
                    <a:pt x="3321" y="5301"/>
                    <a:pt x="3251" y="5355"/>
                    <a:pt x="3180" y="5401"/>
                  </a:cubicBezTo>
                  <a:cubicBezTo>
                    <a:pt x="3060" y="5472"/>
                    <a:pt x="2930" y="5525"/>
                    <a:pt x="2796" y="5572"/>
                  </a:cubicBezTo>
                  <a:cubicBezTo>
                    <a:pt x="2759" y="5582"/>
                    <a:pt x="2719" y="5592"/>
                    <a:pt x="2679" y="5599"/>
                  </a:cubicBezTo>
                  <a:cubicBezTo>
                    <a:pt x="2669" y="5599"/>
                    <a:pt x="2662" y="5595"/>
                    <a:pt x="2655" y="5595"/>
                  </a:cubicBezTo>
                  <a:cubicBezTo>
                    <a:pt x="2585" y="5575"/>
                    <a:pt x="2518" y="5555"/>
                    <a:pt x="2452" y="5535"/>
                  </a:cubicBezTo>
                  <a:cubicBezTo>
                    <a:pt x="2324" y="5495"/>
                    <a:pt x="2197" y="5458"/>
                    <a:pt x="2077" y="5404"/>
                  </a:cubicBezTo>
                  <a:cubicBezTo>
                    <a:pt x="1963" y="5341"/>
                    <a:pt x="1850" y="5274"/>
                    <a:pt x="1739" y="5204"/>
                  </a:cubicBezTo>
                  <a:cubicBezTo>
                    <a:pt x="1679" y="5168"/>
                    <a:pt x="1618" y="5123"/>
                    <a:pt x="1558" y="5087"/>
                  </a:cubicBezTo>
                  <a:cubicBezTo>
                    <a:pt x="1538" y="5077"/>
                    <a:pt x="1515" y="5063"/>
                    <a:pt x="1495" y="5050"/>
                  </a:cubicBezTo>
                  <a:cubicBezTo>
                    <a:pt x="1572" y="4873"/>
                    <a:pt x="1649" y="4696"/>
                    <a:pt x="1729" y="4518"/>
                  </a:cubicBezTo>
                  <a:cubicBezTo>
                    <a:pt x="1882" y="4171"/>
                    <a:pt x="2057" y="3833"/>
                    <a:pt x="2228" y="3492"/>
                  </a:cubicBezTo>
                  <a:close/>
                  <a:moveTo>
                    <a:pt x="3314" y="0"/>
                  </a:moveTo>
                  <a:cubicBezTo>
                    <a:pt x="3231" y="3"/>
                    <a:pt x="3151" y="3"/>
                    <a:pt x="3070" y="23"/>
                  </a:cubicBezTo>
                  <a:cubicBezTo>
                    <a:pt x="2997" y="40"/>
                    <a:pt x="2926" y="63"/>
                    <a:pt x="2859" y="87"/>
                  </a:cubicBezTo>
                  <a:cubicBezTo>
                    <a:pt x="2719" y="134"/>
                    <a:pt x="2589" y="224"/>
                    <a:pt x="2488" y="332"/>
                  </a:cubicBezTo>
                  <a:cubicBezTo>
                    <a:pt x="2381" y="445"/>
                    <a:pt x="2284" y="552"/>
                    <a:pt x="2204" y="686"/>
                  </a:cubicBezTo>
                  <a:cubicBezTo>
                    <a:pt x="2110" y="849"/>
                    <a:pt x="2023" y="1014"/>
                    <a:pt x="1933" y="1181"/>
                  </a:cubicBezTo>
                  <a:cubicBezTo>
                    <a:pt x="1726" y="1568"/>
                    <a:pt x="1518" y="1963"/>
                    <a:pt x="1361" y="2378"/>
                  </a:cubicBezTo>
                  <a:cubicBezTo>
                    <a:pt x="1291" y="2569"/>
                    <a:pt x="1228" y="2766"/>
                    <a:pt x="1144" y="2953"/>
                  </a:cubicBezTo>
                  <a:cubicBezTo>
                    <a:pt x="1053" y="3154"/>
                    <a:pt x="963" y="3354"/>
                    <a:pt x="870" y="3555"/>
                  </a:cubicBezTo>
                  <a:cubicBezTo>
                    <a:pt x="585" y="4180"/>
                    <a:pt x="325" y="4816"/>
                    <a:pt x="56" y="5449"/>
                  </a:cubicBezTo>
                  <a:cubicBezTo>
                    <a:pt x="0" y="5585"/>
                    <a:pt x="16" y="5759"/>
                    <a:pt x="76" y="5890"/>
                  </a:cubicBezTo>
                  <a:cubicBezTo>
                    <a:pt x="141" y="6031"/>
                    <a:pt x="264" y="6144"/>
                    <a:pt x="411" y="6197"/>
                  </a:cubicBezTo>
                  <a:cubicBezTo>
                    <a:pt x="473" y="6220"/>
                    <a:pt x="539" y="6231"/>
                    <a:pt x="605" y="6231"/>
                  </a:cubicBezTo>
                  <a:cubicBezTo>
                    <a:pt x="657" y="6231"/>
                    <a:pt x="709" y="6224"/>
                    <a:pt x="759" y="6211"/>
                  </a:cubicBezTo>
                  <a:cubicBezTo>
                    <a:pt x="783" y="6227"/>
                    <a:pt x="809" y="6244"/>
                    <a:pt x="836" y="6264"/>
                  </a:cubicBezTo>
                  <a:cubicBezTo>
                    <a:pt x="916" y="6318"/>
                    <a:pt x="1000" y="6368"/>
                    <a:pt x="1084" y="6418"/>
                  </a:cubicBezTo>
                  <a:cubicBezTo>
                    <a:pt x="1164" y="6468"/>
                    <a:pt x="1248" y="6515"/>
                    <a:pt x="1331" y="6562"/>
                  </a:cubicBezTo>
                  <a:cubicBezTo>
                    <a:pt x="1465" y="6639"/>
                    <a:pt x="1602" y="6706"/>
                    <a:pt x="1749" y="6753"/>
                  </a:cubicBezTo>
                  <a:cubicBezTo>
                    <a:pt x="1799" y="6769"/>
                    <a:pt x="1846" y="6786"/>
                    <a:pt x="1896" y="6799"/>
                  </a:cubicBezTo>
                  <a:cubicBezTo>
                    <a:pt x="1990" y="6826"/>
                    <a:pt x="2083" y="6856"/>
                    <a:pt x="2180" y="6880"/>
                  </a:cubicBezTo>
                  <a:cubicBezTo>
                    <a:pt x="2274" y="6900"/>
                    <a:pt x="2368" y="6923"/>
                    <a:pt x="2464" y="6940"/>
                  </a:cubicBezTo>
                  <a:cubicBezTo>
                    <a:pt x="2517" y="6949"/>
                    <a:pt x="2569" y="6953"/>
                    <a:pt x="2620" y="6953"/>
                  </a:cubicBezTo>
                  <a:cubicBezTo>
                    <a:pt x="2678" y="6953"/>
                    <a:pt x="2736" y="6949"/>
                    <a:pt x="2796" y="6943"/>
                  </a:cubicBezTo>
                  <a:cubicBezTo>
                    <a:pt x="2940" y="6937"/>
                    <a:pt x="3070" y="6886"/>
                    <a:pt x="3207" y="6843"/>
                  </a:cubicBezTo>
                  <a:cubicBezTo>
                    <a:pt x="3291" y="6816"/>
                    <a:pt x="3375" y="6779"/>
                    <a:pt x="3455" y="6742"/>
                  </a:cubicBezTo>
                  <a:cubicBezTo>
                    <a:pt x="3679" y="6639"/>
                    <a:pt x="3889" y="6508"/>
                    <a:pt x="4083" y="6355"/>
                  </a:cubicBezTo>
                  <a:cubicBezTo>
                    <a:pt x="4124" y="6321"/>
                    <a:pt x="4160" y="6287"/>
                    <a:pt x="4197" y="6254"/>
                  </a:cubicBezTo>
                  <a:cubicBezTo>
                    <a:pt x="4324" y="6127"/>
                    <a:pt x="4438" y="5994"/>
                    <a:pt x="4522" y="5836"/>
                  </a:cubicBezTo>
                  <a:cubicBezTo>
                    <a:pt x="4585" y="5719"/>
                    <a:pt x="4639" y="5605"/>
                    <a:pt x="4682" y="5478"/>
                  </a:cubicBezTo>
                  <a:cubicBezTo>
                    <a:pt x="4716" y="5384"/>
                    <a:pt x="4732" y="5284"/>
                    <a:pt x="4749" y="5188"/>
                  </a:cubicBezTo>
                  <a:cubicBezTo>
                    <a:pt x="4786" y="5007"/>
                    <a:pt x="4789" y="4827"/>
                    <a:pt x="4762" y="4642"/>
                  </a:cubicBezTo>
                  <a:cubicBezTo>
                    <a:pt x="4749" y="4546"/>
                    <a:pt x="4732" y="4452"/>
                    <a:pt x="4709" y="4358"/>
                  </a:cubicBezTo>
                  <a:cubicBezTo>
                    <a:pt x="4669" y="4211"/>
                    <a:pt x="4616" y="4074"/>
                    <a:pt x="4551" y="3940"/>
                  </a:cubicBezTo>
                  <a:cubicBezTo>
                    <a:pt x="4535" y="3910"/>
                    <a:pt x="4518" y="3879"/>
                    <a:pt x="4502" y="3850"/>
                  </a:cubicBezTo>
                  <a:cubicBezTo>
                    <a:pt x="4565" y="3839"/>
                    <a:pt x="4628" y="3830"/>
                    <a:pt x="4692" y="3816"/>
                  </a:cubicBezTo>
                  <a:cubicBezTo>
                    <a:pt x="4883" y="3783"/>
                    <a:pt x="5060" y="3703"/>
                    <a:pt x="5234" y="3623"/>
                  </a:cubicBezTo>
                  <a:cubicBezTo>
                    <a:pt x="5378" y="3558"/>
                    <a:pt x="5522" y="3475"/>
                    <a:pt x="5632" y="3354"/>
                  </a:cubicBezTo>
                  <a:cubicBezTo>
                    <a:pt x="5699" y="3281"/>
                    <a:pt x="5766" y="3208"/>
                    <a:pt x="5826" y="3127"/>
                  </a:cubicBezTo>
                  <a:cubicBezTo>
                    <a:pt x="5936" y="2980"/>
                    <a:pt x="6040" y="2823"/>
                    <a:pt x="6100" y="2649"/>
                  </a:cubicBezTo>
                  <a:cubicBezTo>
                    <a:pt x="6137" y="2539"/>
                    <a:pt x="6161" y="2414"/>
                    <a:pt x="6167" y="2298"/>
                  </a:cubicBezTo>
                  <a:cubicBezTo>
                    <a:pt x="6177" y="2161"/>
                    <a:pt x="6174" y="2027"/>
                    <a:pt x="6164" y="1886"/>
                  </a:cubicBezTo>
                  <a:cubicBezTo>
                    <a:pt x="6161" y="1860"/>
                    <a:pt x="6157" y="1833"/>
                    <a:pt x="6150" y="1806"/>
                  </a:cubicBezTo>
                  <a:cubicBezTo>
                    <a:pt x="6133" y="1739"/>
                    <a:pt x="6110" y="1672"/>
                    <a:pt x="6087" y="1609"/>
                  </a:cubicBezTo>
                  <a:cubicBezTo>
                    <a:pt x="6067" y="1556"/>
                    <a:pt x="6040" y="1508"/>
                    <a:pt x="6013" y="1459"/>
                  </a:cubicBezTo>
                  <a:cubicBezTo>
                    <a:pt x="5940" y="1338"/>
                    <a:pt x="5860" y="1224"/>
                    <a:pt x="5769" y="1117"/>
                  </a:cubicBezTo>
                  <a:cubicBezTo>
                    <a:pt x="5709" y="1047"/>
                    <a:pt x="5642" y="987"/>
                    <a:pt x="5575" y="923"/>
                  </a:cubicBezTo>
                  <a:cubicBezTo>
                    <a:pt x="5474" y="823"/>
                    <a:pt x="5368" y="729"/>
                    <a:pt x="5258" y="639"/>
                  </a:cubicBezTo>
                  <a:cubicBezTo>
                    <a:pt x="5241" y="625"/>
                    <a:pt x="5224" y="613"/>
                    <a:pt x="5207" y="599"/>
                  </a:cubicBezTo>
                  <a:cubicBezTo>
                    <a:pt x="5153" y="556"/>
                    <a:pt x="5104" y="515"/>
                    <a:pt x="5047" y="482"/>
                  </a:cubicBezTo>
                  <a:cubicBezTo>
                    <a:pt x="4846" y="361"/>
                    <a:pt x="4636" y="275"/>
                    <a:pt x="4408" y="214"/>
                  </a:cubicBezTo>
                  <a:cubicBezTo>
                    <a:pt x="4170" y="154"/>
                    <a:pt x="3929" y="107"/>
                    <a:pt x="3692" y="57"/>
                  </a:cubicBezTo>
                  <a:cubicBezTo>
                    <a:pt x="3602" y="37"/>
                    <a:pt x="3515" y="23"/>
                    <a:pt x="3428" y="7"/>
                  </a:cubicBezTo>
                  <a:cubicBezTo>
                    <a:pt x="3387" y="0"/>
                    <a:pt x="3351" y="0"/>
                    <a:pt x="3314" y="0"/>
                  </a:cubicBezTo>
                  <a:close/>
                </a:path>
              </a:pathLst>
            </a:custGeom>
            <a:solidFill>
              <a:srgbClr val="FCB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4791500" y="4541438"/>
              <a:ext cx="163225" cy="182575"/>
            </a:xfrm>
            <a:custGeom>
              <a:avLst/>
              <a:gdLst/>
              <a:ahLst/>
              <a:cxnLst/>
              <a:rect l="l" t="t" r="r" b="b"/>
              <a:pathLst>
                <a:path w="6529" h="7303" extrusionOk="0">
                  <a:moveTo>
                    <a:pt x="3700" y="1635"/>
                  </a:moveTo>
                  <a:lnTo>
                    <a:pt x="3880" y="1664"/>
                  </a:lnTo>
                  <a:cubicBezTo>
                    <a:pt x="3997" y="1684"/>
                    <a:pt x="4111" y="1708"/>
                    <a:pt x="4221" y="1728"/>
                  </a:cubicBezTo>
                  <a:cubicBezTo>
                    <a:pt x="4325" y="1755"/>
                    <a:pt x="4412" y="1781"/>
                    <a:pt x="4489" y="1815"/>
                  </a:cubicBezTo>
                  <a:cubicBezTo>
                    <a:pt x="4582" y="1875"/>
                    <a:pt x="4669" y="1945"/>
                    <a:pt x="4733" y="2005"/>
                  </a:cubicBezTo>
                  <a:cubicBezTo>
                    <a:pt x="4817" y="2082"/>
                    <a:pt x="4907" y="2173"/>
                    <a:pt x="4987" y="2277"/>
                  </a:cubicBezTo>
                  <a:cubicBezTo>
                    <a:pt x="4984" y="2310"/>
                    <a:pt x="4981" y="2340"/>
                    <a:pt x="4977" y="2374"/>
                  </a:cubicBezTo>
                  <a:cubicBezTo>
                    <a:pt x="4947" y="2424"/>
                    <a:pt x="4907" y="2474"/>
                    <a:pt x="4867" y="2527"/>
                  </a:cubicBezTo>
                  <a:cubicBezTo>
                    <a:pt x="4797" y="2561"/>
                    <a:pt x="4723" y="2595"/>
                    <a:pt x="4643" y="2624"/>
                  </a:cubicBezTo>
                  <a:cubicBezTo>
                    <a:pt x="4566" y="2641"/>
                    <a:pt x="4489" y="2651"/>
                    <a:pt x="4405" y="2661"/>
                  </a:cubicBezTo>
                  <a:lnTo>
                    <a:pt x="4348" y="2668"/>
                  </a:lnTo>
                  <a:cubicBezTo>
                    <a:pt x="4272" y="2678"/>
                    <a:pt x="4195" y="2684"/>
                    <a:pt x="4131" y="2691"/>
                  </a:cubicBezTo>
                  <a:cubicBezTo>
                    <a:pt x="3991" y="2691"/>
                    <a:pt x="3854" y="2678"/>
                    <a:pt x="3736" y="2668"/>
                  </a:cubicBezTo>
                  <a:cubicBezTo>
                    <a:pt x="3596" y="2655"/>
                    <a:pt x="3485" y="2638"/>
                    <a:pt x="3385" y="2621"/>
                  </a:cubicBezTo>
                  <a:lnTo>
                    <a:pt x="3375" y="2618"/>
                  </a:lnTo>
                  <a:cubicBezTo>
                    <a:pt x="3295" y="2595"/>
                    <a:pt x="3215" y="2570"/>
                    <a:pt x="3121" y="2558"/>
                  </a:cubicBezTo>
                  <a:cubicBezTo>
                    <a:pt x="3138" y="2527"/>
                    <a:pt x="3155" y="2497"/>
                    <a:pt x="3171" y="2470"/>
                  </a:cubicBezTo>
                  <a:cubicBezTo>
                    <a:pt x="3252" y="2337"/>
                    <a:pt x="3329" y="2206"/>
                    <a:pt x="3409" y="2079"/>
                  </a:cubicBezTo>
                  <a:cubicBezTo>
                    <a:pt x="3482" y="1962"/>
                    <a:pt x="3556" y="1845"/>
                    <a:pt x="3633" y="1735"/>
                  </a:cubicBezTo>
                  <a:lnTo>
                    <a:pt x="3700" y="1635"/>
                  </a:lnTo>
                  <a:close/>
                  <a:moveTo>
                    <a:pt x="3536" y="1253"/>
                  </a:moveTo>
                  <a:lnTo>
                    <a:pt x="3345" y="1534"/>
                  </a:lnTo>
                  <a:cubicBezTo>
                    <a:pt x="3261" y="1651"/>
                    <a:pt x="3184" y="1772"/>
                    <a:pt x="3111" y="1892"/>
                  </a:cubicBezTo>
                  <a:cubicBezTo>
                    <a:pt x="3028" y="2022"/>
                    <a:pt x="2951" y="2156"/>
                    <a:pt x="2870" y="2289"/>
                  </a:cubicBezTo>
                  <a:cubicBezTo>
                    <a:pt x="2817" y="2380"/>
                    <a:pt x="2770" y="2470"/>
                    <a:pt x="2719" y="2561"/>
                  </a:cubicBezTo>
                  <a:lnTo>
                    <a:pt x="2509" y="3019"/>
                  </a:lnTo>
                  <a:lnTo>
                    <a:pt x="2874" y="2919"/>
                  </a:lnTo>
                  <a:cubicBezTo>
                    <a:pt x="2916" y="2906"/>
                    <a:pt x="2960" y="2899"/>
                    <a:pt x="3003" y="2899"/>
                  </a:cubicBezTo>
                  <a:cubicBezTo>
                    <a:pt x="3018" y="2899"/>
                    <a:pt x="3033" y="2900"/>
                    <a:pt x="3048" y="2902"/>
                  </a:cubicBezTo>
                  <a:cubicBezTo>
                    <a:pt x="3121" y="2908"/>
                    <a:pt x="3195" y="2932"/>
                    <a:pt x="3275" y="2956"/>
                  </a:cubicBezTo>
                  <a:lnTo>
                    <a:pt x="3312" y="2965"/>
                  </a:lnTo>
                  <a:cubicBezTo>
                    <a:pt x="3425" y="2985"/>
                    <a:pt x="3549" y="3002"/>
                    <a:pt x="3700" y="3016"/>
                  </a:cubicBezTo>
                  <a:cubicBezTo>
                    <a:pt x="3823" y="3029"/>
                    <a:pt x="3967" y="3042"/>
                    <a:pt x="4131" y="3042"/>
                  </a:cubicBezTo>
                  <a:lnTo>
                    <a:pt x="4144" y="3042"/>
                  </a:lnTo>
                  <a:cubicBezTo>
                    <a:pt x="4228" y="3036"/>
                    <a:pt x="4308" y="3029"/>
                    <a:pt x="4392" y="3016"/>
                  </a:cubicBezTo>
                  <a:lnTo>
                    <a:pt x="4452" y="3009"/>
                  </a:lnTo>
                  <a:cubicBezTo>
                    <a:pt x="4542" y="2999"/>
                    <a:pt x="4636" y="2985"/>
                    <a:pt x="4729" y="2965"/>
                  </a:cubicBezTo>
                  <a:lnTo>
                    <a:pt x="4753" y="2959"/>
                  </a:lnTo>
                  <a:cubicBezTo>
                    <a:pt x="4860" y="2919"/>
                    <a:pt x="4961" y="2875"/>
                    <a:pt x="5050" y="2828"/>
                  </a:cubicBezTo>
                  <a:lnTo>
                    <a:pt x="5124" y="2765"/>
                  </a:lnTo>
                  <a:cubicBezTo>
                    <a:pt x="5188" y="2688"/>
                    <a:pt x="5245" y="2607"/>
                    <a:pt x="5291" y="2534"/>
                  </a:cubicBezTo>
                  <a:lnTo>
                    <a:pt x="5322" y="2447"/>
                  </a:lnTo>
                  <a:cubicBezTo>
                    <a:pt x="5331" y="2380"/>
                    <a:pt x="5339" y="2310"/>
                    <a:pt x="5339" y="2243"/>
                  </a:cubicBezTo>
                  <a:lnTo>
                    <a:pt x="5339" y="2226"/>
                  </a:lnTo>
                  <a:lnTo>
                    <a:pt x="5322" y="2166"/>
                  </a:lnTo>
                  <a:cubicBezTo>
                    <a:pt x="5311" y="2143"/>
                    <a:pt x="5302" y="2123"/>
                    <a:pt x="5291" y="2102"/>
                  </a:cubicBezTo>
                  <a:lnTo>
                    <a:pt x="5278" y="2079"/>
                  </a:lnTo>
                  <a:cubicBezTo>
                    <a:pt x="5181" y="1948"/>
                    <a:pt x="5070" y="1838"/>
                    <a:pt x="4974" y="1748"/>
                  </a:cubicBezTo>
                  <a:lnTo>
                    <a:pt x="4967" y="1741"/>
                  </a:lnTo>
                  <a:cubicBezTo>
                    <a:pt x="4890" y="1675"/>
                    <a:pt x="4783" y="1584"/>
                    <a:pt x="4663" y="1511"/>
                  </a:cubicBezTo>
                  <a:lnTo>
                    <a:pt x="4639" y="1497"/>
                  </a:lnTo>
                  <a:cubicBezTo>
                    <a:pt x="4539" y="1454"/>
                    <a:pt x="4436" y="1420"/>
                    <a:pt x="4298" y="1387"/>
                  </a:cubicBezTo>
                  <a:cubicBezTo>
                    <a:pt x="4181" y="1363"/>
                    <a:pt x="4061" y="1340"/>
                    <a:pt x="3944" y="1320"/>
                  </a:cubicBezTo>
                  <a:cubicBezTo>
                    <a:pt x="3860" y="1303"/>
                    <a:pt x="3780" y="1290"/>
                    <a:pt x="3696" y="1277"/>
                  </a:cubicBezTo>
                  <a:lnTo>
                    <a:pt x="3536" y="1253"/>
                  </a:lnTo>
                  <a:close/>
                  <a:moveTo>
                    <a:pt x="2439" y="3995"/>
                  </a:moveTo>
                  <a:cubicBezTo>
                    <a:pt x="2466" y="4022"/>
                    <a:pt x="2496" y="4046"/>
                    <a:pt x="2526" y="4069"/>
                  </a:cubicBezTo>
                  <a:lnTo>
                    <a:pt x="2529" y="4072"/>
                  </a:lnTo>
                  <a:cubicBezTo>
                    <a:pt x="2576" y="4109"/>
                    <a:pt x="2622" y="4136"/>
                    <a:pt x="2662" y="4160"/>
                  </a:cubicBezTo>
                  <a:lnTo>
                    <a:pt x="2703" y="4183"/>
                  </a:lnTo>
                  <a:cubicBezTo>
                    <a:pt x="2747" y="4209"/>
                    <a:pt x="2793" y="4236"/>
                    <a:pt x="2840" y="4260"/>
                  </a:cubicBezTo>
                  <a:lnTo>
                    <a:pt x="2880" y="4287"/>
                  </a:lnTo>
                  <a:cubicBezTo>
                    <a:pt x="2957" y="4327"/>
                    <a:pt x="3034" y="4370"/>
                    <a:pt x="3104" y="4417"/>
                  </a:cubicBezTo>
                  <a:cubicBezTo>
                    <a:pt x="3168" y="4461"/>
                    <a:pt x="3232" y="4510"/>
                    <a:pt x="3292" y="4564"/>
                  </a:cubicBezTo>
                  <a:cubicBezTo>
                    <a:pt x="3352" y="4621"/>
                    <a:pt x="3399" y="4671"/>
                    <a:pt x="3439" y="4722"/>
                  </a:cubicBezTo>
                  <a:cubicBezTo>
                    <a:pt x="3459" y="4765"/>
                    <a:pt x="3479" y="4808"/>
                    <a:pt x="3499" y="4862"/>
                  </a:cubicBezTo>
                  <a:cubicBezTo>
                    <a:pt x="3512" y="4925"/>
                    <a:pt x="3522" y="4986"/>
                    <a:pt x="3533" y="5043"/>
                  </a:cubicBezTo>
                  <a:cubicBezTo>
                    <a:pt x="3529" y="5063"/>
                    <a:pt x="3525" y="5083"/>
                    <a:pt x="3522" y="5106"/>
                  </a:cubicBezTo>
                  <a:cubicBezTo>
                    <a:pt x="3512" y="5146"/>
                    <a:pt x="3499" y="5186"/>
                    <a:pt x="3482" y="5223"/>
                  </a:cubicBezTo>
                  <a:cubicBezTo>
                    <a:pt x="3465" y="5250"/>
                    <a:pt x="3449" y="5276"/>
                    <a:pt x="3429" y="5299"/>
                  </a:cubicBezTo>
                  <a:cubicBezTo>
                    <a:pt x="3385" y="5344"/>
                    <a:pt x="3332" y="5384"/>
                    <a:pt x="3275" y="5424"/>
                  </a:cubicBezTo>
                  <a:cubicBezTo>
                    <a:pt x="3171" y="5480"/>
                    <a:pt x="3054" y="5534"/>
                    <a:pt x="2931" y="5577"/>
                  </a:cubicBezTo>
                  <a:cubicBezTo>
                    <a:pt x="2903" y="5584"/>
                    <a:pt x="2880" y="5591"/>
                    <a:pt x="2854" y="5594"/>
                  </a:cubicBezTo>
                  <a:cubicBezTo>
                    <a:pt x="2810" y="5580"/>
                    <a:pt x="2767" y="5568"/>
                    <a:pt x="2723" y="5554"/>
                  </a:cubicBezTo>
                  <a:lnTo>
                    <a:pt x="2642" y="5531"/>
                  </a:lnTo>
                  <a:cubicBezTo>
                    <a:pt x="2532" y="5497"/>
                    <a:pt x="2426" y="5464"/>
                    <a:pt x="2338" y="5427"/>
                  </a:cubicBezTo>
                  <a:cubicBezTo>
                    <a:pt x="2228" y="5364"/>
                    <a:pt x="2121" y="5296"/>
                    <a:pt x="2011" y="5230"/>
                  </a:cubicBezTo>
                  <a:lnTo>
                    <a:pt x="1944" y="5186"/>
                  </a:lnTo>
                  <a:cubicBezTo>
                    <a:pt x="1927" y="5176"/>
                    <a:pt x="1910" y="5166"/>
                    <a:pt x="1897" y="5156"/>
                  </a:cubicBezTo>
                  <a:cubicBezTo>
                    <a:pt x="1954" y="5026"/>
                    <a:pt x="2011" y="4895"/>
                    <a:pt x="2068" y="4768"/>
                  </a:cubicBezTo>
                  <a:cubicBezTo>
                    <a:pt x="2181" y="4507"/>
                    <a:pt x="2309" y="4250"/>
                    <a:pt x="2439" y="3995"/>
                  </a:cubicBezTo>
                  <a:close/>
                  <a:moveTo>
                    <a:pt x="2409" y="3273"/>
                  </a:moveTo>
                  <a:lnTo>
                    <a:pt x="2228" y="3631"/>
                  </a:lnTo>
                  <a:cubicBezTo>
                    <a:pt x="2064" y="3952"/>
                    <a:pt x="1894" y="4287"/>
                    <a:pt x="1747" y="4624"/>
                  </a:cubicBezTo>
                  <a:cubicBezTo>
                    <a:pt x="1666" y="4802"/>
                    <a:pt x="1589" y="4978"/>
                    <a:pt x="1512" y="5156"/>
                  </a:cubicBezTo>
                  <a:lnTo>
                    <a:pt x="1449" y="5299"/>
                  </a:lnTo>
                  <a:lnTo>
                    <a:pt x="1646" y="5417"/>
                  </a:lnTo>
                  <a:cubicBezTo>
                    <a:pt x="1683" y="5437"/>
                    <a:pt x="1716" y="5460"/>
                    <a:pt x="1753" y="5480"/>
                  </a:cubicBezTo>
                  <a:lnTo>
                    <a:pt x="1827" y="5531"/>
                  </a:lnTo>
                  <a:cubicBezTo>
                    <a:pt x="1937" y="5600"/>
                    <a:pt x="2051" y="5668"/>
                    <a:pt x="2181" y="5741"/>
                  </a:cubicBezTo>
                  <a:cubicBezTo>
                    <a:pt x="2301" y="5795"/>
                    <a:pt x="2422" y="5832"/>
                    <a:pt x="2542" y="5869"/>
                  </a:cubicBezTo>
                  <a:lnTo>
                    <a:pt x="2619" y="5892"/>
                  </a:lnTo>
                  <a:cubicBezTo>
                    <a:pt x="2673" y="5909"/>
                    <a:pt x="2730" y="5926"/>
                    <a:pt x="2787" y="5942"/>
                  </a:cubicBezTo>
                  <a:lnTo>
                    <a:pt x="2863" y="5952"/>
                  </a:lnTo>
                  <a:lnTo>
                    <a:pt x="2887" y="5946"/>
                  </a:lnTo>
                  <a:cubicBezTo>
                    <a:pt x="2931" y="5938"/>
                    <a:pt x="2977" y="5929"/>
                    <a:pt x="3034" y="5912"/>
                  </a:cubicBezTo>
                  <a:cubicBezTo>
                    <a:pt x="3188" y="5858"/>
                    <a:pt x="3325" y="5798"/>
                    <a:pt x="3459" y="5721"/>
                  </a:cubicBezTo>
                  <a:cubicBezTo>
                    <a:pt x="3549" y="5661"/>
                    <a:pt x="3619" y="5605"/>
                    <a:pt x="3679" y="5548"/>
                  </a:cubicBezTo>
                  <a:lnTo>
                    <a:pt x="3700" y="5527"/>
                  </a:lnTo>
                  <a:cubicBezTo>
                    <a:pt x="3733" y="5484"/>
                    <a:pt x="3763" y="5440"/>
                    <a:pt x="3790" y="5393"/>
                  </a:cubicBezTo>
                  <a:lnTo>
                    <a:pt x="3803" y="5370"/>
                  </a:lnTo>
                  <a:cubicBezTo>
                    <a:pt x="3826" y="5310"/>
                    <a:pt x="3846" y="5253"/>
                    <a:pt x="3863" y="5190"/>
                  </a:cubicBezTo>
                  <a:lnTo>
                    <a:pt x="3870" y="5169"/>
                  </a:lnTo>
                  <a:cubicBezTo>
                    <a:pt x="3874" y="5129"/>
                    <a:pt x="3880" y="5092"/>
                    <a:pt x="3883" y="5052"/>
                  </a:cubicBezTo>
                  <a:lnTo>
                    <a:pt x="3883" y="5035"/>
                  </a:lnTo>
                  <a:lnTo>
                    <a:pt x="3883" y="5019"/>
                  </a:lnTo>
                  <a:cubicBezTo>
                    <a:pt x="3874" y="4942"/>
                    <a:pt x="3860" y="4858"/>
                    <a:pt x="3840" y="4771"/>
                  </a:cubicBezTo>
                  <a:lnTo>
                    <a:pt x="3834" y="4748"/>
                  </a:lnTo>
                  <a:cubicBezTo>
                    <a:pt x="3803" y="4674"/>
                    <a:pt x="3773" y="4608"/>
                    <a:pt x="3743" y="4544"/>
                  </a:cubicBezTo>
                  <a:lnTo>
                    <a:pt x="3726" y="4517"/>
                  </a:lnTo>
                  <a:cubicBezTo>
                    <a:pt x="3673" y="4453"/>
                    <a:pt x="3616" y="4387"/>
                    <a:pt x="3529" y="4303"/>
                  </a:cubicBezTo>
                  <a:cubicBezTo>
                    <a:pt x="3465" y="4250"/>
                    <a:pt x="3389" y="4186"/>
                    <a:pt x="3301" y="4126"/>
                  </a:cubicBezTo>
                  <a:cubicBezTo>
                    <a:pt x="3221" y="4072"/>
                    <a:pt x="3138" y="4026"/>
                    <a:pt x="3054" y="3979"/>
                  </a:cubicBezTo>
                  <a:lnTo>
                    <a:pt x="3011" y="3955"/>
                  </a:lnTo>
                  <a:cubicBezTo>
                    <a:pt x="2967" y="3929"/>
                    <a:pt x="2923" y="3905"/>
                    <a:pt x="2880" y="3879"/>
                  </a:cubicBezTo>
                  <a:lnTo>
                    <a:pt x="2837" y="3855"/>
                  </a:lnTo>
                  <a:cubicBezTo>
                    <a:pt x="2807" y="3839"/>
                    <a:pt x="2776" y="3822"/>
                    <a:pt x="2750" y="3802"/>
                  </a:cubicBezTo>
                  <a:lnTo>
                    <a:pt x="2639" y="3939"/>
                  </a:lnTo>
                  <a:lnTo>
                    <a:pt x="2747" y="3799"/>
                  </a:lnTo>
                  <a:cubicBezTo>
                    <a:pt x="2650" y="3718"/>
                    <a:pt x="2602" y="3674"/>
                    <a:pt x="2566" y="3591"/>
                  </a:cubicBezTo>
                  <a:lnTo>
                    <a:pt x="2409" y="3273"/>
                  </a:lnTo>
                  <a:close/>
                  <a:moveTo>
                    <a:pt x="3525" y="352"/>
                  </a:moveTo>
                  <a:cubicBezTo>
                    <a:pt x="3544" y="352"/>
                    <a:pt x="3562" y="354"/>
                    <a:pt x="3576" y="357"/>
                  </a:cubicBezTo>
                  <a:cubicBezTo>
                    <a:pt x="3663" y="370"/>
                    <a:pt x="3746" y="387"/>
                    <a:pt x="3834" y="403"/>
                  </a:cubicBezTo>
                  <a:lnTo>
                    <a:pt x="3980" y="434"/>
                  </a:lnTo>
                  <a:cubicBezTo>
                    <a:pt x="4167" y="474"/>
                    <a:pt x="4359" y="514"/>
                    <a:pt x="4542" y="561"/>
                  </a:cubicBezTo>
                  <a:cubicBezTo>
                    <a:pt x="4753" y="614"/>
                    <a:pt x="4944" y="698"/>
                    <a:pt x="5135" y="812"/>
                  </a:cubicBezTo>
                  <a:cubicBezTo>
                    <a:pt x="5184" y="838"/>
                    <a:pt x="5231" y="875"/>
                    <a:pt x="5275" y="912"/>
                  </a:cubicBezTo>
                  <a:lnTo>
                    <a:pt x="5325" y="952"/>
                  </a:lnTo>
                  <a:cubicBezTo>
                    <a:pt x="5432" y="1042"/>
                    <a:pt x="5536" y="1133"/>
                    <a:pt x="5632" y="1226"/>
                  </a:cubicBezTo>
                  <a:lnTo>
                    <a:pt x="5666" y="1256"/>
                  </a:lnTo>
                  <a:cubicBezTo>
                    <a:pt x="5720" y="1310"/>
                    <a:pt x="5770" y="1357"/>
                    <a:pt x="5813" y="1407"/>
                  </a:cubicBezTo>
                  <a:cubicBezTo>
                    <a:pt x="5893" y="1504"/>
                    <a:pt x="5967" y="1607"/>
                    <a:pt x="6038" y="1724"/>
                  </a:cubicBezTo>
                  <a:cubicBezTo>
                    <a:pt x="6061" y="1765"/>
                    <a:pt x="6084" y="1805"/>
                    <a:pt x="6101" y="1845"/>
                  </a:cubicBezTo>
                  <a:cubicBezTo>
                    <a:pt x="6121" y="1905"/>
                    <a:pt x="6141" y="1962"/>
                    <a:pt x="6154" y="2025"/>
                  </a:cubicBezTo>
                  <a:cubicBezTo>
                    <a:pt x="6161" y="2042"/>
                    <a:pt x="6164" y="2059"/>
                    <a:pt x="6168" y="2076"/>
                  </a:cubicBezTo>
                  <a:cubicBezTo>
                    <a:pt x="6178" y="2213"/>
                    <a:pt x="6178" y="2340"/>
                    <a:pt x="6171" y="2464"/>
                  </a:cubicBezTo>
                  <a:cubicBezTo>
                    <a:pt x="6164" y="2570"/>
                    <a:pt x="6141" y="2678"/>
                    <a:pt x="6111" y="2768"/>
                  </a:cubicBezTo>
                  <a:cubicBezTo>
                    <a:pt x="6058" y="2925"/>
                    <a:pt x="5957" y="3072"/>
                    <a:pt x="5863" y="3200"/>
                  </a:cubicBezTo>
                  <a:cubicBezTo>
                    <a:pt x="5820" y="3257"/>
                    <a:pt x="5770" y="3313"/>
                    <a:pt x="5713" y="3373"/>
                  </a:cubicBezTo>
                  <a:lnTo>
                    <a:pt x="5680" y="3413"/>
                  </a:lnTo>
                  <a:cubicBezTo>
                    <a:pt x="5603" y="3498"/>
                    <a:pt x="5496" y="3567"/>
                    <a:pt x="5339" y="3638"/>
                  </a:cubicBezTo>
                  <a:cubicBezTo>
                    <a:pt x="5175" y="3711"/>
                    <a:pt x="5007" y="3788"/>
                    <a:pt x="4840" y="3819"/>
                  </a:cubicBezTo>
                  <a:cubicBezTo>
                    <a:pt x="4777" y="3831"/>
                    <a:pt x="4716" y="3842"/>
                    <a:pt x="4653" y="3851"/>
                  </a:cubicBezTo>
                  <a:lnTo>
                    <a:pt x="4402" y="3892"/>
                  </a:lnTo>
                  <a:lnTo>
                    <a:pt x="4529" y="4112"/>
                  </a:lnTo>
                  <a:cubicBezTo>
                    <a:pt x="4542" y="4140"/>
                    <a:pt x="4556" y="4166"/>
                    <a:pt x="4569" y="4193"/>
                  </a:cubicBezTo>
                  <a:cubicBezTo>
                    <a:pt x="4633" y="4323"/>
                    <a:pt x="4683" y="4450"/>
                    <a:pt x="4716" y="4577"/>
                  </a:cubicBezTo>
                  <a:cubicBezTo>
                    <a:pt x="4740" y="4671"/>
                    <a:pt x="4757" y="4771"/>
                    <a:pt x="4766" y="4845"/>
                  </a:cubicBezTo>
                  <a:cubicBezTo>
                    <a:pt x="4794" y="5006"/>
                    <a:pt x="4786" y="5169"/>
                    <a:pt x="4757" y="5330"/>
                  </a:cubicBezTo>
                  <a:lnTo>
                    <a:pt x="4743" y="5393"/>
                  </a:lnTo>
                  <a:cubicBezTo>
                    <a:pt x="4729" y="5467"/>
                    <a:pt x="4716" y="5537"/>
                    <a:pt x="4696" y="5597"/>
                  </a:cubicBezTo>
                  <a:cubicBezTo>
                    <a:pt x="4660" y="5701"/>
                    <a:pt x="4613" y="5805"/>
                    <a:pt x="4546" y="5929"/>
                  </a:cubicBezTo>
                  <a:cubicBezTo>
                    <a:pt x="4476" y="6056"/>
                    <a:pt x="4382" y="6176"/>
                    <a:pt x="4252" y="6303"/>
                  </a:cubicBezTo>
                  <a:cubicBezTo>
                    <a:pt x="4218" y="6333"/>
                    <a:pt x="4188" y="6363"/>
                    <a:pt x="4151" y="6394"/>
                  </a:cubicBezTo>
                  <a:cubicBezTo>
                    <a:pt x="3971" y="6537"/>
                    <a:pt x="3770" y="6661"/>
                    <a:pt x="3559" y="6758"/>
                  </a:cubicBezTo>
                  <a:cubicBezTo>
                    <a:pt x="3472" y="6798"/>
                    <a:pt x="3399" y="6829"/>
                    <a:pt x="3332" y="6852"/>
                  </a:cubicBezTo>
                  <a:lnTo>
                    <a:pt x="3261" y="6872"/>
                  </a:lnTo>
                  <a:cubicBezTo>
                    <a:pt x="3158" y="6905"/>
                    <a:pt x="3057" y="6939"/>
                    <a:pt x="2954" y="6945"/>
                  </a:cubicBezTo>
                  <a:cubicBezTo>
                    <a:pt x="2899" y="6949"/>
                    <a:pt x="2847" y="6952"/>
                    <a:pt x="2798" y="6952"/>
                  </a:cubicBezTo>
                  <a:cubicBezTo>
                    <a:pt x="2755" y="6952"/>
                    <a:pt x="2713" y="6950"/>
                    <a:pt x="2673" y="6942"/>
                  </a:cubicBezTo>
                  <a:cubicBezTo>
                    <a:pt x="2579" y="6925"/>
                    <a:pt x="2489" y="6905"/>
                    <a:pt x="2395" y="6882"/>
                  </a:cubicBezTo>
                  <a:cubicBezTo>
                    <a:pt x="2335" y="6869"/>
                    <a:pt x="2275" y="6852"/>
                    <a:pt x="2215" y="6832"/>
                  </a:cubicBezTo>
                  <a:lnTo>
                    <a:pt x="2121" y="6804"/>
                  </a:lnTo>
                  <a:cubicBezTo>
                    <a:pt x="2085" y="6795"/>
                    <a:pt x="2044" y="6781"/>
                    <a:pt x="2004" y="6768"/>
                  </a:cubicBezTo>
                  <a:lnTo>
                    <a:pt x="1980" y="6761"/>
                  </a:lnTo>
                  <a:cubicBezTo>
                    <a:pt x="1840" y="6718"/>
                    <a:pt x="1710" y="6648"/>
                    <a:pt x="1596" y="6584"/>
                  </a:cubicBezTo>
                  <a:cubicBezTo>
                    <a:pt x="1512" y="6540"/>
                    <a:pt x="1432" y="6494"/>
                    <a:pt x="1352" y="6443"/>
                  </a:cubicBezTo>
                  <a:cubicBezTo>
                    <a:pt x="1268" y="6397"/>
                    <a:pt x="1191" y="6343"/>
                    <a:pt x="1111" y="6293"/>
                  </a:cubicBezTo>
                  <a:cubicBezTo>
                    <a:pt x="1084" y="6276"/>
                    <a:pt x="1061" y="6259"/>
                    <a:pt x="1041" y="6243"/>
                  </a:cubicBezTo>
                  <a:lnTo>
                    <a:pt x="970" y="6193"/>
                  </a:lnTo>
                  <a:lnTo>
                    <a:pt x="890" y="6216"/>
                  </a:lnTo>
                  <a:cubicBezTo>
                    <a:pt x="856" y="6225"/>
                    <a:pt x="820" y="6229"/>
                    <a:pt x="784" y="6229"/>
                  </a:cubicBezTo>
                  <a:cubicBezTo>
                    <a:pt x="737" y="6229"/>
                    <a:pt x="690" y="6222"/>
                    <a:pt x="646" y="6207"/>
                  </a:cubicBezTo>
                  <a:cubicBezTo>
                    <a:pt x="546" y="6170"/>
                    <a:pt x="459" y="6093"/>
                    <a:pt x="412" y="5992"/>
                  </a:cubicBezTo>
                  <a:cubicBezTo>
                    <a:pt x="368" y="5895"/>
                    <a:pt x="362" y="5771"/>
                    <a:pt x="395" y="5694"/>
                  </a:cubicBezTo>
                  <a:lnTo>
                    <a:pt x="569" y="5279"/>
                  </a:lnTo>
                  <a:cubicBezTo>
                    <a:pt x="776" y="4795"/>
                    <a:pt x="987" y="4293"/>
                    <a:pt x="1208" y="3805"/>
                  </a:cubicBezTo>
                  <a:cubicBezTo>
                    <a:pt x="1302" y="3604"/>
                    <a:pt x="1392" y="3404"/>
                    <a:pt x="1483" y="3200"/>
                  </a:cubicBezTo>
                  <a:cubicBezTo>
                    <a:pt x="1546" y="3052"/>
                    <a:pt x="1603" y="2899"/>
                    <a:pt x="1656" y="2751"/>
                  </a:cubicBezTo>
                  <a:lnTo>
                    <a:pt x="1707" y="2615"/>
                  </a:lnTo>
                  <a:cubicBezTo>
                    <a:pt x="1857" y="2209"/>
                    <a:pt x="2064" y="1818"/>
                    <a:pt x="2268" y="1437"/>
                  </a:cubicBezTo>
                  <a:lnTo>
                    <a:pt x="2298" y="1383"/>
                  </a:lnTo>
                  <a:cubicBezTo>
                    <a:pt x="2375" y="1240"/>
                    <a:pt x="2452" y="1093"/>
                    <a:pt x="2536" y="952"/>
                  </a:cubicBezTo>
                  <a:cubicBezTo>
                    <a:pt x="2606" y="835"/>
                    <a:pt x="2693" y="735"/>
                    <a:pt x="2793" y="628"/>
                  </a:cubicBezTo>
                  <a:cubicBezTo>
                    <a:pt x="2877" y="537"/>
                    <a:pt x="2984" y="467"/>
                    <a:pt x="3094" y="431"/>
                  </a:cubicBezTo>
                  <a:cubicBezTo>
                    <a:pt x="3158" y="407"/>
                    <a:pt x="3221" y="383"/>
                    <a:pt x="3289" y="370"/>
                  </a:cubicBezTo>
                  <a:cubicBezTo>
                    <a:pt x="3335" y="357"/>
                    <a:pt x="3385" y="357"/>
                    <a:pt x="3445" y="353"/>
                  </a:cubicBezTo>
                  <a:lnTo>
                    <a:pt x="3499" y="353"/>
                  </a:lnTo>
                  <a:cubicBezTo>
                    <a:pt x="3508" y="353"/>
                    <a:pt x="3516" y="352"/>
                    <a:pt x="3525" y="352"/>
                  </a:cubicBezTo>
                  <a:close/>
                  <a:moveTo>
                    <a:pt x="3528" y="1"/>
                  </a:moveTo>
                  <a:cubicBezTo>
                    <a:pt x="3515" y="1"/>
                    <a:pt x="3500" y="1"/>
                    <a:pt x="3485" y="2"/>
                  </a:cubicBezTo>
                  <a:lnTo>
                    <a:pt x="3435" y="2"/>
                  </a:lnTo>
                  <a:cubicBezTo>
                    <a:pt x="3362" y="6"/>
                    <a:pt x="3289" y="9"/>
                    <a:pt x="3208" y="26"/>
                  </a:cubicBezTo>
                  <a:cubicBezTo>
                    <a:pt x="3128" y="46"/>
                    <a:pt x="3054" y="69"/>
                    <a:pt x="2980" y="96"/>
                  </a:cubicBezTo>
                  <a:cubicBezTo>
                    <a:pt x="2817" y="153"/>
                    <a:pt x="2659" y="256"/>
                    <a:pt x="2536" y="387"/>
                  </a:cubicBezTo>
                  <a:cubicBezTo>
                    <a:pt x="2426" y="508"/>
                    <a:pt x="2318" y="624"/>
                    <a:pt x="2231" y="775"/>
                  </a:cubicBezTo>
                  <a:cubicBezTo>
                    <a:pt x="2148" y="919"/>
                    <a:pt x="2068" y="1069"/>
                    <a:pt x="1987" y="1216"/>
                  </a:cubicBezTo>
                  <a:lnTo>
                    <a:pt x="1957" y="1273"/>
                  </a:lnTo>
                  <a:cubicBezTo>
                    <a:pt x="1750" y="1661"/>
                    <a:pt x="1536" y="2066"/>
                    <a:pt x="1375" y="2494"/>
                  </a:cubicBezTo>
                  <a:lnTo>
                    <a:pt x="1325" y="2635"/>
                  </a:lnTo>
                  <a:cubicBezTo>
                    <a:pt x="1275" y="2775"/>
                    <a:pt x="1222" y="2922"/>
                    <a:pt x="1161" y="3056"/>
                  </a:cubicBezTo>
                  <a:lnTo>
                    <a:pt x="890" y="3658"/>
                  </a:lnTo>
                  <a:cubicBezTo>
                    <a:pt x="666" y="4149"/>
                    <a:pt x="452" y="4654"/>
                    <a:pt x="248" y="5143"/>
                  </a:cubicBezTo>
                  <a:lnTo>
                    <a:pt x="71" y="5557"/>
                  </a:lnTo>
                  <a:cubicBezTo>
                    <a:pt x="1" y="5728"/>
                    <a:pt x="7" y="5952"/>
                    <a:pt x="94" y="6139"/>
                  </a:cubicBezTo>
                  <a:cubicBezTo>
                    <a:pt x="178" y="6323"/>
                    <a:pt x="339" y="6471"/>
                    <a:pt x="529" y="6537"/>
                  </a:cubicBezTo>
                  <a:cubicBezTo>
                    <a:pt x="611" y="6568"/>
                    <a:pt x="698" y="6582"/>
                    <a:pt x="785" y="6582"/>
                  </a:cubicBezTo>
                  <a:cubicBezTo>
                    <a:pt x="822" y="6582"/>
                    <a:pt x="860" y="6579"/>
                    <a:pt x="897" y="6574"/>
                  </a:cubicBezTo>
                  <a:cubicBezTo>
                    <a:pt x="904" y="6577"/>
                    <a:pt x="910" y="6584"/>
                    <a:pt x="917" y="6588"/>
                  </a:cubicBezTo>
                  <a:cubicBezTo>
                    <a:pt x="1001" y="6641"/>
                    <a:pt x="1084" y="6695"/>
                    <a:pt x="1168" y="6744"/>
                  </a:cubicBezTo>
                  <a:cubicBezTo>
                    <a:pt x="1255" y="6795"/>
                    <a:pt x="1338" y="6845"/>
                    <a:pt x="1426" y="6892"/>
                  </a:cubicBezTo>
                  <a:cubicBezTo>
                    <a:pt x="1552" y="6962"/>
                    <a:pt x="1707" y="7042"/>
                    <a:pt x="1873" y="7096"/>
                  </a:cubicBezTo>
                  <a:lnTo>
                    <a:pt x="1897" y="7105"/>
                  </a:lnTo>
                  <a:cubicBezTo>
                    <a:pt x="1940" y="7119"/>
                    <a:pt x="1984" y="7133"/>
                    <a:pt x="2028" y="7142"/>
                  </a:cubicBezTo>
                  <a:lnTo>
                    <a:pt x="2114" y="7170"/>
                  </a:lnTo>
                  <a:cubicBezTo>
                    <a:pt x="2181" y="7190"/>
                    <a:pt x="2252" y="7210"/>
                    <a:pt x="2318" y="7226"/>
                  </a:cubicBezTo>
                  <a:cubicBezTo>
                    <a:pt x="2415" y="7250"/>
                    <a:pt x="2512" y="7270"/>
                    <a:pt x="2609" y="7286"/>
                  </a:cubicBezTo>
                  <a:cubicBezTo>
                    <a:pt x="2676" y="7300"/>
                    <a:pt x="2736" y="7303"/>
                    <a:pt x="2800" y="7303"/>
                  </a:cubicBezTo>
                  <a:cubicBezTo>
                    <a:pt x="2863" y="7303"/>
                    <a:pt x="2923" y="7300"/>
                    <a:pt x="2988" y="7297"/>
                  </a:cubicBezTo>
                  <a:cubicBezTo>
                    <a:pt x="3124" y="7286"/>
                    <a:pt x="3252" y="7246"/>
                    <a:pt x="3372" y="7206"/>
                  </a:cubicBezTo>
                  <a:lnTo>
                    <a:pt x="3435" y="7186"/>
                  </a:lnTo>
                  <a:cubicBezTo>
                    <a:pt x="3519" y="7159"/>
                    <a:pt x="3606" y="7126"/>
                    <a:pt x="3706" y="7079"/>
                  </a:cubicBezTo>
                  <a:cubicBezTo>
                    <a:pt x="3944" y="6969"/>
                    <a:pt x="4167" y="6832"/>
                    <a:pt x="4372" y="6668"/>
                  </a:cubicBezTo>
                  <a:cubicBezTo>
                    <a:pt x="4415" y="6634"/>
                    <a:pt x="4456" y="6594"/>
                    <a:pt x="4496" y="6557"/>
                  </a:cubicBezTo>
                  <a:cubicBezTo>
                    <a:pt x="4653" y="6403"/>
                    <a:pt x="4769" y="6253"/>
                    <a:pt x="4857" y="6096"/>
                  </a:cubicBezTo>
                  <a:cubicBezTo>
                    <a:pt x="4930" y="5955"/>
                    <a:pt x="4984" y="5835"/>
                    <a:pt x="5027" y="5714"/>
                  </a:cubicBezTo>
                  <a:cubicBezTo>
                    <a:pt x="5058" y="5628"/>
                    <a:pt x="5074" y="5540"/>
                    <a:pt x="5087" y="5460"/>
                  </a:cubicBezTo>
                  <a:lnTo>
                    <a:pt x="5101" y="5397"/>
                  </a:lnTo>
                  <a:cubicBezTo>
                    <a:pt x="5141" y="5199"/>
                    <a:pt x="5144" y="4995"/>
                    <a:pt x="5115" y="4791"/>
                  </a:cubicBezTo>
                  <a:cubicBezTo>
                    <a:pt x="5104" y="4708"/>
                    <a:pt x="5084" y="4601"/>
                    <a:pt x="5054" y="4487"/>
                  </a:cubicBezTo>
                  <a:cubicBezTo>
                    <a:pt x="5027" y="4376"/>
                    <a:pt x="4987" y="4270"/>
                    <a:pt x="4940" y="4156"/>
                  </a:cubicBezTo>
                  <a:cubicBezTo>
                    <a:pt x="5138" y="4116"/>
                    <a:pt x="5322" y="4032"/>
                    <a:pt x="5482" y="3959"/>
                  </a:cubicBezTo>
                  <a:cubicBezTo>
                    <a:pt x="5686" y="3868"/>
                    <a:pt x="5830" y="3768"/>
                    <a:pt x="5941" y="3648"/>
                  </a:cubicBezTo>
                  <a:lnTo>
                    <a:pt x="5973" y="3611"/>
                  </a:lnTo>
                  <a:cubicBezTo>
                    <a:pt x="6030" y="3547"/>
                    <a:pt x="6091" y="3481"/>
                    <a:pt x="6148" y="3407"/>
                  </a:cubicBezTo>
                  <a:cubicBezTo>
                    <a:pt x="6254" y="3260"/>
                    <a:pt x="6375" y="3089"/>
                    <a:pt x="6445" y="2882"/>
                  </a:cubicBezTo>
                  <a:cubicBezTo>
                    <a:pt x="6486" y="2761"/>
                    <a:pt x="6512" y="2624"/>
                    <a:pt x="6522" y="2484"/>
                  </a:cubicBezTo>
                  <a:cubicBezTo>
                    <a:pt x="6529" y="2346"/>
                    <a:pt x="6529" y="2203"/>
                    <a:pt x="6515" y="2053"/>
                  </a:cubicBezTo>
                  <a:cubicBezTo>
                    <a:pt x="6515" y="2013"/>
                    <a:pt x="6506" y="1976"/>
                    <a:pt x="6499" y="1939"/>
                  </a:cubicBezTo>
                  <a:cubicBezTo>
                    <a:pt x="6482" y="1875"/>
                    <a:pt x="6459" y="1805"/>
                    <a:pt x="6429" y="1724"/>
                  </a:cubicBezTo>
                  <a:cubicBezTo>
                    <a:pt x="6405" y="1658"/>
                    <a:pt x="6372" y="1601"/>
                    <a:pt x="6342" y="1547"/>
                  </a:cubicBezTo>
                  <a:cubicBezTo>
                    <a:pt x="6262" y="1411"/>
                    <a:pt x="6174" y="1290"/>
                    <a:pt x="6081" y="1179"/>
                  </a:cubicBezTo>
                  <a:cubicBezTo>
                    <a:pt x="6024" y="1116"/>
                    <a:pt x="5967" y="1059"/>
                    <a:pt x="5907" y="1002"/>
                  </a:cubicBezTo>
                  <a:lnTo>
                    <a:pt x="5877" y="972"/>
                  </a:lnTo>
                  <a:cubicBezTo>
                    <a:pt x="5773" y="875"/>
                    <a:pt x="5663" y="775"/>
                    <a:pt x="5546" y="681"/>
                  </a:cubicBezTo>
                  <a:lnTo>
                    <a:pt x="5496" y="638"/>
                  </a:lnTo>
                  <a:cubicBezTo>
                    <a:pt x="5442" y="594"/>
                    <a:pt x="5382" y="548"/>
                    <a:pt x="5315" y="508"/>
                  </a:cubicBezTo>
                  <a:cubicBezTo>
                    <a:pt x="5098" y="377"/>
                    <a:pt x="4874" y="283"/>
                    <a:pt x="4629" y="223"/>
                  </a:cubicBezTo>
                  <a:cubicBezTo>
                    <a:pt x="4439" y="173"/>
                    <a:pt x="4241" y="130"/>
                    <a:pt x="4054" y="93"/>
                  </a:cubicBezTo>
                  <a:lnTo>
                    <a:pt x="3907" y="59"/>
                  </a:lnTo>
                  <a:cubicBezTo>
                    <a:pt x="3817" y="42"/>
                    <a:pt x="3726" y="26"/>
                    <a:pt x="3633" y="9"/>
                  </a:cubicBezTo>
                  <a:cubicBezTo>
                    <a:pt x="3601" y="4"/>
                    <a:pt x="3567" y="1"/>
                    <a:pt x="3528" y="1"/>
                  </a:cubicBezTo>
                  <a:close/>
                </a:path>
              </a:pathLst>
            </a:custGeom>
            <a:solidFill>
              <a:srgbClr val="524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CuadroTexto 41"/>
          <p:cNvSpPr txBox="1"/>
          <p:nvPr/>
        </p:nvSpPr>
        <p:spPr>
          <a:xfrm>
            <a:off x="1938987" y="491587"/>
            <a:ext cx="64779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Londrina Solid" panose="020B0604020202020204" charset="0"/>
              </a:rPr>
              <a:t>¿Quién da los mejores abrazos a Juan?</a:t>
            </a: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18" y="1434295"/>
            <a:ext cx="2880222" cy="2880222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486" b="85463" l="4633" r="485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623" r="51071" b="11753"/>
          <a:stretch/>
        </p:blipFill>
        <p:spPr>
          <a:xfrm>
            <a:off x="2975915" y="1888314"/>
            <a:ext cx="2516666" cy="2192357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863" b="70447" l="5272" r="98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782" b="27389"/>
          <a:stretch/>
        </p:blipFill>
        <p:spPr>
          <a:xfrm>
            <a:off x="5297857" y="1996147"/>
            <a:ext cx="3265813" cy="20845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77618" y="1571946"/>
            <a:ext cx="8488980" cy="2742571"/>
          </a:xfrm>
          <a:prstGeom prst="rect">
            <a:avLst/>
          </a:prstGeom>
          <a:noFill/>
          <a:ln w="57150">
            <a:solidFill>
              <a:schemeClr val="bg1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839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¿Quién dá los mejores abrazos a Juan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theme/theme1.xml><?xml version="1.0" encoding="utf-8"?>
<a:theme xmlns:a="http://schemas.openxmlformats.org/drawingml/2006/main" name="Word Work Activities by Slidesgo">
  <a:themeElements>
    <a:clrScheme name="Simple Light">
      <a:dk1>
        <a:srgbClr val="524A83"/>
      </a:dk1>
      <a:lt1>
        <a:srgbClr val="CEF3EA"/>
      </a:lt1>
      <a:dk2>
        <a:srgbClr val="ADD4CA"/>
      </a:dk2>
      <a:lt2>
        <a:srgbClr val="51A8A2"/>
      </a:lt2>
      <a:accent1>
        <a:srgbClr val="FFC9D3"/>
      </a:accent1>
      <a:accent2>
        <a:srgbClr val="FB6783"/>
      </a:accent2>
      <a:accent3>
        <a:srgbClr val="F54A7E"/>
      </a:accent3>
      <a:accent4>
        <a:srgbClr val="FF8F71"/>
      </a:accent4>
      <a:accent5>
        <a:srgbClr val="FFC68D"/>
      </a:accent5>
      <a:accent6>
        <a:srgbClr val="FBD46D"/>
      </a:accent6>
      <a:hlink>
        <a:srgbClr val="524A8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75</Words>
  <Application>Microsoft Office PowerPoint</Application>
  <PresentationFormat>Presentación en pantalla (16:9)</PresentationFormat>
  <Paragraphs>9</Paragraphs>
  <Slides>10</Slides>
  <Notes>10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Barlow</vt:lpstr>
      <vt:lpstr>Londrina Solid</vt:lpstr>
      <vt:lpstr>Word Work Activities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WORK ACTIVITIES</dc:title>
  <dc:creator>silene alejandra</dc:creator>
  <cp:lastModifiedBy>silene alejandra</cp:lastModifiedBy>
  <cp:revision>46</cp:revision>
  <dcterms:modified xsi:type="dcterms:W3CDTF">2020-07-15T23:17:08Z</dcterms:modified>
</cp:coreProperties>
</file>