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txt" ContentType="application/txt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4" r:id="rId4"/>
    <p:sldId id="265" r:id="rId5"/>
    <p:sldId id="266" r:id="rId6"/>
    <p:sldId id="258" r:id="rId7"/>
    <p:sldId id="259" r:id="rId8"/>
    <p:sldId id="260" r:id="rId9"/>
    <p:sldId id="261" r:id="rId10"/>
    <p:sldId id="263" r:id="rId11"/>
    <p:sldId id="262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22"/>
    <p:restoredTop sz="94603"/>
  </p:normalViewPr>
  <p:slideViewPr>
    <p:cSldViewPr snapToGrid="0" snapToObjects="1">
      <p:cViewPr varScale="1">
        <p:scale>
          <a:sx n="78" d="100"/>
          <a:sy n="78" d="100"/>
        </p:scale>
        <p:origin x="-112" y="-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media/image17.txt>GIF89a&#65533;*&#65533;&#65533;&#65533;6&#65533;&#65533;4&#65533;&#65533;9&#65533;&#65533;;&#65533;&#65533;;&#65533;&#65533;?&#65533;&#65533;C&#65533;&#65533;N&#65533;&#65533;H&#65533;&#65533;M&#65533;&#65533;D&#65533;&#65533;G&#65533;&#65533;C&#65533;&#65533;I&#65533;&#65533;F&#65533;&#65533;G&#65533;&#65533;I&#65533;&#65533;I&#65533;&#65533;K&#65533;&#65533;R&#65533;&#65533;S&#65533;&#65533;R&#65533;&#65533;[&#65533;&#65533;Z&#65533;&#65533;N&#65533;&#65533;N&#65533;&#65533;O&#65533;&#65533;S&#65533;&#65533;U&#65533;&#65533;[&#65533;&#65533;[&#65533;&#65533;V&#65533;&#65533;V&#65533;&#65533;\&#65533;&#65533;]&#65533;&#65533;c&#65533;&#65533;c&#65533;&#65533;j&#65533;&#65533;b&#65533;&#65533;k&#65533;&#65533;s&#65533;&#65533;g&#65533;&#65533;b&#65533;&#65533;c&#65533;&#65533;k&#65533;&#65533;k&#65533;&#65533;d&#65533;&#65533;d&#65533;&#65533;j&#65533;&#65533;k&#65533;&#65533;s&#65533;&#65533;s&#65533;&#65533;&#65533;&#65533;z&#65533;&#65533;z&#65533;&#65533;s&#65533;&#65533;s&#65533;&#65533;{&#65533;&#65533;{&#65533;&#1474;&#65533;&#1807;&#65533;&#1822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!&#65533;
!&#65533;NETSCAPE2.0&#65533;*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187;|p&#65533;&#65533;&#65533;&#65533;&#65533;&#765;{]&#65533;&#65533;&#65533;&#1190;{&#65533;&#65533;&#65533;&#65533;&#65533;&#1666;||&#65533;&#65533;&#65533;&#65533;&#65533;&#65533;&#65533;&#65533;&#65533;&#65533;&#65533;&#65533;&#65533;&#65533;&#65533;&#65533;&#65533;&#65533;&#65533;&#65533;&#65533;&#65533;&#65533;&#65533;&#65533;&#65533;&#65533;{y&#65533;&#65533;&#65533;&#65533;&#65533;y&#65533;&#65533;H&#65533;&#65533;&#65533;&#65533;*\&#560;&#65533;&#199;#J&#65533;H&#65533;&#65533;&#331;3j&#65533;&#561;&#65533;&#463; C&#65533;I&#65533;&#65533;&#595;(S&#65533;&#65533;]&#725;0c&#668;I&#65533;&#65533;&#859;8s&#65533;&#65533;&#627;&#65533;&#991;@&#65533;
J&#65533;&#65533;&#1123;H&#65533;*]&#692;&#65533;&#1255;P&#65533;J&#65533;J&#65533;&#65533;&#1387;X&#65533;j&#65533;&#693;&#65533;&#1519;`&#202;5&#65533;r&#65533;Yae&#1002;]&#758;-&#65533;n&#65533;t&#65533;|&#65533;&#65533;&#65533;4\&#65533;&#1057;&#65533;&#1453;&#65533;Jk&#65533;&#65533;&#65533;&#65533;&#199;Y&#65533;&#65533;&#65533;H&#65533;/B&#65533;&#65533;qC&#65533;.k&#65533;j&#65533;&#65533;EG&#65533;/>l&#65533;C-&#65533;&#65533;hY9&#65533;&#65533;.Hs!&#65533;&#65533;J&#65533;&#65533;&#65533;&#65533;{&#238;#&#65533;&#65533;&#65533;&#65533;84M<&#65533;~&#65533;9&#65533;&#65533;&#65533;!8pX&#65533;&#65533;4&#65533;%\&#65533;d&#65533;&#65533;&#65533;&#65533;&#65533;D&#65533;x&#65533;&#65533;&#65533;&#65533;,t&#65533;&#65533;&#65533;&#65533;&#65533;E8l&#65533;&#65533;&#65533;&#65533;/"&#65533;&#65533;b	&#65533;&#65533;&#1833;%&#65533;x&#65533;&#65533;Gx&#65533;&#65533;&#65533;&#65533;:&#1118;s&#65533;&#375;&#65533;}&#65533;)G&#1669;&#65533;&#65533;&#65533;^b Xt&#65533;P&#65533;k &#65533;&&#65533;m!&#65533;&#65533;&#65533;&#65533;&#65533;)7]&#65533;&#65533;E7i&#65533;&#65533;&#65533;\i&#65533;&#65533;&#65533;&#65533;%Fm!&#65533; &#65533;&#65533;&#65533;|&#65533;&#65533;&#65533;P&#65533;g8&#65533;&#65533;&#65533;&#65533;I&#132;&#65533;9&#65533;\m&#65533;&#65533;H[i&#65533;`<&#65533;&#65533;&#1101;&#65533;&#65533;.&#65533;&#65533;8&#65533;&#65533;&&#829;&#65533;|S&#65533;g&#65533;&#65533;4&#65533;v!m|&#65533;^a&#65533;&#65533;&#65533;&#65533;&#65533; &#1945;"z&#65533;x&#65533;AE*
[~&#65533;^|&#65533;&#1606;bt]&#65533;gB&:&#65533;EpA&#65533;&#65533;X&#65533;i}&#65533;7D1|@!th&#65533;DC&#65533;p#dP&#65533;&#65533;&#65533;i&#65533;&#65533;&#65533;H&#65533;&#65533;&#65533;A
&#65533;&#65533;M&#65533;&#65533;!&#65533;J&#65533;Q&#65533;&#65533;:&#65533;C&#65533;&#65533;xIQDB!&#65533;-&#65533;Pb0FZhQ.&#65533;m&#65533;&#65533;&#65533;l:&#65533;&#65533;b@U&#65533;&#65533;&#65533;\:&#65533;&#65533;&#65533;&#65533;&#65533;&#65533;&#65533;&#65533;"&#65533;&#65533;Z&#65533;&#65533;j*/&#65533;4	){&#65533;&#44061;&#65533;L&#65533;&#65533;B&#65533;&#65533;&#65533;\"q*)|&#65533;EQP&#65533;^&#65533;j&#65533;b&#65533;Ml&#65533;&#65533;Qx&#272;&#65533;]&#65533;P&#65533;&#65533;1Qm&#65533;&#65533;&#65533;&#65533;7&#65533;&#65533;=cYZ&#65533;1 -h&#65533;&#65533;&#65533;&#65533;&#65533;&#65533;I&#65533;D&#65533; &#65533;&#65533;&#65533;K&#65533;&#243;&#65533;&#65533;&#65533;Y&#65533;&#65533;&#65533;&#65533;E&#65533;<&#65533;&#1092;&#65533;a&#65533;&#65533;&#65533;Q&#65533;B&#65533;&#65533;8&#65533;s&#1245;&#65533;&#65533;&#65533;:,&#65533;]&#65533;&#65533;&#65533;&#65533;<&#65533;+H&#65533;xL|0>*&#65533;B&#65533;&#65533;&#65533; &#65533;&#65533;K8 &#65533;&#65533;?@&#65533;&#1220;G&#1286;&#65533;&#65533;&#65533;MH&#65533;A&#65533;L1@&#65533;&#65533;9%&#65533;&#65533;v&#65533;&#1536;&#65533;&#225;&#65533;&#65533;&#65533;8Q&#65533;K&#65533;B0&#65533;&#65533;@&#65533;0&#65533;&#1633;&#65533;vY&#65533;E&#65533;&#65533;&#65533;&#1084;D&#65533;G&#65533;@ ,&#65533;&#65533;&#65533;&#65533;&#65533;&#65533;&#65533;|&#65533;&#65533;&#65533;4&#65533;%<&#65533;9H&#65533;P1&#65533;	@&#65533;@&#65533;&#65533;&#65533;&#65533;&#65533;&#65533;/`&#527;V#&#65533;&#65533;U{&#65533;&#65533;
&#65533;bG&#65533;@"P	D&#65533;;&#65533;&#65533;;&#135;&#65533;@f&#65533;}&#65533;bp+X&#65533;x&#65533;0&#65533;)&#65533;&#65533;:&#65533;&#65533;x@x0C&#65533;&#65533;R&#65533;9P&#65533;&#65533;f&#65533;&#65533;WM&#65533;a&#65533;&#65533;a&#65533;#hbH&#65533;&#65533;&#65533;(JQo&#65533;&#65533;&#65533;dC&#65533;&#65533;&#65533;(@v F&#65533;&#65533;&#65533;M&#65533;B&#65533;&#65533;&#65533;J]M&#65533;q&#65533;/&#65533;&#65533;&#65533;	Au&#65533;`5&#65533;qwz&#65533;&#1560;4&#65533;&#65533;L&#65533;"!&#65533;&#65533;&#65533;&#65533;&#65533;gzz&#65533;&#1299;(&#65533;^&#65533;v&#1040;.0&#65533;kX2&#65533;&#602;,&#65533;j|;&#65533;&#65533;c&#65533;^&#65533;QE&#65533;&#65533;&#65533;-H&#65533;&#65533;F&#65533;#&#65533;&#65533;W-&#65533;	T&#65533;)k&#65533;&#65533;-B
&#65533;&#65533;&#65533;&#65533;X#Q&#1702;b&#65533;&#65533;0&#65533;uL&#65533;x@T&#634;&#65533;&#65533;t^&#65533;A&#65533;D&#65533;0Ov&#65533;&#65533;]&#65533;Y&#65533;`Rs&#65533;$&#291;&#65533;&#65533;Vu&#65533;RaK&#65533;&#65533;&#65533; 	<&#65533;&#65533;`yT&#65533;&#65533;&#1849;N&#28211;hor&#65533;&#65533;&#65533;&#65533;&#779;&#65533;&#65533;&#65533;&#65533;v&#65533;&#65533;:D&#65533;&#291;&#65533;t&#65533;K5B&#65533;\&#65533;&#65533;&#65533;&#65533;&#65533;&#65533;KA8e&#65533;u&#65533;&#780;b&#65533;M&#65533;jPFUd1eE&#65533;=K&#65533;&#65533;&#65533;&#65533;&#65533;&#65533;tK&#214;6G'&#65533;@&#65533;&#551;R1&#65533;&#65533;&#65533;4&#65533;f<&#65533;&#65533; h&#65533;&#65533;(&#65533;&#744;F&#65533;F&#65533;i&#65533;&#65533;&#65533;M_>%jF&#65533;&#65533;&#65533;&#169;n&#65533;&#65533;2&#65533;&#65533;N&#65533;&#65533;0K&#65533;dO&#65533;>&#65533;a@"&#65533;N~4&#65533;CAjc&#65533;&#65533;E&#65533;&#65533;K&#65533;&#65533;&#65533;#&#65533;&#65533;&#65533;&#65533;HA&#65533;	&#65533;&#65533;&#65533;S&#65533;&#65533;H&#65533;zY&#65533;&#65533;)&#65533;&#65533;&#1025;'6&&#1184;p"&#65533;&#65533;RV&#65533;&#65533;&#65533;){&#65533;JT}&#65533;&#65533;&#65533;Eng&#65533;&#65533;&#65533;r#&#65533;&#65533;hS&#65533;RvZ,&#65533;&#65533;y&#65533;T&#65533;<H&#65533;;u&#65533;&#65533;r>&#65533;&#65533;&#65533;&#65533;g&#65533;dE&#65533;lM&#65533;L&#65533;rt&#65533;&#65533;%&#65533;p&#65533;&#65533;&#65533;!&#65533;&#749;D_&#65533;&#65533;*&#65533;&#65533;z&#65533;Qm<&#1026;&#65533;"&#65533;V&#65533;&#1711;t"d&#65533;
&#65533;
RV&#65533;&#65533;y&#65533;&#65533;&#65533;&#65533;K&#65533;=&#65533;G&#65533;&#542;&#65533;>&#65533;Zmz&#65533;8&#65533;@_St8&#65533;&#65533;@&#65533;i&#65533;d&#65533;h 
~ f^&#65533;0&#65533;-'S0&#65533;(/&#287;&#65533;2&#65533;&#65533;F&#65533;mx&#65533;z&#1102;&#65533;&#65533;jK(&#65533;&#65533;&#65533;i&#65533;&#65533;b&#65533;.&#65533;)F&#65533;W&#65533;bS&#65533;&#65533;&#1765;;&#65533;uB(&#65533;&#65533;b&#799;&#65533;&#65533;^&#65533;
3n)&#65533;S&#65533;B&#65533;&#65533;GU&#65533;A&#65533;"lX&#65533;A&#65533;&#65533;&#65533;4&#65533;Id&#65533;&#65533;&#1088;+%J&#322;&#65533;P<&#65533;cl&#1772;&#65533;&#65533;&#65533;Ft;s&#65533;&#65533;t&#65533;&#65533;&#65533;&#65533;&#65533;03+&#65533;&#65533;&#65533;53}&#65533;s&&#65533;&#65533;:&#65533;&#65533;k4&#65533;i,&#65533;'&#65533;&#65533;&#65533;&#65533;&#65533;&#59413;C(&#65533;&#65533;&#65533;&#781;?&#65533;h&#65533;&#65533;x&#65533;&#65533;&#65533;1G&#65533;&#1932;ia&#65533;	&#65533;KJj&#65533;&#65533;&#65533;r&#65533;t(B&#65533;&#65533;&#65533;&#65533;&#65533;&#1211;&#65533;&#65533;3&#65533;b,&#65533;&#65533;J&#65533;&#65533;uwe&#65533;f&#65533;&#65533;&#65533;M+f&#65533;8&#65533;&#65533;M&#65533;.W&#65533;&#65533;&#65533;&#65533;&#65533;0&#65533;&#65533;5:&#65533;&#65533;T8Ni<&#65533;&#65533;&#65533;&#65533;S&#65533;&#65533;&#65533;d&#65533;&#65533;&#65533; &#65533;&#65533;&#65533;&#65533;Nk4C&#65533;a&#65533;p}&#65533;&#65533; w&#65533;A0&#513;%&#65533;&#65533;&#65533;C&#65533;;,&#65533;&#65533;&#65533;&#65533;SD&#65533;6&#65533;vNN&#65533;X.;&#65533;&#2001;I&#65533;d$X'&#65533;c&#65533;&#65533;d&#65533;m&#65533;n&#65533;&#65533;Bj&#65533;&#65533;&#65533;\M&#65533;e&#1563;A&#65533;KFn&#65533;&#65533;&#65533;6&#65533;&#65533;LY&#65533;-&#1409;&#65533;w&#65533;,xi^&#65533;&#65533;#&#65533;&#65533;&#65533;v&#65533;yN&#1634;&#65533;&#65533;&#65533;G&#65533;m&#65533;&#65533;&#65533;)(&#65533;&#65533;&#65533;xt&#65533;&#65533;&#65533;V&#926;f&#65533;&#65533;F&#65533;dY&#65533;&#65533;&#2005;:|L&#65533;r&#65533;&#65533;&#1737;&#65533;&#65533;i&#65533;~sx&#65533;:e&#65533;&#65533;&#65533;NP)|&#65533;&#65533;&#65533;x&#65533;VP&#65533;&#788;T&#65533;
|{!&#65533;&#65533;&#65533;hgO&#65533;&#65533;n&#65533;&#65533;*&#65533;9&#65533;v&#1499;T&#65533;&#65533;{&#65533;	g<G>&#65533;W7&#65533;&#5135;&#65533;F+&#65533;S&#65533;0&#65533;M&#65533;&#65533;:g&#65533;&#65533;&#65533;&#65533;&#65533;'&#65533;&#65533;9&#65533;&#65533;&#253;-&#65533;&#65533;&#65533;&#65533;,y&#65533;_O&#65533;&#65533;R&#65533;Ut&#65533;s&#65533;+&#65533;u&#65533;p&#65533;&#65533;&#65533;&#65533;&#65533;=&#65533;&#65533;&#65533;=Y&#65533;&#2044;&#65533;&#1000;&#65533;qpk5&#65533;&#65533;B@&#65533;7zwwJw}&#1639;&#65533;v&#65533;v&#65533;	x	x&#65533;g&#65533;{&#65533;6[&#65533;&#65533;&#65533;f[x&#65533;[&#65533;x&#65533;&#65533;e_&#65533;p	&#65533;{m2v&#65533;fc&#65533;x&#65533;U1huy&#65533;7{%&#65533;&&#65533;&#65533;&#65533;&#65533;&#65533;K&#65533;-&#65533;@l&#1415;&#65533;r&#65533;&#65533;>&#65533;&#65533; 'gt&#65533;&#65533;&#65533;\&#65533;F{&#65533;&#65533;A62sV&#65533;^&#65533;&#65533;mLhV%&#65533;&#65533;,&#65533;wk&#65533;r &#65533;q &#65533;gc	v/&#65533;&#65533;~&#65533;Q&#65533;1p&#65533;&#65533;09&#65533;/&#65533;<&#65533;09(&#65533;&#65533;&#65533;&#65533;w\z&#65533;&#65533;Qw&#1399;8|k&#65533;&#65533;d&#65533;e&#1765;'&#65533;7&#65533;se&#65533;'&#65533;u&#65533;)a&#65533;|e6&#65533;B &#65533;aQXx&#65533;w~]7{&#65533;'&#65533;A,&#65533;&#65533;&#65533;S&#65533;Cl98&#65533;q'zw&#65533;&#65533;:x}&#65533;&#65533;A&#754;[&#65533;uk&#65533;u"3gPR`8U~&#65533;uXfd&#65533;jg&#65533;&#65533;$0zBe&#65533;S&#65533;&#65533;&#65533;&#65533;e&#65533;6	&#65533;{	&#65533;&#65533;C B&#65533;,&#65533;L&#65533;&#65533;&#65533;&#451;&#65533;W&#65533;u&#522;&#65533;7}&#65533;X&#65533;P&#65533;6&#65533;&#65533;x&#1486;&#65533;&#65533;&#65533;Ga>&|&#65533;a<&#65533;&#65533;]&#65533;&#65533;&#65533;&#65533;1&#65533;&#65533;&#65533;&#657;X&#65533;&#65533;Gcss)f&#65533;}'Zg"N&#65533;&#65533;/&#65533;&#65533;&#65533;7+&#65533;3&#65533;&#65533;B&#65533;"&#65533;|?&#65533;qt&#65533;&#1792;&#65533;(9&#65533;&#65533;&#65533;0&#65533;&#1536;&#65533;8&#65533;M1_&#512;2&#1610;&#65533;@F&#65533;[hf[7T&#65533;&#65533;&&#65533;wr&#65533;Fp,&#65533;
c&#65533;P^&#1620;U&#65533;&#65533;]&#65533;'&#65533;&#65533;Qh&#65533;/^YV&#65533;u&#65533;&#65533;0&#65533;00"&#65533;&#65533;h&#65533;&#65533;6`&#65533;H&#65533;sX&#65533;0&#65533;&#65533;h&#65533;V&#65533;,v)&#65533;&#65533;H&#65533;=&#65533;
t&#65533;&#65533;E&#65533;s&#65533;&#65533;^&#65533;&#65533;&#65533;D&#65533;&#65533;&#65533;o&#65533;&&#65533;(&#65533;]&#65533;&#65533;o&#65533;$*sh/)b1&#65533;&#332;&#65533;ha&#65533;&#65533;R`R&#65533;h.&#65533;&#65533;&#65533;p&#65533;&#65533;+&#65533;`&#65533;7&#65533;7&#1046;6&#36362;v7&#65533;&#65533;9g)Y&#65533;&&#65533;qt&#51726;}&#1536;&#65533;I&#65533;&#65533; j&#65533;^&#65533;gc~&#65533;cN{&#65533;Qp4&#65533;&#65533;h&#65533;&#65533;'+Ty<	u&#65533;&#65533;'\&#65533;&#65533;&#1353;&#65533;&#65533;v&#65533;&#65533;v&#65533;3&#65533;&#65533;&#65533;&#65533;Y.9P&#65533;&#65533;&#65533;a&#65533;&#65533;p&#543;H&#65533;&#65533;&#65533;&#65533;u&#65533;7&#65533;Dq&#65533;g&#65533;	z&#65533;&#65533;Y&#65533;&#65533;V3|&#1989;c&#65533;&#65533;&#65533;6s&#65533;&#65533;t&#1156;Y&#65533;&#65533;&#1025;&#65533;&#65533;g)&#65533;&#65533;Vs&#65533;iTP$3&#65533;B&#65533;&#&#65533;&#65533;&#1617;&#65533;&#65533;6&#65533;02&#65533;&#65533;a&#65533;&#65533;)&#65533;&#65533;ix&#65533;F*&#65533;+&#65533;&#65533;&#65533;&#65533;&#65533;F&#1440;d&#65533;&#1563;x&#458;&#65533;q&#65533;&#65533;&#65533;
&#65533;eC&#65533;&#65533;w&#65533;&#65533;\&#65533;N&#65533;&#65533;j&#65533;&#65533;j&#65533;rPR&#65533;9#&#65533;&&#65533;1^&#65533;&#65533;&#65533;&#65533;q_p"&#65533;&#65533;&#65533;&#65533;VU)&#65533;x!&#65533;cY!&#65533;&#65533;&#163;&#65533;I>&#673;0&#65533;P&#65533;&#65533;&#65533;	&#65533;z&#65533;&#65533;8	&#65533;}i&#65533;&#65533;Z&#65533;Sw,&#1641;&#65533;&#65533;&#65533;S&#65533;&#65533;&#65533;q!&#65533;&#65533;W&#65533;&#65533;NG&#65533;&#65533;&#65533;	"&#65533;g&#65533;	%&#65533;T!Lxr&#65533;&#65533;X&#65533;&#65533;'&#65533;&#65533;a&#65533;&#65533;16#&#65533;&#65533;gzF%&#65533;1!?&#65533;j&#65533;&#65533;;&#65533;&#65533;i&#65533;&#65533;&#65533;&#65533;A:&#65533;G&#65533;&#65533;&#65533;i&#65533;U&#65533;&#65533;&#65533;h&#65533;&#65533;&#65533;&#65533;N&#65533;&#65533;&#65533;&#65533;S&#65533;&#65533;&#65533;&#1546;&#65533;I&#65533;&#65533;&#65533;&#65533;&#65533;|ef&#596;V7
6m/&#65533;o%&#545;f&#65533;&#65533;"*&#65533;&#65533;J!j!c[&#65533;]&#65533;&#65533;A&#65533;&#65533;x&#65533;Bh&#65533;&#65533;{&#65533;&#65533;+&#65533;&#65533;&#65533;&#65533;&#65533;&#65533;z&#65533;&#65533;&#1622;[&#65533;&#65533;&#65533;&#65533;T&#65533;&#65533;&#65533;&#1691;/&#65533;&#65533;&#65533;J&#65533;.I&#65533;&#65533;&#65533;J&#65533;&#65533;&#1447;W&#65533;
+&#65533;&#65533;&#65533;&#65533;Z[&#65533;T&#65533;iJ&#65533;/j&#65533;"
2`0pj&#65533;M&#65533;&#65533;&#65533;YIm&#65533;&#65533;%U("Q&#65533;|&#65533;!&#65533;3&#65533;c&#65533;!&#65533;3&#65533;&#65533;&#65533;9&#65533;&#65533;9&#65533;K&#65533; &#65533;z&#65533;&#65533;&#65533;X&#65533;s&#65533;&#65533;&#65533;&#65533;&#65533;C&#65533;&#65533;&#65533;&#65533;%4zI&#65533;&#65533;&#65533;h&#65533;&#65533;6+&#65533;
2cY&#65533;EY&#65533;&#65533;FEp&#65533;&#65533;&#65533;&#65533;&#65533;&#65533;&#65533;"&#65533;&#25708;&#698;&#65533;)&#65533;&#65533;h&#65533;m&#65533;Y
"&#65533;&#65533;&#65533;'&#65533;eb&#65533;&#65533;&#65533;&#65533;&#65533;&#65533;g&#65533;&#65533;&#65533;&#177;&#65123;&#65533;:&#65533;&#65533;&#65533;*&#1046;&#65533;&#65533;&#65533;&#65533;)&#65533;6K&#65533;Rj&#65533;&#26167;&#65533;7&#65533;R&#65533;vtx&#65533;&#65533;&#1631;s;&#65533;&#65533;)&#65533;&#65533;`5MBWf&#65533;S&#65533;&#65533;Y&#65533;z&#65533;rMR&#65533;&#65533;G`&#65533;&#545;;zU&#65533;{'&#65533;#0zm#&#65533;o&#65533;(&#65533;&#65533;Ih&#65533;qe&#65533;&#65533;&#1169; &#65533;&#65533;&#65533;&#65533;&#65533;&#65533;0&#65533;pk&#65533;&#65533;l&#65533;&#65533;g&#1083;&#65533;&#65533;&#65533;'&#65533;&#65533;LJ&#65533;:&#65533;&#65533;&#65533;;&#65533;&#663;&#65533;&#1769;J&#65533;y*Y&#65533;&#65533;&#65533;&#65533;&#65533;

O&#65533;Y&#65533;&#65533;zE&#65533;y&#65533;&#65533;j!/&#65533;&#65533;]PY<b'&#65533;K&#65533;&#65533;a&#65533;&#65533;A&#65533;Bh&#65533;R&#65533;r&#65533;Qh&#65533;&#65533;&#65533;&"&#65533;W&#65533;&#65533;&#65533;:!;&#65533;G&#1836;&#65533;&#1791;&#65533;&#65533;@&#65533;Az&#65533;I&#65533;z&#65533;ri&#65533;*[&#65533;&#65533;k&#65533;	#&#65533;}&#65533;]&#65533;&#1674;&#65533;q[&#65533;d&#65533;&#65533;&#65533;@0&#65533;/&&#65533;Qr\&#65533;&#65533;R&#65533;&#65533;&#65533;&#65533;9&#65533;[!&#65533;&#65533;&#65533;;Z&#65533;k{0&#65533;&#65533;@imk#V&#65533;&#513;&#65533;.&#65533;&#65533;&#65533;e&#65533;&#307;+&#65533;;! &#65533;&#65533;&#65533;&#65533;&#65533;Y	@pR<&#65533;60&#923;&#65533;G
&#65533;T&#65533;&#65533;1[&#65533;l&#65533;x&#65533;&#65533;&#65533;&#65533;i&#65533;&#65533;&#65533;&#65533;,&#65533;&#661;+&#65533;+&#65533;&#65533;[y&#65533;z&#65533;&#65533;&#65533;&#65533;R&#65533;2&#65533;&#65533;I!G|&#65533;&#65533;)&#65533;&#65533;&#65533;6|&#65533;<&#65533;&#65533;&#65533;&#65533;g&#65533;&#65533;a;&#65533;&#65533;&#65533;
/&#65533;&#65533;&#65533;:&#65533;&#65533;k&#65533;&#65533;&#65533;&#65533;&#65533;&#65533;0&#65533;3&#65533;i&#65533;&#65533;&#65533;&#65533;&#65533;l&#65533;&#65533;&#65533;1}&#65533;&#65533;&#65533;&#65533;&#65533;'&#65533;&#65533;&#65533;9l-&#65533;&#65533;&#65533;&#65533;&#65533;&#65533;v&#65533;kT6*&#65533;+&#65533;&#65533;+&#27430;&#65533;&#65533;&#65533;
&#65533;&#65533;9&#65533;&#65533;\<&#65533;&#65533;&#65533;~L%~<c&#65533;&#65533;&#65533;@&#65533;&#65533;{'l&#65533;d	cK&#65533;
&#65533;|&#537;l&#65533;&#65533;&#65533;&#65533;&#65533;&#65533;&#65533;&#65533;&#65533;*&#65533;2&#65533;O&#65533;&#65533;
&#65533;u&#65533;&#65533;&#1191;&#65533;&#65533;&#65533;&#24247;&#65533;&#65533;*	&#65533;&#65533;&#676;&#65533;z&#65533;Rm&#65533;&#65533;D&#65533;&#65533;&#65533;&&#65533;W&#65533;l&#65533;
rj&#65533;s&#65533;&#65533;&#65533;&#65533;A&#65533;&#65533;!! &#65533;\&#65533;&#65533;&#65533;&#65533;e&#876;[&#65533;R&#65533;v&#65533;{&#65533;3;8&#65533;&#65533;&#65533;P2&#65533;&#65533;&#65533;&#65533;`?&#65533; &#65533;&#65533;&#1084;&#907;*&#65533;<&#65533;*P>&#65533;&#65533;|&#65533;&#65533;*&#65533;}&#65533;&#65533;&#65533;&#65533;&#65533;&#65533;&#65533;w&#65533;&#65533;w&#65533;&#65533;-;&#65533;[<&#65533;&#65533;&#1078;&#65533;&#65533;\&#65533;&#65533;&#65533;UM&#65533;&#65533;&#390;&#65533;"7^&#65533;&#65533;Q&#65533;&#1129;[b&#65533;L%&#65533;&#65533;&#65533;m&#65533;P&#65533;&#65533;&#65533;&#65533;&#65533;L&#1843;;&#65533;&#65533;\&#65533;&#65533;<&#65533;;&#65533;+&#65533;%&#1208;&#65533;P&#65533;&#65533;R<5&#65533;&#65533;&#65533;&#65533;&#65533;&#65533;&#65533;&#923;&#65533;&#65533;&#65533;Y@&#65533;&#65533;;&#65533;h<&#65533;&#587;&#65533;&#1147;&#65533;)!l&#65533;m&#738;m&#65533;&#1303;&#355;=&#65533;&#65533;&#65533;&#65533;[&#65533;~&#65533;-$e|
&#65533;7&#65533;&X-&#65533;&#65533;&#65533;~&#65533;&#65533;{&#65533;w&#65533;&#65533;,&#65533;&#65533;{U&#1708;&#65533;&#924;&#65533;&#65533;&#65533;&#65533;&#65533;&#65533;&#65533;&#65533;&#65533;&#819;&#746;&#1613;&#65533;&#65533;|&#65533;"&#65533;|?&#65533;&#65533;&#65533;&#65533;&#65533;;&#65533;&#65533;&#65533;&#65533;T&#65533;&#1563;&#65533;&#929;&#65533;&#65533;&#65533;N&#65533;&#65533;&#65533;-&#65533;&#65533;&#65533;&#65533;2&#65533;&#65533;&#65533;kt&#65533;4&#65533;f&#65533;&#65533;i<&#65533;&#65533;=&#65533;B&#65533;&#976;J&#65533;x&#65533;t`s&#65533;&#65533;#&#65533;&Y{e&#65533;Q&#65533;&#65533;:5&#65533;&#1052;&#65533;'&#65533;&#65533;&#65533;&#65533;&#65533;&#65533;&#65533;&#896;&#65533;&#922;&#65533;&#65533;&#65533;&#65533;&#65533;&#573;&#65533;&#65533;&#65533;&#65533;&#65533;&#65533;je)&#65533;&#1617;0&#65533;&#65533;&#65533;&#65533;&#65533;&#65533;&#623;&#65533;&#918;&#65533;&#65533;&#65533;&#65533;z&#65533;&#65533;)&#65533;,&#65533;&#65533;&#65533;YL&#65533;&#65533;k&#65533;G-&#65533;&#65533;&#65533;M&#65533;&#65533;&#65533;E&#65533;&#65533;&#65533;<&#65533;&#65533;-&#65533;d,&#65533;`&#65533;b&#65533;{g(&#65533;&#65533;&#65533;~ZY&#65533;&#65533;&#65533;&#65533;&#65533;&#65533;f&#65533;&#65533;&#65533;&#65533;&#65533;{&#65533;&#65533;9&#65533;&#65533;&#65533;&#65533;&#65533;&#65533;M&#65533;|&#65533;&#65533;&#65533;&#1432;k&#65533;.&#65533;}'&#65533;&#65533;&#65533;&#65533;r&#65533;*&#65533;-0&#65533;A&#65533;&#65533; &#65533;&#65533;&#65533;&#65533;]<7=&#65533;&&#65533;!&#65533;}&#65533;{&#65533;P}&#65533;&#65533;o&#65533;U&#65533;&#65533;H&#65533;&#65533;<&#997;&#65533;&#65533;&#65533;&#65533;&#30595;&#65533;&#65533;@]&#65533;{&#65533;W&#65533;w&#65533;~&#65533;&#65533;&#65533;&#65533;&#65533;&#65533;"&#65533;&#65533;&#1733;)&#65533;&#65533;&#65533;X&#65533;&#65533;[&#1265;&#65533;&#924;&#65533;&#65533;&#65533;-j&#65533;&#65533;&#65533;&#65533;#&#65533;]&#65533;x&#65533;&#65533;&#65533;&#65533;&#65533;J&#65533;&#65533;&#65533;A.&#65533;&#65533;p-&#65533;&#65533;m&#65533;&#65533;&#65533;&#65533;&#65533;c&#65533;&#65533;I&#65533;'`&#665;>&#65533;Q&#65533;&#65533;&#65533;&#65533;&#65533;r&#65533;&#65533;0&#65533;z&#65533;&#65533;&#827;&#65533;&#65533;.&#65533;&#65533;&#65533;&#65533;&#65533;&#65533;&#65533;n&#65533;*&#65533;&#65533;&#65533;&#65533;&#65533;`P&#65533;&#65533;&#65533;&#65533;!&#65533;&#65533;&#65533;|&#65533;mp&#65533;&#65533;&#65533;bI&#65533;&#65533;u.`&#277;&#65533;&#65533;&#65533;&#65533;&#65533;&#65533;&#65533;&#65533;&#65533;K&#65533;&#65533;&#1421;&#65533;P\&#916;&#65533;&#65533;&#65533;&#65533;&#229;I&#65533;8j&#65533;*&#65533;&#65533;&#65533;&#65533;s&#65533;&#65533;&#65533;&#65533;&#905;&#65533;&#65533;kO&#65533;&#65533;	,&#65533;?O&#65533;*&#1005;&#65533;&#65533;&#1971;<&#65533;x&#65533;&#65533;dq&#65533;&#65533;&#65533;&#65533;1&#65533;&#65533;6&#65533;&#65533;z&#65533;&#65533;Nz}&#65533;&#65533;&#65533;&#65533;&#65533;&#1998;@qf&#65533;Rp&#65533;&#65533;r&#65533;V&#65533;F&#65533; &#65533;&#65533;&#65533;&#573;b&#65533;W&#65533;&#65533;^&#65533;&#65533;&#65533;~&#65533;"O&#371;&#65533;&#65533;&#65533;&#65533;"&#65533;&#65533;&#65533;&#65533;&#65533;&#65533;fj_S&#1178;+0&#65533;&#65533;&#65533;70&#65533;&#65533;&#1587;I&#65533;_&#65533;&#65533;~?&#65533;&#65533;&#65533;&#65533;&#65533;-&#65533;&#65533;&#65533;|&#65533;.&#65533;&#65533;&#65533;Vz&#984;&#65533;&#65533;)&#65533;&#65533;&#65533;E.&#65533;&#65533;&#65533;&#65533;&#65533;J&#65533;&#65533;&#65533;&#65533;*&#65533;&#65533;|&#65533;&#65533;&#65533;'&#65533;&#65533;&#65533;&#65533;X&#65533;&#65533;&#65533;&#65533;&#65533;&#65533;&#65533;&#65533;&#65533;a&#36945;)!&#65533;&#65533;&#65533;&#65533;&#65533;&#65533;&#65533;*aZZ1&#65533;&#65533;)Q&#65533;&#65533;Q&#65533;&#65533;&#65533;&#65533;&#65533;&#65533;0&#65533;&#65533;&#65533; q[&#65533;&#65533;&#65533;&#65533;i9&#65533;1&#65533;&#65533;2&#65533;&#65533;&#65533;!&#65533;&#65533;2&#65533;&#65533;&#65533;&#65533;l&#65533;1&#65533;z!q&#1105;&#65533;&#359;&#65533;&#455;G&#65533;&#65533;&#65533;G&#65533;&#65533;N&#65533;&#65533;&#65533;&#65533;&#65533;7&#65533;N_?&#65533;n&#65533;O&#65533;&#65533;&#65533;&#65533;0&#65533;&#65533;&#65533;<&#65533;0&#65533;B&#65533;|
6d&#65533;]&#65533;z%N\7&#65533;&#65533;&#65533;&#65533;&#65533;8&#65533;&#65533;.#&#65533;;"CF&#65533;(o&#65533;>~&#65533;&#65533;&#65533;&#65533;&#65533;&#65533;C+&#1348;Q&#65533;&#65533;/b&#65533;&#65533;p&#65533;Q&#65533;*M&#65533;PS-Q&#65533;&#65533;eh&#65533;&#65533;&#1324;D&#65533;&#65533;J&#65533;&#65533;]&#65533;&#65533;&#1354;W&#65533;Q&#65533;&#65533;rj&#65533;&#1159;&#65533;6;Fl&#65533;&#65533;&#65533;3l&#65533;&#65533;&#65533;&#396;k&#65533;ni&#65533;&#65533;i&#65533;	/&#65533;&#65533;e&#65533;&#65533;&#651;&#65533;#&#65533;&#65533;&#65533;"&#65533;&#65533;&#65533;)/&#65533;&#65533;9&#65533;&#65533;&#855;-&#65533;&#65533;&#65533;&#65533;qb&#65533;~D&#65533;&#65533;#&#65533;&#1287;;&#65533;&#65533;x&#65533;&#65533;i&#65533;&#65533;VZ&#65533;,f&#65533;&#65533;)&#65533;&#65533;&#65533;&#65533;3Wp&#65533;&#65533;&#65533;C!KI]B&#65533;&#65533;S&#1766;&#65533;&#65533;2&#65533;&#65533;&#65533;*&#4067;hm0&#65533;-&#65533;V&#65533;n&#65533;ZE6S&#65533;K&#65533;&#65533;w&#65533;&#773;&#65533;&#65533;&#65533;&#65533;X1&#65533;E&#65533;&#1964;Ip&#65533;I&#65533;&#65533;	j&#65533;V&#65533;I&#65533;d&#65533;=&#65533;&#65533;DY&#65533;&#65533;&#65533;&#65533;Y&#65533;^&#65533;!f&#65533;QE&#65533;E&#1312;w&#1030;Q&#65533;&#65533;&#65533;&#65533;G}&#65533;&#65533;&#1674;&#65533;&#65533;&#65533;81&#65533;fZm&#65533;&#65533;&#65533;&#65533;=_&#65533;&#65533;
>&#65533;4H!&#65533;&#1332;&#65533;9&#65533;	P&#65533;x&#65533;&#65533;lY&#129;&_Uw&#65533;&#65533;&#65533;&#65533;)&#65533;D&#65533;&#65533;.&#1692;&#65533;&#65533;&#65533;8@f-&#65533;p&#65533;U'&#65533; &#65533;(&#65533;&#65533;&#65533;&#65533;1L&#65533;&#65533;&#1346;3&#65533;&#65533;&#65533;	&#65533;&#65533;&#744;p&#65533;,P&#65533;V&#65533;0&#65533;9.&#65533;&#65533;&#65533;&#65533;(O?R(Y&#65533;&#65533;^&#65533;i&#65533;&#65533;&#65533;b&#65533;&#65533;&#65533;&#65533;9&#65533;&#65533;3&#65533;}&#65533;&#65533;"&#65533;&&#65533;8N&#65533;&#65533;v&#65533;ja1&#65533;V[&#65533;&#65533;&#65533;&#65533;&#65533;&#65533;&#65533;d&#65533;&#65533;&#65533;B&#65533;&#65533;p&#65533;0&#65533;&#65533;	[&#65533;&#65533;&#65533;&#65533;$jv" 'm&#370;&,^&#65533;&#65533;&#65533;W&#65533;&#65533;b&&#65533;e&#65533;&#65533;&#65533;&#65533;&#65533;y&#65533;&#65533;&#65533;$}&#65533;&#65533;&#65533;
&#65533;&#65533;&#798;z&#65533;M&#65533;]c&#65533;7&#65533;D@'&#65533; :&#65533;j&#65533;&#1466;&#65533;&#65533;&#65533;1&#424;hm&#65533;i&#65533;7|&#1735;6&&#65533;;&#65533;$&#65533;&#487;&#65533;cF*&#65533;&#65533;&#65533;&#65533;0&#65533;&#65533;&#65533;k&#65533;:&#65533;&#65533;&#65533;Fl&#65533;&#65533;[M&#65533;&#65533;&#65533;8&#65533;&#65533;HP~n&#65533;#&#65533;D&#65533;\]&#65533;t2K&#65533;ZU%/&#65533;E0&#65533;q&#65533;TE&bz&#65533;&#65533;WVsk&#65533;&#65533;$&#65533;nsa&#65533;&#65533;[&#65533;&#65533;&#65533;&#65533;&#1824;&#65533;,T&#65533;&#65533;&#65533;h)&#65533;2&#65533;0&#65533;95JT&#65533;h&#65533;J&#65533;nZ&#65533;y&#65533;p&#65533;;&#65533;&#65533;9>&#65533;&#65533;&#65533;&#65533;&#65533;1&#65533;v&#65533;&#65533;G&#65533;&#65533;&#65533;&#65533;&#65533;{p\"&#65533;&#65533;Pl&#65533;eRx&#65533;.3&#65533;"&#65533;$&#65533;&#65533;C&#65533;4&#1238;&#65533;&#65533; +&#65533; &#65533;m&#65533;&#65533;*m&#65533;Y&#65533;'Z&#65533;mX&#65533;P&#65533;&#65533;&#65533;c&#65533;
V&#65533;)&#65533;&#65533;&#65533;Y&#65533;'&#39211;`&#65533;1f&#65533;&#65533;^&#65533;n&#65533;&#65533;&#65533;&#65533;0-&#65533;&#65533;_&#65533;#&#65533;i3x&#65533;h&#65533;U&#65533;!&#65533;/|x&#65533;&#65533;'&#65533;8C&#65533;=F&#65533;&#326;u&#50281;2&#65533;&#65533;&#65533;]N&#65533;1&#65533;&#65533;&#65533;V&#65533;&#65533;&#65533;&#65533;lb&#65533;hB{&#65533;!;&#65533;&#65533;IH&#65533;&#65533; \g38&#65533;;qO&#65533;6&#65533;&#65533;&#65533;"&#65533;&#65533;'T&#65533;.X0&#65533;ha&#65533;&#65533;&#65533;&#65533;d5H&#65533;[h@&#65533;&#65533;&#65533;&#65533;&#65533;`):&#65533;&#65533;&#65533;%&#65533;&#65533;&#1792;>B&#65533;&#65533;
|&#65533;&#65533;&#65533;F&#65533;&#65533;/n\&#65533;|&#65533;H&#65533;&#65533;g&#65533;&#65533;1&#65533;C&#65533;&#65533;&#65533;g 4&#65533;0&#65533;q_&#65533;&#65533;5&#65533;7&#65533;eL6&#65533;&#65533;&#65533;Lf&#65533;&#65533;mn&#65533;"&#65533;&#65533;&#65533;&#65533;&#65533;&#65533;&#65533;|&#65533;KI&#65533;E&#65533;&#65533;i.*&#65533; &#65533;&#65533;&#65533;e%&#65533;&#65533;L&#65533;&#65533;hPIm)&#65533;	&#65533;&#65533;&#65533;&#65533;Z`&#65533;$&#65533;&#65533;2&#65533;&#65533;&#65533;&#65533;&#65533;&#1061;%&#65533;&#65533;9@&#65533;&#65533; K&#65533;+&#65533;m,x&#65533;g&#65533;&#65533;&#65533;2@&#65533;
&#65533;I&#65533;&#65533;"&#65533;q&#65533;H&#65533;Y&#65533;&#65533;&#65533;@G83*l&#65533;&#65533;<\2)&#65533;&#65533;&#65533;F*&#65533;:&#65533;W#&#1624;H&#65533;\&#65533;^&#298;m~SQ&#65533;C&#65533;f&#65533;&#65533;I&#65533;a&#65533;Y&#65533;&#65533;mp&#65533;&#65533;x&#65533;p&#65533;"-&#65533;&#37171;&#65533;&#65533;JOD@;&#65533;XU2&#65533;&#623;&#65533;b&#65533;0<Z&#65533;&#65533;&#65533;&#65533;&#65533;&#65533;LR9&#65533;'&#65533;&#65533;m&#65533;^&#65533;&#65533;&#65533;\&#65533;&#65533;&#65533;&#65533; ?,X[+&#65533;!&#65533;n\&#65533;,HCi&#919;N&#65533;&#65533;*G&#65533;B&#65533;L&#65533;&#65533;&#6681;<c&#1735;&#65533;,S&#65533;&#65533;&#65533;U&#65533;&#65533;&#1617;9&#65533;&#65533;r.&#65533;&#65533;&#65533;(&#65533;@&#65533;)1t&#65533;&#65533;
&#65533;yw9	X&#1009;&#1935; &#65533;D&#65533;&#65533;$&#65533;P&#65533;yB2&#65533;i&#65533;&#1690;&#65533;&#65533;0&#65533;&#1029;&#65533;&#65533;&#65533;P9&#65533;&#65533;&#65533;b'&#65533;&#65533;`!&#65533;&#65533;&#65533;&#65533;G9&#65533;&#65533;~&H&#65533;H&#65533;&#65533;q&#65533;&#65533;p&#65533;&#65533;&#65533;&#65533;b[&#65533;4&#65533;&#481;&#65533;&#65533;4&#65533;=&#65533;&#65533;&#65533;.&#65533;EjB*&#65533;&#65533;&#65533;f&#65533;&#65533;&#65533;&#65533;&#65533;V&#65533;&#65533;&#65533;&#65533;X&#65533;&#65533;p$&#65533;&#65533;D_M&#65533;j&#65533;&#65533;-o)F2&#65533;&#65533;&#65533;XB&#65533;X&#65533;t&#65533;4&#65533;A&#65533;&#65533;(&#65533;&#65533;'&#65533;&#65533;&#65533;&#65533;bMh&&#65533;WHm&#65533;&#1493;R&#65533;r&#65533;0n&#65533;kW)&#65533;&#65533;&#65533;h&#65533;A!&#65533;"&#65533;I&#65533;+n&#65533;AV&#65533;&#65533;^&#65533;V&#65533;f&#65533;r&#65533;L&#65533;zv&#65533;&#65533;z&;U&#65533;E&#65533;&#564;D&#65533;&#65533;&#977;&#65533;&#65533;&#65533;&#65533;&#65533;&#65533;&#852436;&#65533;&#65533;},&#65533;&#1721;^x&#65533;,&#65533;&#65533;'O.Q&#65533;Vg=L&#65533;0&#65533;&#65533;I&#65533;&#65533;8&#65533;&#65533;&#65533;/r&#65533;&#65533;``j&#65533;!&#65533;g8&#65533;6&#65533;*k],cs&#65533;&#65533;&#65533;SN&#65533;|&#65533;\Z&#65533;6{U&#65533;K&#65533;$S&#65533;(&#65533;&#65533;&#65533;!e&#65533;&#65533;G&#65533;hj&#65533;ixB&#65533;%&#65533;&#65533;B&#65533;&#65533;&#65533;&#65533;AeJ&#65533;&#526;&#65533;&#65533;.z&#65533;#|99T&#65533;&#65533;&#65533;&#65533;MHv7u&#65533;A`&#65533;B&#65533;@>&#65533;/&#65533;&#65533;x&#65533;&#65533;&#65533;%'&#65533;&#65533;&#65533;&#65533;D&#65533;L.&#65533;O&#65533;&#65533;*&#65533;R&#65533;DBLb:&#65533;tmlcM`-&#65533;&#65533; %&#65533;n&#65533;jo&#65533;&#65533;&#65533;&#65533;(&#65533;&#65533;24&#65533;\c8&#65533;&#65533;&#65533;&#65533;<&#65533;&#65533;dchaz@&#65533;6 &#65533;-&#65533;
A&#65533;SL-&#65533;&#65533;F&#65533;y&#860;&#65533;&#50799;&#65533;&#65533;d&#65533;mC&#65533;&#65533;&#65533;M[&#65533;&#65533;&#809;z&#65533;&#65533;#&#912;	&#65533;&#65533;&#65533;'&#65533;md&#1601;1&#5509;&#65533;&#65533;&#65533;&#65533;v&#65533;-^C&#65533;1&#65533;&#350;y&#65533;g/83r6&#65533;L&#65533;&#65533;&#65533;&#65533;&#65533;g'h])&#65533;5:6&#65533;qB&#65533;&&#65533;]&#65533;&#65533;&#65533;G&#1774;&#65533;&#65533;K&#65533;~%&#65533;r[&#65533;&#65533;{&#65533;W7B&#65533;&#65533;
VZ&#65533;Y<@&#65533;&#65533;&#65533;&#65533;&#65533;6&#64358;~[f&#65533;(&#65533;iS&#65533;&#65533;&#65533;&#13865;f&#65533;w&#65533;&#1460;=6Uq;8dx&#65533;0&#65533;&#65533;&#65533;r&#65533;&#65533;r&#65533;8&#65533;p&#65533;.Y&#65533;&#65533;6&#65533;&#150;&#1393;~&#65533;r&#65533;rtS&#65533;&#65533;\&#65533;}2&#65533;&#65533;&#65533;&#65533;&#65533;&#65533;&#65533;&#65533;&#65533;&#65533;&#65533;&#65533;&#65533;&#65533;&#65533;&#65533;#7&#65533;W&#65533;-&#65533;I&#65533;&#65533;|&#65533;d&#65533;U&#65533;0z&#65533; &#1887;&#65533;&#65533;&#65533;&#65533;k&#65533;&#65533;&#65533;&#65533;+&#65533;&#65533;&#65533;&#65533;&#65533;&#65533;&#65533;&#65533;[&#65533;&#65533;"p&#65533;.&#65533;&#65533;&#65533;_&#65533;y*&#65533;&#65533;&#65533;&#65533;a&#65533;p#x&#65533;&#65533;&#65533;PV	P&#65533;&#65533;&#65533;&#65533;~1=|&#65533;&#1227;F&#65533;&#65533;5&#65533;&#65533;\h&#65533;V&#65533;&#65533;&#65533;&#65533;&#65533;b&#65533;;&#65533;Q&#65533;G&#65533;(&#65533;H&#65533;q&#65533;&#65533;&#65533;&#65533;q"J&#65533;	h+!&#65533;~&#65533;&#65533;&#65533;h
+&#65533;&#65533;&#65533;&#65533;&#65533;&#65533;[ &#65533;)&#65533;]&#65533;r&#65533;Px\&#65533;W?d5&#65533;&#65533;6*P5W&#65533;&#1824;e{`&#65533;&#65533;7&#65533;$m}&#65533;E&#65533;Le$tcvt&#65533;&#65533;z{&#65533;G&#65533;BL
&g'"2&#65533;N&#65533;Cn&#65533;nz@a&Bad&#65533;&#65533;u!s|&#65533;{qk&#65533;|&#65533;$R&#65533;&#65533;Z&#65533;Z&#65533;@&#65533;&#65533;Ar&#65533;$&#65533;$&#65533;&#65533;AW&#65533;&#65533;	&#65533;QRcN&#65533;	`aj&#65533;Pp&#65533;\muj&#65533;Q&#65533;3r&#65533;&#65533;cX&#65533;u&#65533;&#65533;R&#529;;?&#65533;O&#65533;&#65533;'&#65533;@v&#65533;6&#65533;p&#65533;]&#65533;(@`7&#65533;z	!$&#65533;Wm(&#65533;&#65533;&#65533;BM&#65533;A&#65533;&#65533;&#65533;&#65533;&#65533;Z	r@w&#65533;9&#65533;Ta|&#65533;n&#65533;U&#65533;Ne2&#65533;&#65533;?&#65533;kSR*&#65533;6&#65533;6)'K=&#65533;S&#65533;&#65533;&#65533;A&#65533;U&#65533;0&#65533;A&#336;HP"	&#65533;&#65533;&#65533;&#65533;	&#65533;`B&#65533;&#65533;~&#65533;cl&#65533;&#408;c:fc&#65533;&#65533;I&#65533;&#65533;q&#65533;&#65533;&#65533;&#65533;&#65533;^1_&#65533;&#65533;'%&#65533;N	8&#65533;&#65533;&#65533;	@d&#65533;u&#65533;p&#65533;&#65533;Gh&#65533;&#65533;[4W&#65533;S^&#65533;>&&#65533;&#65533;h?&#65533;&#65533;0&#65533;Z&#65533;2'&#65533;&#65533;&#65533;7&#65533;&#65533;M&#65533;&#65533;T&#65533;{3h"y@a{&#65533;&#65533;&#13577;&#65533; jc&#65533;%&#65533;&#65533;&#1968;&#65533;&#65533;=&#65533;r&#65533;Tp&#65533;&#65533;V4;rn2j+&#65533;$&#65533;E]+&#65533;4&#65533;&#65533;&#65533;&#65533;&#65533;&#65533;9&#65533;\&#65533;&#65533;0&#65533;k y&#65533;&#65533;&#65533;j&#65533;Gd&#65533;8YqV&#65533;&#65533;5`$&#65533;a/+@(_&#65533;&#65533;&#65533;&#65533;e6&#65533;L&#65533;&#65533;g$&#65533;D&#456;&#65533;&#65533;&#65533;&#65533;E&#532;F&#65533;7&#65533;FQ2D|Fa&#65533;Ea	|&#65533;&#65533;	IGv&#65533;&#65533;s#&#65533;&#65533;2&#65533;,@&#65533;|&#65533;"&#65533;&#65533;N&#65533;k&#65533;&#65533;oN8&#65533;pm&#65533;
F
&#65533;a&#65533;6&#65533;&&#65533;&#65533;\L&#5290;V]&#65533;&#65533;P&#65533;&#65533;1&#65533;xi&#65533;x?&#65533;&#65533;&#65533;5%&#128;i&#65533;@&#65533;&#65533;&#65533;*@&#65533;>&#65533;0>s0\&#65533;)k&#65533;LZ&`Y&#65533;&#65533;&#65533;X&#65533;|&#65533;1VT9~dg&#65533;F@&#65533;9&#65533;r*upnr&#65533;*3H&#65533;m&#65533;r %&#65533;Z&#65533;#&#65533;^&#65533;K&#1824;Q&#65533;5`&#65533;,2&#65533;U&#65533;&#1617;e&#65533;,&#65533;&#65533;&#65533;P	&#65533;w&#65533;&#1547;&#65533;&#65533;	&#65533;&#65533;&#65533;eq&#65533;q&#65533;&#65533;fq&#65533;&#65533;&#65533;y&#65533;U&#65533;P9&#65533;i5Z&#65533;BA&#65533;,&#65533;&#65533;}&#65533;&#65533;R&#65533;'&#65533;#&#65533;@&#65533;@&#65533;2&#65533;&#65533;>&#65533;B&#65533;[&#65533;Z&#65533;&#65533;!J&#65533;&#45281;OIY&#65533;M&#65533;CN&#65533;&#194;&#65533;S&#65533;&#2020;&#65533;0&#65533;&#65533;h&#65533;M	&#65533;&#65533;t&#65533;up&#65533;&#65533;6{&#65533;R&#65533;=&#65533;q&#65533;D&#65533;_&#65533;&#65533;0&#65533;$&#65533;	&#65533;&#65533;&#65533;&#65533;b&#1490;&#65533;)/	&#65533;.&#65533;&#65533;Y*#&#268;&#65533;Sl&#65533;9&#65533;&#65533;Ek&#65533;&#65533;Q&#65533;&#65533;C

i&#65533;XJ&#65533;&#65533;6`&#65533;&#65533;&#65533;S%8At:m;{&#65533;&#65533;&#65533;"&#65533;)&#65533;9&#65533;&#65533;&#65533;q&#65533;'&#65533;Yp&#65533;u&#65533;&#65533;T'&#65533;&#65533;&#65533;v&#65533;&#65533;g"&#65533;vwp|zp785&#65533;6&#65533;&#65533;&#65533;&#65533;~r&#65533;&#65533;
&#65533;&#65533;6^i[&#65533;p&#65533;Li2&#65533;,&#65533;&#65533;&#65533;A&#65533;&#65533;'G&#65533;'&#65533;&#65533;&&#65533;&#65533;.&#65533;w&#65533;&#65533;&#65533;V&#65533;&#65533;&#65533;y^1&#65533;&#65533;&#1497;&#65533;&#65533;&#65533;&#65533;VZ8\&#65533;&#65533;'36&#65533;UE&#65533;&#65533;"&#65533;&#65533;&#65533;&#65533;s&#65533;&#65533;Ei&#65533;&#65533;&#819712;&#65533;Y&#65533;)&#65533;&#65533;&#65533;lm4+&#65533;&#65533;T&#65533;`z&&#65533;r&#65533;|TWz&#65533;&#65533;u&#65533;n)NE&#65533;&#65533;&#65533;&#65533;&#65533;&#65533;2 &#65533;k&#65533;+=X&#65533;=&#65533;Y&#65533;r!,&#65533;&#65533;|&#65533;&#422;&#65533;2;&#65533;&#65533;+&#65533;	}"jD1h&#65533;}7&#65533;U(&#65533;Y&#65533;V&#65533;Qr&#65533;&#65533;&#65533;\&#65533;f(CZ&#65533;&#65533;z&&#1000;;D130D=&#65533;&#65533;&#65533;&#1416;%&#65533;0~&#65533;G&#65533;t[&#65533;&#65533;S}Z&#65533;&#558;!j&#65533;&#65533;S)&#65533;Nz&#65533;&#65533;&#65533;G%32&#65533;&#65533;M&#65533;
|38&#65533;&#65533;u&#65533;&#65533;9&#65533;&#65533;&#65533;TwP&#65533;w`,&#65533;&#65533;&#65533;&#65533;&#65533;&#6560;0HC	p&#65533;&#65533;,&#65533;&#65533;&#65533;&#65533;*;&#65533;N&#65533;&#946;A&#65533;&#65533;pgu!&#65533;	&#65533;&#65533;&&#65533;&#65533;&#65533;&#65533;&#65533;5jN&#65533;&#65533;JW&#65533;&#65533;x&#42609;&#65533;&#65533;3&#65533;&#65533;orD&#65533;&#65533;&#65533;&#65533;kP*t&#65533;&#65533;Hf&#65533;1&#65533;&#65533;Q[t&#65533;&#65533;&#65533;&#65533;v&#65533;&#1444;&#65533;A&#65533;&#65533;rT&#65533;&#65533;&#65533;&#65533;g&#65533;&#65533;&#65533;b{&#65533;r&#65533;4&#65533;&#65533;&#65533;h&#65533;&#1404;&#65533;&#65533;j ) `K5&#65533;&#65533;&#65533;D&#65533;Wl&#65533;.&#65533;}t&#34879;&#65533;t&#65533;O&#65533;&#65533;O&#65533;&#65533;poR&#65533;&#65533;c&#65533;&#65533;&#65533;y&#65533;:FcG&#65533;&#65533;K&#65533;&#65533;&#65533;&&#65533;eJd&#65533;&#65533;%?FJ&#65533;1&#65533;O"k	IZyLB&#65533;&#65533;&#65533;W&#65533;&#65533;r&#65533;&#65533;&#65533;&#65533;&#65533;&#65533;&#65533;&#65533;&#65533;hF&#65533;&#65533;&#65533;z&#65533;&#1679;&#65533;&#65533;&#65533;wc's9&#65533;r&#65533;&#65533;&#65533;V&#65533;&#65533;&#65533;
&#65533;&#65533;z&#65533;j[&#65533;y&#65533;"&#65533;J&#65533;c&#65533;s&#65533;%&#65533;&#65533;&#65533;'&#65533;&#65533;y&#65533;&#65533;M
KC&#65533;.ae&#65533;2#D8&#65533;?A~&#65533;&#65533;A&#65533;b&#65533;&#65533;&&#65533;@&#65533;&#65533;&#1547;[JjU&#65533;G&#65533;&#65533;&#65533;f&#65533;&#65533;&#65533;&#65533;&#65533;P&#65533;&#65533;&#65533;0&#65533;Qs&#65533;Ga&#65533;&#65533;&#65533;"=N&#65533;aA&#65533;h&&#65533;@<&#65533;&#65533;S&#65533;&#65533;&#65533;&#65533;F*M&#65533;0"&#65533;30!S}&#65533;R&#65533;
#K2&#65533;G&#65533;&#65533;&#65533;&#65533;4&#65533;a&#65533;&#65533;&#65533;&#65533;&#65533;&#65533;+&#1814;+|&#65533;l&#65533;t&#65533;&#65533;I&#65533;'&#65533;&#65533;&#65533;&#65533;ra^?&#65533;.(&#503;eCD&#65533;P6Q&#65533;}D&#65533;-&#65533;&#65533;QU;&#65533;j&#65533;&#65533;&#65533;V&#65533;&#65533;mAc&#65533; &#65533;:	b&#65533;&#65533;&#65533;`qj&#65533;Pab&#65533;&#65533;J&#65533;&#65533;'&8&#65533;&#65533;&#65533;&#65533;&#65533;&#65533;%&#65533;R&#65533;}&#65533;J&#65533;&#65533;y&#65533;`}&#65533;&#65533;&#65533;&#65533;&#448;|)&#65533;&#385;&#65533;@&#65533;&#65533;&#65533;Sg&#65533;`&#65533;&#65533;&#65533;&#65533;&#65533;&#65533;m&#65533;T&#171;&#65533;&#65533;NUu&#65533;&#65533;J&#65533;v&#65533;&#65533;t0&#65533;ITn&#234;&#65533;@ &#65533;&#65533;&#65533;&#65533;&#65533;N&#65533;&#65533;,p&#65533;r&#65533;&#65533;}&#65533;&#65533;\&#65533;\	P&#65533;3&#65533;Dxgq&#65533;@&#65533;&#65533;v&#65533;]LjW&#65533;&#65533;&#65533;pU&#65533;&#65533;&#65533;x&#65533;5P&#65533;V&#65533;&#65533;5m&#65533;&#65533;&#627;&#65533;&#65533;&#65533;Y&#65533;&#65533;?8e&#65533;d?	&#65533;&#65533;&#65533;&#65533;&#65533;S&#65533;&#65533;&#65533;&#65533;B[NU&#65533;&#65533;&#1972;&#599;#&#65533;&#65533;&#65533;&#65533;&#65533;&#65533;&#65533;&#65533;&#65533;&#65533;&#65533;&#65533;&#1368;,&#65533;up|&#65533;S&#65533;&#65533;,&#65533;K5&#65533;&#65533;&#65533;&#65533;	&#65533;&#65533;6&#65533;&#65533;&#65533;&#65533;W&#1101;@D&#65533;&#65533;2&#65533;&#65533;a:A&#65533;&#65533;&#65533;&#65533;&#65533;&#65533;;xG&#65533;&#65533;&#65533;	)]&#65533;-&#65533;c-[jWL&#65533;&#65533;x7&#65533;x&#65533;d&#65533;Wb&#65533;&#65533;&#65533;&#65533;7k&#65533;&#65533;r&#65533;&#65533;&#65533;&#65533;&#65533;W&#65533;&#1289;xt&#65533;2{&#65533;&#65533;a&#65533;$+&#65533;&#65533;"&#569;g&#65533;y9&#65533;,&#65533;&#65533;j&#65533;_&#65533;&#976;e@m$aGgp&#65533;&#65533;&#65533;&#65533;&#65533;&#65533;#&#1344;&#65533;!G&#65533;[8&#65533;&#1530;q3&#65533;&#65533;&#65533;p&#65533;w	&#65533;P&#1187;Xg&#65533;&#65533;&#1733;&#65533;&#65533;&#65533;+&#65533;&#65533;&#65533;8&#65533;&#754;&#65533;9]U&#65533;&#65533;&#65533;5H3P~&#65533;&#65533;6&#65533;RZ~&#65533;&#65533;y&#65533;+&#65533; &#65533;C&#65533;cm&#65533;;&#65533;&#65533;*&#65533;&#65533;&#65533;&#65533;&#1716;w&#65533;>&#65533;&#65533;8&#65533;9&#65533;b&#65533;&#203;n&#65533;&#65533;&#667;&#65533;g&#65533;&#973;&#65533;`&#65533;&#65533;CJ&#65533;&#65533;&#65533;&#65533;Ss&#65533;p^C&#65533;&#65533;&#65533;&#65533;r&#65533;&#65533;&#65533;2.&#65533;&#65533;W&#65533;&#65533;&#65533;.*&#1419;&#65533;`V&#65533;&#65533;&#65533;&#1356;P?S&#65533;&#65533;&#65533;|&#65533;4&#1458;U8	C&#65533;-&#65533;f5L&#65533;qd&#65533;&#65533;^!j&#65533;P	7&#65533;5&#65533;i `&#65533;oD&#65533;L`&#65533;|&#65533;&#65533;F&#65533;&#65533;&#540;&#65533;&#65533;M{`&#65533;&#65533;t&#65533;A@&#65533;&#65533;*t&#65533;Z&#65533;&#142;&#65533;&#65533;g&#65533;&#65533;&#65533;!&#65533;&#65533;M&#65533;t&#65533;&#65533;&#65533;&#65533;&#65533;
+&#65533;QW%eL2A&#65533;&#65533;[b&#65533;&#65533;R,&#65533;B&#65533;A&#65533;H!&#65533;w	&#65533;&#65533;&#65533;&#65533;&#65533;&#65533;&#65533;&#65533;&#65533;C&#65533;\K&#1944;&#65533;&#65533;&#65533;&#65533;&#65533;&#65533;&#65533;d&#65533;m&#65533;T&#65533;4&#236;&#65533;$<]&#65533;O&#65533;&#65533;w&#65533;&#65533;y&#65533;&#65533;&#6234;&#65533;&#65533;nn!z&#65533;&#65533;LK&#65533;oFN&#65533;2,&#65533;&#65533;&#65533;g	&#65533;&#65533;j&#65533;&#638;'@&#65533;&#65533;&#65533;&#65533;&#65533;&#65533;V&#65533;&#65533;6l&#65533;F&#1440;N&#65533;&#65533;D[&#65533;&#65533;&#65533;):>}-V03&#65533;A&#65533;,I&#65533;&#65533;&#65533;&#65533;&#65533;&#65533;&#65533;&#65533;&#65533;&#65533;y&#65533;&#65533;&#65533;&#65533;30M&#65533;`<^&#65533;&#65533;&#65533;&#65533;&#65533;&#65533;ih&#65533;T&#65533;&#65533;@j&#65533;&#65533;>&#65533;H&#65533;&#65533;V@&#65533;8&#65533;&#65533;&#65533;&#65533;&#65533;z&#65533;&#65533;&#65533;&#65533;&#798;&#65533;&#65533;8L&#65533;&#65533;)8&#131;&#65533;M4H&#65533;J&#65533;-&#65533;T&#65533;&#65533;&#65533;&#65533;nxV2fka&#65533;&#65533;&#65533;K&#65533;A7~&#65533;K&#65533;&#65533;&#65533;E&#65533;Hl,:p$&#65533;&#65533;o&#65533;&#65533;&#65533;-	&#65533;&#785;mV&#65533;&#65533;\<&#65533;.&#65533;&#65533;O~&#1885;w&#65533;&#65533;pL1&&#65533;;&#65533;&#65533;j&#440;&#370;&#65533;&#65533;&#65533;&#65533;&#65533;'&#65533;&#65533;w&#1665;N&#65533;&#65533;&#65533;&#65533;&#65533;.&#65533;&#65533;d&#270;&#65533;;&#65533;Q&#65533;&#65533;(+&#656;&#65533;3&#65533;Y&#65533;m&#604;&#65533;&#1532;U&#65533;7&#65533;7&#65533;&#65533;&#65533;p@g0o&#65533;d&#65533;&#65533;/&#65533;MH(&#452;&#65533;De3Dq&#65533;&#65533;^.I<&#65533;3=&#65533;&#65533;&#65533; &#65533;V&#555;I&#65533;.?&#65533;&#65533;&#65533;;N&#946;&#65533;&#65533;&#252;&#329;9&#65533;:&#65533;&#65533;w&#65533;3'Q&#65533;I~Bq&#65533;_w&#65533;f&#65533;&#65533;&#65533;&#65533;&#65533;&#65533;H-!^&#65533;&#65533;&#65533;&#65533;iD	&#65533;{&#65533;&#65533;&#65533;/&#65533;&#65533;&#65533;{&#1433;&#65533;&#65533;h&#65533;&#65533;28&#65533;&#65533;9&#65533;l&#65533;MP&#65533;&#65533;k06&#65533;&#65533;&#65533;1`**++.&#65533;+.0&#65533;+&#65533;7&#65533;&#65533;&#65533;&#65533;&#65533;80.&#65533;/&#65533;.&#65533;!.&#65533;&#65533;&#65533;&#65533;&#65533;&#65533;&#65533;&#65533;&#65533;&#65533;&#65533;&#313;&#65533;&#65533;&#65533;&#65533;&#1718;&#65533;&#65533;!&#65533;&#65533;!&#65533;&#65533;&#65533;&#65533;&#65533;7&#65533;0.*_|~&#65533;&#65533;&#65533;&#65533;&#65533;&#65533;&#65533;&#65533;&#65533;&#65533;&#65533;&#65533;&#65533;&#65533;&#65533;&#65533;
H0&#65533;&#65533;~&#65533;!&#65533;&#199;!BL&#65533;&#65533;&#65533;;>z2b&#65533;&#529;a&#399;&#65533;&#553;S&#65533;&#65533;H&#65533;I&#44131;&#65533;dI=r&#65533;&#65533;&#65533;&#65533;&#65533;&#65533;&#65533;v&#65533;&#291;"&#65533;~&#65533;92&#65533;E&#65533;
*&#65533;p!Q&#65533;BO&#65533;S&#65533;bQ0n&#17969;&#65533;QP&#65533;n&#65533;P&#65533;&#65533;&#65533;Wa^&#65533; .&#65533;a&#65533;&#65533;&#65533;B&#1389;&#65533;[V&#65533;"F+D&#65533;b>&#65533;&#65533;&#65533;&#65533;4&#65533;`&#65533;0&#65533;&#65533;k&#65533;&#1941;&#65533;&#199;\l&#65533;&#65533;&#65533;&#65533;E&#65533;\&#800;&#65533;&#65533;&#65533;&#65533;&#65533;L\&#890;&#65533;&#65533;&#1520;&#65533;&#65533;&#65533;&#1057;m&#65533;k&#333;&#65533;'D&#65533;A&#65533;&#65533;&#65533;&#65533;c&#65533;&#65533;u2&#65533;I&#65533;&#1959;eI&#65533;&#1043;&#1521;C=y&#542;&#65533;X|&#65533;&#65533;#:g&#65533;&#65533;&#65533;@A+hX&#65533;&#65533;T&#65533;&#65533;-Z&#65533;&#65533;&#65533;uXH&#65533;&#65533;&#65533;Z7&#65533;&#65533;&#27913;&#65533;&#65533;M/&#65533;RN9&#65533;&#65533;Kbx&#65533;&#131;&#65533;|R&#65533;2&#65533;&#65533;r&#65533;h&#65533;&#65533;]dA5&#65533;t&#1549;.&#65533;&#65533;&#65533;A)j&#65533;&#137;&#65533;|R&#65533;:&#65533;H&#65533;Zj&#65533;&#65533;([l8&#65533;&#65533;&#65533;&#1552;A&#65533;QT&#65533;EI&#65533;o&#65533;1&#65533;P &#65533;&#65533;GN&#65533;Q\J&#65533;Mi]K&#65533;D&#65533;'M&#65533;Ru*&#65533;&#65533;&#65533;G&#65533;&#65533;Pw|&#65533;&#65533;d2H&#65533;&#65533;0&#65533;AY_&#65533;&#65533;b/&#65533; VVZ&#65533;&#65533;&#65533;|&#65533;&#65533;p&#65533;"d&#65533;&#65533;)&#65533;&#65533;e&#65533;&#65533;&#65533;%&#777;vS"&#65533;&#65533;y&#65533;/'&#65533;p&#805;&#65533;&#65533;&#65533;^v&#65533;&#65533;&#65533;&#65533;8&#65533; ^&#65533;&#65533;"&#65533;)&#65533;`"&#65533;&#1888;&#65533;4&#65533;H&#47992;&#65533;&#1690;j94&#65533;&#65533;Dk$o=&#65533;FQzte&#65533;&#65533;I)&#65533;&#65533;&#65533;&#65533;&#65533;rv&#65533;$&#65533;s&#65533;&#65533;a&#65533;&#65533;&#65533;o?&#65533;y&#65533;t@&#65533;3&#65533;P&#65533;J%
V0&#65533;&#65533;&#65533;t&#65533;	;&#65533;	&#65533;I&#65533;("&#65533;8
SW8&#65533;r&#65533;&#65533;]&#65533;`&#65533;&#65533;&#65533;u&#65533;&#65533;)^&#65533;&#65533;R&#65533;_&#65533;&#65533;&#65533;&#65533;]&#1032;&#65533;&#1542;&#1852;bb,&#65533;X&#65533;&#65533;1&#65533;&#65533;&#65533;&#65533;p"&#65533;l&#65533;&#65533;cc&#65533;0&#65533;&#65533;CRt&#65533;8y&#65533;ojv&#263;ucN&#65533;&#1172;VV&#65533;&#65533;J&#65533;I&#65533;&Qw&#65533;\R	&#65533;&#65533;I&#65533;&#65533;OQ`&#65533;cl&#65533;x&#65533;&#65533;H|&#65533;<2&#65533;&#65533;|9q&#65533;&#1709;&#65533;&#65533;&#65533;"`&#65533;&#65533;&#554;&#65533;&#65533;r&#65533;&#65533;&#65533;r!`&#65533;&#65533;&#65533;K/&#65533;&#65533;r&#65533;gt&#65533;&#65533;&#65533;&#23314;&#65533;&#65533;(&#65533;M&#65533;lx&#65533;&#65533;&#65533;)&#65533;&#65533;Z&#65533;
&#65533;&#65533;&#751;\&#65533;&#65533;#m&#65533;&#1807;&#65533;2&#65533;&#65533;&#65533;4&#65533;vm&#65533;&#65533;,o>c&#65533;&#472;&#65533;&#65533;&#65533;u&#65533;&#65533;4K)&#65533;d&#65533;&#65533;WNg]&#65533;&#65533;Z&#65533;&#65533;C?&#65533;QC&#65533; &#65533;T&#65533;B!eR&#65533;z}&#65533;&#65533;&#65533;&#65533;&#65533;6&#65533;|&#65533;*L&#1956;l&#65533;]&#65533;{p&#1509;&#277;&#65533;2|&#65533;&#65533;&#65533;&#65533;Uy&#65533;&#65533;nb&#65533;C&#65533;&#65533;&#480;&#65533;&#65533;bE&#65533;Y&#65533;8&#65533;p&#65533;&#65533;&#65533;&#65533;&#65533;&#65533;&#288;:\&#65533;&#65533;&#65533;&#65533;&#65533;BD&#65533;&#65533;&#65533;&#899;8&#65533;C&#65533;&#65533;D&#65533;Hx&#65533;R&#65533;V&#65533;&#65533;&#65533;&#65533;dx\rI&#65533;&#65533;&#65533;H&#65533;'BR*&#1024;&#65533;G&#65533;&#65533;&#65533;&#65533;&#65533;&#65533;{:&#513;Xt &#65533;&#65533;M Y&#65533;"7&#128;&#65533;&#65533;9F&#65533;&#65533;~Z&#65533;,<%&#65533;&#65533;1&#65533;^Z&#65533;V &#65533;&#65533;[&#1121;&#65533;/q#&#65533;0xA.&#65533;&#65533;>&#65533;&#65533;&#65533;nDB&#65533;&#65533;"j&#65533;&#65533;L&#65533;&#65533;Gj&#65533;i&#65533;&#65533;&#65533;#&#65533;&#21508;:}&#65533;&#65533;p&#65533;&#65533;-&#65533;)gY&#65533;@&#65533;&#65533;
\&#65533;)F&#65533;;R6Il:ZXe&#65533;&#65533;|&#65533;&#65533;&#65533;0h&#65533;1`&#65533;&#65533;&#65533;&#65533;_/&#505;&#65533;2&#65533;,Q&#65533;n)&#65533;	%l&#65533;PFP&#65533;&#65533;@&#65533;A&#65533;&#65533;&#65533;&#65533;&#65533;&#65533;&#65533;&#65533;&#65533;81&#555;@&#65533;rHD&#65533;&#65533;q&#65533;&#65533;m&#465;&#65533;&#65533;RH&#65533;%9HKJ&#1425;&#65533;&#65533;&#65533;i4&#65533;&#65533;K&#65533;#S&#65533;>9&#65533;3&#65533;@k&#65533;&#867;.B&#65533;&#65533;&#65533;z$!&#65533;&#65533;&#65533;@.
(:
	h&#65533;&#65533;&#65533;K*V&#65533;&#65533;&#65533;h&#65533;[.&#65533;G&#65533;U&#65533;&#65533;&#65533;8&#65533;&#65533;h/l9fb&#65533;&#65533;&#65533;&#65533;&#65533;&#65533;&#65533;&#65533;E&#65533;<&#65533;&#65533;H&#65533;U9m&#65533;Au&#745;&#65533;&#65533;px;=	I&#65533;&#1678;<&#1618;z&#65533;S$8&#65533;&#65533;J&#65533;C&#65533;gedLv&#65533;&#65533;J&#65533;T&T"L&#65533;@(`&#65533;8=C&#65533;y&#65533;&#65533;W&#65533;B&#65533;C7&#65533;&#65533;#&#65533;#X}B&#65533;:&#65533;aq)&#65533;O|&#65533;&#65533;&#65533;&#65533;&#65533;&#65533;b&#65533;O&#65533;&#65533;&#65533;&#65533;&#65533;^.&#65533;?G&#65533;O&#65533;s1&#65533;h&#65533;QT&#65533;C&#65533;&#65533;pD&b&#65533;Z&#65533;-THj&#65533;(&#65533;[&#65533;f&#65533;&#65533;&#737;C&#65533;J;&#65533;&#503;&#65533;&#1117;&#65533;LR&#65533;0&#65533;%}&#65533;&#65533;&#65533;cV&#65533;&#65533;&z&#65533;:)U&#65533;&#65533;&#65533;&#65533;&#65533;&#65533;L&#65533;!&#65533;&#65533;/&#65533;^Y&#65533;&#65533;J&#65533;&#551;&#65533;&#65533; &#383;&#65533;&#65533;	&#65533;&#65533;DP,&#65533;&#65533;Lz&#65533;&#65533;&#65533;&#65533;R&#268;T/&#65533;A
&#65533;>&#65533;&#65533;P&&#65533;&#65533;6&#65533;_fE&#65533;$&#65533;q&#65533;&#65533;L&#65533;&#65533;U&#65533;&#65533;&#65533;P&#65533;
[xG,&#65533;j&#65533;t{H&#65533;&#65533;ig&#65533;)&#65533;&#65533;dr&#65533;&#65533;9&#1530;VK&#65533;%;0&#65533;8&#65533;&#65533;&#599;&#65533;[&#1863;\W&#65533;&#65533;0e&#65533;&#65533;&#65533;&#65533;^&#65533;3&#65533;&#65533;&#65533;|,&#65533;&#65533;l&#65533;m&#65533;]o&#65533;&#65533;K&#65533;&#65533;,&#65533; 1V&#65533;&#65533;&#65533;&#65533;&#65533;Ev{&#65533;Ratn&#65533;&#65533;)&#65533;2u&#785;&#65533;&#65533;&#65533;<&#65533;A&#65533;&#65533;&#65533;&#65533;Ah{&#65533;:&#65533;H$d&#65533;~&#65533;C*&#65533;"<RG&#65533;&#65533;&#65533;&#65533;gLZ&#65533;g&#65533;D&#65533;&#1917;&#65533;K&#65533;&#627;&#65533;T&#65533;&#31669;;&#65533;&#65533;M&#65533;&#65533;&#65533;&#65533;&#65533;U`&#65533;&#65533;\+&#1795;&#65533;&#65533;&#65533;Wb&#591;&#65533;&X	&#65533;2&#65533;&#65533;&#65533;a&#65533;&#65533;e2&#48603;&#65533;&#1664;&#65533;&#65533;&#65533;&#65533;V&#65533;.i&#65533;qh&#65533;r&#65533;&#65533;&#65533;e&#65533;&#65533;&#65533;D Y&#65533;` G&#65533;&#65533;yd1&#65533;b:&#65533;&#65533;&#1786;&#65533;p=6&#65533;T_279&#65533;&#65533;&#65533;&#65533;@&#65533;&#65533;&#65533;&#65533;m&#65533;&#65533;&#65533;&#10168;%&#65533;SIrX&#65533;I^&#65533;y9&#195;&#65533;?&#65533;&#65533;&#65533;&#65533;D&#65533;{X&#65533;	&#65533;&#15298;&#65533;&#65533;&#65533;&#65533;&#65533;"&#65533;&#65533;P&#65533;&#65533;&#65533;"&#65533;/&#65533;q&#65533;.&#65533;&#1567;&#65533;&#65533;!&#65533;Ud	u&#65533;R@13&#65533;hD9&#65533;)&#65533;&#65533;&#65533;&#65533;@&#65533;&#65533;&#65533;?":&#65533;D&#65533;M&#65533;&#65533;&#65533;&#65533;&#65533;&#65533;Un&&#65533;b&#65533;&#65533;!5&#65533;p02&#65533;&#65533;Dh&#65533;&#65533;d&#65533;R&#65533;,&#65533;&#65533;g&#65533;&#65533;&#1254;&#65533;&#65533;&#65533;1&#65533;!M&#65533;&#65533;W&#65533;&#65533;y&#65533;x&#754;=&#65533;&#65533;`m&#65533;&#65533;&#1507;l&#65533;@/&#65533;j&#65533;&#65533;&#46337;&#65533;Q&#65533;nL&#65533;0&#65533;&#65533;2&#65533;&#65533;Y&#65533;&#65533;&#65533;&#65533;)k&#65533;<&#65533;,&#65533;&#65533;n&#65533;`(&#65533;l&#65533;`&#65533;&#65533;&#65533;N&#65533;&#65533;#&#65533;"&#65533;&#65533;m&#65533;L{$g&#65533;&#65533;&#65533;Zs&#65533;o&#65533;&#65533;8&#65533;?&#65533;c&#65533;&#65533;&#65533;:N&#65533;&#65533;&#65533;&#65533;zb&#65533;&#65533;&#65533;+*&#65533;v&#65533;&#65533;&#65533;K#&#65533;&#65533;j&#65533;H<l&#742;a&#65533;w\&#65533;V&#65533;:E0 u>&#65533;&#65533;&#65533;<&#65533;&#65533;E\Z&#16514;g`&#65533;&#65533;&#65533;
&#1852;&#65533;&#65533;&#65533;IK&#65533;~&#65533;f&#65533;&#65533;&#65533;&#65533;s8&#65533;yC&#65533;@GA&#65533;&#65533;&#65533;I&#65533;T4an7&#65533;t&#65533;&#65533;a"&#65533;zW&#65533;&#65533;r;&#65533;wBTG-&#65533;&#65533;b&#65533;&#65533;;,|&#65533;F&&#65533;tB?&#65533;&#65533;i&#65533;gpO!oC>^&#65533;jXY&#65533;j&#65533;&#65533;E&#65533;0
&#65533;&#65533;	&#65533;
&#65533;&#65533;?&#65533;&#65533;rv&#65533;0&#65533;7`&#65533;d&#65533;y&#65533;&#65533;&#65533;u&#65533;7&#65533;S&#65533;%&#65533;&#65533;s?&#65533;" m<&#65533;Sh&#65533;1[
&#65533;&#65533;&#65533;AE&#65533;z&#65533;&#65533;z&#65533;AP&#65533;&#65533;$<s&#65533;&#65533;!V%&#65533;o!&#65533;,f&#65533;{&#65533;!&#65533;&#65533;1&#65533;n3A&#65533;=&#65533;3	q&#65533;%A&#65533;c&#1605;
Gw2w p&q&#65533;	&#65533;r(^&#65533;&#65533;b
j_&#65533;dh1FG &#65533;r1&#65533;s`&#65533;&#65533;dr&#65533;j&#65533;w	(&#65533;`&#65533;&#65533; &#65533;@&#65533;@&#1334;@&#65533;6&#65533;&#1734;CPEt%b&#65533;#&#65533;&#65533;&#65533;t5&#65533;g&#65533;C,	&#65533;V&#65533;&#65533;U&#65533;Tvl&#65533;oW]&#65533;fU(FC8Qu&#65533;&#65533;BT';&#65533;&#65533;#35&#65533;J&#65533;6y&#65533;d&#65533;QX&#65533;&#65533;j&#65533;WL&#65533;A&#65533;Q&#65533;%!,&#65533;&#65533;#U&#65533;c'g?&#65533;&#65533;^ &#65533;&#65533;6&#65533;&#65533;2d&#65533;&#65533;$
&#65533;&#65533;&#65533;&#65533;f&#65533;6&#65533;&#65533;m&#1638;m:&#1029;/&#65533;t&#65533;&#65533;m&#65533;7;&#65533;tv8&#65533;S|eh&#65533;O&#65533;&#65533;&#65533;&#65533;&#65533;<&#65533;&#65533;h&#65533;&#65533;;b'C(t%R&#65533;n&#65533;&#65533;-p6&#65533;&#65533;vK&#65533;c&#65533;&#65533;J(s	&#65533;J&#65533; q4g&#65533;2EdD&#65533;N&#65533;>&#65533;U&#65533;&#65533;&#65533;0&&#65533;F&#65533;&#65533;d&#65533;&#65533;&#65533;&#456;&#65533;&#65533;&#65533;R&#65533;&#65533;&#65533;M	&#65533;	?&#65533;mm&#65533;&#65533;s[&#65533;y&#65533;X&#65533;&#65533;`&#65533;&#65533;t&#65533;6&#65533;#fx}&#65533;gK&#65533;t7&#65533;&#65533;3&#65533;&#65533;;&#65533;&#65533;,+&#65533;J&#65533;&#705;%f&#65533;,e%&#65533;&#65533;d;2vV&#65533;&#65533;a~3p6&#65533;/r&#65533;PJ&#65533;&#65533;y&#65533;e&#65533;&#65533;&#65533;=|B^f9&#65533;&#65533;7B
)&#65533;v&#65533;&#65533;(&#65533;&#65533;pe&#65533;&#65533;F&#65533;aE&#65533;Q&#65533;pXF$&#65533;&#65533;&#65533;^)&#65533;@&#65533;&#65533;/&#65533;&#65533;&#65533;f&#65533;&#65533;$&#65533;&b&#65533;\P&#65533;&#65533;tVuy&#65533;&#65533;3z&#19869;&#65533;$|&#65533;t&#65533;-X&#65533;&#65533;2]z&#65533;&#65533;&#65533;Q&#65533;&#65533;"HCI&#65533;]`<<&#65533;a&#65533;RUc~&#65533;&#65533;&#65533;B&#65533;D&#65533;&#65533;]@&#65533;&#65533;B>&#65533; (&#65533;&#65533;
Zq}&#65533;&#65533;}&#65533;` &#65533;%&#224;&#65533;&#65533; &#65533;&#65533;8&#65533;0&#65533;&#65533;Q&#65533;&#65533;"UdQ&#65533;&#65533;/B>&#65533;7`&#65533;)qy&#65533;m&#65533;S&#65533;`&#65533;&#65533;&#65533;&#65533;1@a&#1593;&#65533;&#65533;&#65533;#&#65533;&$@&#65533;&#65533;&#65533;&#65533;S&#65533;&#65533;&#65533;I&#65533;Ci*&#65533;o&#65533;&#65533;41,aO)&#65533;nc5&#994;V&#65533;)P&#65533;2&#65533; &#65533;T09@9/(?&#65533;p&#65533;&#65533;W&#65533;&#65533;1&#65533;*&#65533;&#65533;m&#65533;*&#65533;E&#65533;l&#65533;&#65533;_&#65533;&#65533;(&#65533;&#65533;&#65533;&#65533;&#65533;F^&#65533;v&#65533;&#65533;'"j&#65533;>&#65533;8&#65533;ODk&#65533;t&#65533;1&#65533;&#65533;&#65533;&#65533;y"Ps&#65533;p)&#65533;&#1718;<&#65533;&#65533;&#1641;z	;&#65533;	ugB&#65533;"t51%&#65533;3&#65533;g&#65533;B&#65533;<&#65533;qR&#65533;+	Y*P&#65533;N&#65533;!$h0T&#65533;k?'&#65533;&#65533;5%&#65533;&#65533;2&#65533;0X8&#65533;&#65533;22W&#65533;&#65533;kafE&#65533;&#65533;>&#65533;p&#1057;S&#65533;r ]&#65533;r&#65533;&#65533;&#65533;&#65533;w&#65533;r&#65533;n&#65533;!&#65533;&#65533;&#65533;&#65533;FE&#65533;XCP&#65533;8@&#65533;z&#65533;&#65533;tt&#65533;&#65533;g&#65533;t&#65533;&#65533;&#274;$&#65533;
QR&#65533;Bv&#65533;&#65533;&#65533;h'&#65533;&#65533;&#65533;5\{h]8cHM6&#65533;2/3&#65533;
&#65533;&#65533;&#65533;&#65533;H&#65533;2w&#65533;&#65533;&#65533;&#554;m&#65533;g
&#201;(&#65533;8Yfs&#65533;&#65533;&#65533;c&#65533;&#65533;RCl^C&#65533;!&#65533;&#65533;&#65533;&#65533;=&#65533;&#65533;&#65533;&#65533;&#65533;*Xify&#65533;m?%#&#65533;zE&#65533;&#65533;t/0&#65533;&#65533;Z&#65533;&#65533;&#65533;&#65533;z&#65533;g&#65533;zn]J&#65533;&#65533;a&#65533;&#65533;zXR&&#65533;!4&#65533;&#1618;&#65533;&#65533;7&#65533;&#65533;&#65533;
&#65533;U3&#65533;&#65533;&#65533;+!6&#65533;3`90&#65533;(&#65533;c&#65533;Ps&#65533;&#65533;&#65533;HVGQ&#65533;m?&#65533;mr&#65533;_&#65533;"&#65533;&#65533;
Y&#65533;&#65533;>&#65533;&#65533;S&#65533;&#65533;&#65533; 7g1^&#65533;&#65533;M&#65533;&#65533;&#65533;pv&#65533;H)&#65533;d&#65533;/&#65533;&#65533;M&#65533;&#65533;&#65533;Z`&#65533;&#65533;+&#65533;;&#65533;D*,&#65533;&#65533;&#65533;&#65533;(I&#65533;&#65533;V&#65533;&#65533;{&#65533;.VU&#65533;QU_BC&#65533;&#65533;&#65533;&#65533;&#65533;&#65533;&#65533;&#65533;T@- &#65533;hE&#65533;gY&#65533;0&#65533;&#65533;	&#65533;&#65533;JQ&#65533;&#65533;j/&#65533;&#387;
&#65533;	>&#65533;F&#65533;&#65533;y&#65533;5&#65533;&#65533;&#65533;&#65533;v4K&#65533;&#65533;P&#65533;Q&#65533;&#65533;Al&#65533;&#65533;&#65533;7 &#65533;&#65533;P2&#65533;&#65533;@&#65533;T&#65533;2t&#65533;K&#65533;&#65533;&#65533;`RP&#65533;<nd&#65533;&#65533;j&#65533;&#65533;D$"ivO&#65533;&#881;&#65533;K&#65533;;&#65533;%&#65533;&#1450;&#65533;&#65533;V&#65533;Vui&#65533;x&#65533;t6&#65533;@&#65533;T0-&#65533;&#65533;h&#65533;=2&#48726;&#65533;&#65533;G(.&#65533;&#65533;&#65533;&#65533;&#65533;A<`&#65533;&#65533;a=&#65533;&#65533;Q&#65533;&#65533;K&#65533;&#65533;|&#65533;&#65533;&#65533;hDe/&#1191;&#65533;&#65533;&#65533;&#65533;q&
gs&#65533;&#65533;@&#65533;m&#65533;&#65533;/&#65533;&#65533;&#65533;``8&#65533;&#65533;&#65533;TX&#65533;&#65533;&#65533;&#65533;&#65533;z&#65533;RB&#65533;&#65533;~YB&#65533;z$&#65533;b&#65533;U&#65533;&#65533;d&#65533;B&#65533;&#65533;.i&#65533;&#65533;&#65533;P&#65533;&#65533;S&#65533;g]&#45109;!&#65533;&#65533;B&#65533;~&#65533;x&#65533;P&#65533;_&#65533;^z&#65533;&#65533;(&#65533;=%
&#65533;&#65533;`&#65533;;'s&#65533;`+&#65533;0 &#65533;&#65533;^S&#65533;bcD&#65533;6&#65533;&#65533;J	Z	3 d&#65533;&#65533;s(&#65533;/$&#65533;E`&#65533;&#65533;&#65533;&#65533;&#65533;&#65533;&#65533;&#65533;&#65533;&#65533;2THg&#65533;N&#65533;jT]&#65533;;&#65533;b&#65533;&#65533;&#65533;D&#65533;&#65533;&#65533;V#&#65533;&9|/&#65533;t&#65533;2&#65533;U1q&#65533;&#65533;&#65533;1F&#65533;h(<&#65533;&#65533;8&#65533;Aw&#65533;&#65533;&#65533;87&#65533;&#65533;cs&#65533;K&#65533;@g&#65533;G&#65533;[&#65533;&#65533;&#65533;0}sGwC&#65533;e1q&#65533;&#65533;7Py&#1334;&#65533;1&#65533;&#65533;&#65533;M &#65533;&#65533;&#65533;1&#65533;:&#65533;&#428;&#65533;9nr\n&#65533;&#65533;i&#65533;&#65533;;&#65533;[#mC:a&#65533;qu &#517;&#65533;*]hZ&#65533;&#65533;&#65533;#&#65533; B&#65533;j&#65533;&#65533;&#65533;&#65533;&#65533;).&#65533;'dy.&#65533;S&#65533;7&#65533;&#65533;&#65533;&#65533;&#65533;M.&#65533;;E>*&#65533;q&#65533;&#65533;_s&#65533;&#65533;&#65533;&#65533;%w&#65533;:d&#65533;Ey&#65533;&#65533;D&#1718;&#65533;&#65533;&#65533;&#65533;80&#65533;&#65533;@&#1414;&#65533;<%M&#65533;&#65533;l&#65533;Ao&#65533;&#65533;&#65533;H&#65533;&#65533;	&#4512;&#65533;H&#65533;Y,&#65533;Q&#65533;&#65533;ai[&?&#65533;&#600;&#65533;&#65533;&#65533;AY&#65533;N&#65533;&#65533;AW^!&#65533;J&#65533;l&#65533;Q&#65533;&#65533;C&#65533;j&#65533;&#65533;	n&q=&#65533;y&#65533;0}T&#65533;&#65533;&#65533;&#65533;h&#65533;E|Z&#611;&#65533;&#65533;&#65533;Gw&#65533;E&#65533;&#65533;6qC&#65533;D&#65533;L&#65533;w&#65533;9M&#65533;&#1127;!YX&#65533;Z&#65533;S&#65533;&#65533;&#65533;&#65533;&#65533;&#65533;vf&#65533;@z&#65533;B&#1705;&#65533;v$~&#65533;v,&#65533;}&#65533;&#65533;&#65533;nR&#65533;oh%&#65533;[&~(&#65533;Az&#65533;hP8&#65533;~&#65533;&#65533;&#65533;k6&#65533;&#65533;&#65533;7&#65533;2&#65533;&#65533;&#65533;&#65533;X&#65533;5^&#597;&#65533;A>&#65533;\~&#44226;O&#65533;>E&#65533;P&#65533;&#65533;&#65533;C&#65533;&#65533;;}&#65533;&#1978;99&#65533;&#65533;&#65533;M&#65533;&#65533;*&#65533;V&#65533;&#65533;&#65533;]&#65533;x	&#65533;yv&#65533;&#65533;ts&#65533;&#65533;a[~}&#65533;i&#65533;$(&#65533;&#65533;I&#65533;&#65533;&#65533;&#65533;g*&#65533;`0&#451;c&#65533;|&#724;?w&#65533;kj&#65533;&#65533;p&#65533;>&#65533;&#65533;9&#65533;&#65533;&#65533;`&#986;&#65533;&#65533;&#65533;&#65533;x^C&#65533;/&#65533;(&#65533;R&#65533;b&#65533;)&#65533;&#65533;&#65533;&#65533;&#65533;Y!&#2994;&#65533;1 &#65533;y&#65533;&#65533;S&#65533;&#65533;&#65533;^z&#317;&#65533;&#65533;&#791;&#65533;BMw&#65533;VT##D]&#65533;y;&#65533;UlbE&#65533;$^&#65533;T&#65533;&#65533;&#65533;&#65533; &#65533;$&#65533;y&#65533;?f&#65533;=&#65533;	&#65533;&#65533;&#65533;kj&#65533;&#65533;&#65533;m&#65533;&#65533;&#65533;Y&#65533;&#65533;&#65533;&#647;J&#65533;&#65533;.&#65533;&#65533;5&#65533;&#65533;xRx&#65533;J&#65533;	&#65533;G(&#918;&#65533;p
&#65533;k&#65533;&#65533;&#65533;&#65533;1" `&#65533;&#65533;l:w&#65533;gM%&#65533;f^&#65533;&#65533;&#65533;&#65533;>Q;&#65533;&#65533;-m>5&#65533;.c&#65533;&#65533;U&#65533;q,n&#65533;&#65533;&#65533;A<&#65533;&#65533;[&#65533;&#65533;%F&#65533;&#65533;&#65533;rnv&#65533;&#65533;5Grs&#65533;&#1726;&#65533;&#65533;&#65533;&#65533;"e&#65533;&#65533;Q&#65533;8&#65533;P&#65533;60&#65533;D&#65533;=^\^&#65533;&#65533;w-&#65533;&#65533;&#65533;\&#65533;a&#65533;&#65533;&#65533;W&#65533;&#65533;&#65533;.&#65533;x$&#65533;&#65533;[&#65533;&#65533;&#65533;D&#65533;&#65533;v\&#65533;U&#65533;?u+!bk&#65533;&#65533;&#65533;&#65533;&#65533;&#65533;&#65533;&#65533;*\&#65533;&#65533;i&#65533;&#65533;&#65533;
/p" S&#65533;F&#65533;d&#65533;&#65533;X&#65533;K&#65533;&#65533;p&#65533;&#65533;&#65533;&#65533;&#65533;&#65533;5hz&#65533;w&#65533;y=&#1319;&#65533;k&#65533;&#65533;lQ&#65533;@&#65533;J&#65533;dlxP&#65533;&#65533;@&#65533; Y&#65533;J8`&#65533;&#65533;&#65533;>r[&#65533;X&#65533;&#65533;&#955;&#65533;&#65533;&#65533;H&#65533;&#65533;&#65533;+&#65533;|&#65533;&#65533;T&#65533;z{&#65533;&#65533;NtP&#65533;&#65533;	&#65533;&#65533;	P&#65533;q&#65533;y&#65533;&#65533;@5y&#65533;7G&#65533;&#65533;!
kS'N&#65533;>&#65533;Dp&#65533;W&#65533;&#65533;p&#65533;&#65533;&#65533;&#65533;&#65533;c&#65533;'&#65533;&#65533;&#65533;"&#65533;<b&#65533;&#65533;&#1142;@f&#65533;mm&#65533;u)n&#65533;}Vo&#65533;&#1849;&#65533;&#65533;'&#65533;&#65533;&#65533;&#65533;D&#65533;6&#65533;3&#65533;&#65533;dO&#65533;&#65533;:`&#65533;C&#65533;B&#65533;b kgs&#65533;fym?e(}&#65533;Z&#65533;&#65533;&#65533;;}g&#1012;/&#65533;c&#65533;{&#65533;	&#65533;lEt&#65533;
00Y&#65533;&#65533;(L&#818;Q&#65533;&#65533;&#65533;&#65533;&#65533;&#65533;"`&#65533;&#65533;&#65533;/`&#1438;&#65533;&#65533;&#65533;m&#65533;&#65533;&#65533;TY&#65533;&#65533;&#65533;&#65533;mv$t&#12094;a&#65533;G&#65533;&#65533;&#47232;&#65533;&#65533;&#65533;&#65533;&#65533;&#65533;&#7345;&#65533;&#65533;&#65533;#)	&#65533;&#65533;&#65533;&#65533;&#65533;&#65533;&#65533;s&#65533;&#65533;&#65533;3&#65533;&#65533;&#65533;&#65533;&#65533;&#65533;&#65533;
&#1250;&#65533;"{&#65533;b&#65533;&#65533;&#65533;&#65533;&#65533;Q&#65533;&#65533;s&#65533;&#65533;&#65533;&#65533;r&#65533;&#65533;
&#65533;&#65533;&#65533;!&#65533;Wx&#887;F5&#65533;&#65533;&#65533;&#65533;&#65533;&#65533;""&#65533;&#1220;v&#65533;&#65533;&#65533;&#65533;&#65533;&#65533;/?O_o&#65533;&#65533;_om]&#65533;&#65533;&#65533;o&#65533;?>&#65533;&#65533;&#65533;g`A&#65533;~&#65533;&#18631;&#65533;A?B&#65533;&#65533;&#65533;'b&#65533;&#65533;&#65533;<&#65533;h&#1114;;&#65533;)&#65533;WP&#65533;&#65533;(8t@[b&#65533;5.&#65533;00&#65533;&#65533;"&#65533;&#65533;&#65533;F]B&#65533;b&#65533;'<&#65533;(&#65533;t&#65533;&#65533;M&#65533;<(k&#65533;&#65533;-7&#65533;&#65533;re&#65533;&#65533;S3&#65533;&#866;Z&#65533;&#65533;g&#65533;\9c&#65533;e&#1882;"1&#65533;&#65533;p&#65533;&#65533;C8r/&#65533;&#65533;T&#65533;7&#65533;&#1981;|&#65533;&#65533;&#65533;.%@&#65533;&#65533;&&#65533;&&#65533;&#65533;&#329;'&#65533;&#65533;(1"&#527;!	Nf|g&#65533;&#65533;&#65533;&#65533;&#65533;^&#227;C&#65533;
&#65533;&#1390;I&#7169;h8N&#65533;P&#65533;B&#65533;&#65533;&#356;N&#1874;&#65533;&#65533;&#65533;&#65533;&#65533;&#65533;V&#65533;`&#65533;"W&#65533;^+:&#1330;&#65533;b&#1548;&#65533;T&#65533;fU&#65533;&#65533;&#65533;W&#65533;^}&#65533;A&#65533;3&#65533;d&#65533;?}&#65533; &#9315;C&#65533;x>&#65533;>&#65533;&#65533;&#65533;&#65533;wf&#65533;qa=&#65533;+K&#65533;&#65533;8&#65533;&#65533;D&#65533;&#65533;W<<&#65533;A&#65533;&#65533;&#65533;B&#65533;&#65533;&#65533;&#65533;'-&#65533;&#65533;&#65533;?C&#65533;&#257;jq5&#65533;&#65533;&&#65533;t&#65533;N&#65533;H&#65533;&#65533;)&#65533;H&#65533;&#65533;7t&#65533;B(-D&#65533;Kp,4&#65533;r&#65533;t&#65533;U&#1068;Rq.@&#1482;3&#65533;&#65533;&#65533;Jt&#65533;Ai~&#65533;qj+8&#65533;&#65533;[&#65533;|`&#65533;x&#65533;e&#65533;RNI&#65533;aCJJ&#65533;c&#65533;&#65533;&#65533;&#65533;Ea&#65533;d&#65533;~c8%C&#65533;8DhM&#65533;&#65533;&#65533;&#65533;8&#65533;Dba7A=&#65533;I&#65533;o%&#65533;	)&#552;0De&#65533;&#65533;+R&#65533;bB&#65533;0&#65533;Z&#65533;&#65533;&#65533;Y&#65533;&#65533;&#65533;&#65533;+f&#65533;&#65533;&#65533;0&#65533;6&#65533;A&#65533;a&#1032;N;}&#65533;:p&#65533;d&#65533;&#65533;&#65533;
k&#65533;&#65533;&#65533;B&#65533;&#65533;|&#65533;q9&#65533;I&#65533;&#65533;&#65533;&#65533;&#65533;&#65533;&#65533;&#65533;&#65533;&#65533;&#65533;:&#65533;^h&#65533;&#65533;&#65533;mCdwo&#65533;^7&#65533;&#65533;#&#65533;%&#65533;&#65533;	&#65533;&#65533;AJ(&#65533;&#65533;&#65533;C&#65533;&#65533;[&#65533;s0aLC&#65533;C&#65533;&#65533;&#65533;R\+&#65533;&#65533;&#65533;H&#65533;&#65533;&#65533;&#65533;&#65533;6&#65533;K&#65533;9t&#65533;&#65533;&#65533;&#65533;d&#65533;B`&#65533;&#65533;l&#65533;?1=&#65533;s&#65533;&#65533;&#65533;R&#65533;&#65533;^V&#65533;&#1024;_Xl&#519;&#65533;&#65533;~5&#65533;`$T&#65533;&#65533;&#65533;&#65533;E&#65533;&#65533;"H&#65533;I$&#65533;&#1292;	&#65533;&#540;&#65533;H+U&#65533;V17&#65533;Bq&#65533;7&#65533; &#65533;'r&#65533;'&#65533;N&#65533;&#65533;H&#65533;&#1449;&#65533;9T&#65533;p:&#65533;Mv&#1630;]&#65533;e&#635;&#65533;jRah&#65533;I c&#286;	`&#1731;m&#65533;&#65533;C&#65533;&#65533;&#65533;&#65533;K&#65533;\j$&#65533;&#65533;-&#65533;9}&#65533;&A5&#65533;&#65533;&#65533;V-&#65533;&#65533;&#65533;!&#65533;BC&#65533;&#65533;&#508;&#65533;A,NM&#65533;&#65533;3&#65533;lAH&#65533;&#65533;&#65533;&#65533;U'W7A&#65533;f&#1998;{&#1651;V&#65533;{&#65533;qr&#65533;Z~&#65533;&#65533;B`&#65533;I`@{&#65533;&#65533;E,QDC&#65533;Z:pP&#65533;&#645;$)&#65533;px&#65533;&#65533;&#65533;&#65533;&#65533;LG&#65533;&#65533;JU&#32152;&#65533;DQ&#29618;&#65533;&#65533;&#1023;8K&#65533;&#65533;&#65533;&#65533;S0&#65533;H5&#65533;@jrB&#65533;/P/wl`&#65533;&#65533;&#65533;l&#65533;bw&#65533;&#65533;&#65533;C&#65533;&#65533;]#"&#65533;&#65533;`&#65533;H&#65533;1&#65533;&#65533;yMh&#65533;!&#65533;|&#65533;{_&#65533;&#65533;&#65533;Ox<&#65533;&#65533;R8&#1098;&#65533;&#65533;+.&#65533;&#1147;0&#65533;<!D&#65533;h3&#1569;t&#65533;&#65533;&#65533;&#65533;&#65533;,$&#65533;&#65533;* &#1381;f&#65533;&#65533;&#65533;&#65533;&#65533;,j&#65533;l&#65533;&#65533;0f&#65533;&#65533;PpcY&#65533;&#65533;&#65533;T7&#65533;Pm^&#65533;`&#65533;&#65533;0&#65533;Ja	:&#65533;]!&#65533;&#65533;&#65533;d`&#65533;&#65533;{&#65533;8&#65533;"&#65533;&#65533;CI

L&#65533;&#65533;&#65533;&#65533;E*E&#65533;&#65533;&#65533;fw&#65533;HJS&#65533;-zA&#65533;&#65533;&#65533;&#65533;&#65533;&#65533;&#65533;l&#65533;&#65533;)an&#1826;)OI&#65533;&#65533;uF&#65533;&#65533;&#65533;&#65533;&#65533;&#65533;	n&#346;&#65533;&#65533;&#65533;h2)&#65533;&#65533;yR&#65533;Bt&#65533;2&#65533;&#65533;@{{&#65533;&#65533;HM&#65533;&#65533;K9&#65533;3p&#157;O0#]{K1&&#65533;&#65533;&#65533;:7&#65533;&#65533;&#65533;t&#65533;
&#65533;d&#65533;O\&#271;8&#65533;-@/&#65533;D&#65533;;!&#65533;K&#65533;&#65533;cW&#65533;&#65533;&#65533;-o&#625;/&#850;cnc&#65533;*s9%-&#65533;`	]&#65533;HI&#65533;!&#65533;&#65533;e&#65533;&#65533;2y&#65533;H&#65533;&#65533;&#65533;&#65533;SL&#65533;	&#65533;c;&#65533;\p&#65533;&#65533;)&#65533;`*&#65533;Fo&#65533;	&#65533;&#65533;&#65533;u&#65533;(&#65533;"<&#65533;;&#65533;s&#65533;4&#65533;G;&#65533;K	&#65533;&#1100;&#65533;L[&#65533;BK&#65533;&#33421;&#65533;&#65533;&#65533;XB&#65533;&#65533;i&#65533;\h1c&#509;j-&#65533;5B&#65533;N\.zO&#65533;&#65533;7&#65533;J&#65533;Y&#65533;&#65533;&#65533;&#65533;7&#791;&#65533;&#65533;&#65533;&#65533;a&#65533;:k
&#1528;&#65533;&#65533;.&#65533;S&#65533;&#65533;V&#65533;ca&#65533;>&#65533;KLQGV&#65533;v*k&#65533;M&#65533;&#65533;&#65533;&#65533;T&#65533;&#65533;k&#65533;K#&#65533;&#1127;AR&#65533;g+&#65533;F&#65533;8&#65533;&#65533;&#778;&#65533;\7&#65533;&#65533;t&#65533;C_0&#65533;P&#65533;&#65533;Kd&#65533;&#768;
j&#65533;\_[&#65533;&m$&#14784;r&#437;&#65533;%@]&#65533;&#65533;&#65533;<&#65533;&#65533;E&#65533;&#65533;&#65533;v&#65533;	&&#65533;,h&#65533;&#65533;&#65533;&#65533;&#65533;&#65533;"&#65533;&#65533;I&#65533;&#65533;&#65533;U&#65533;#&#65533;4&#65533;&#341;&#65533;&#65533;BWK&#65533;&#65533;Pk<QY@hl&#65533;&#65533;&#65533;&#566;w &#65533;k&#65533;xk7&#65533;L&#65533;&#65533;O&#65533;S60T
&#1744;&#65533;;&#65533;&#65533;&#65533;&#65533; &#65533;_&#65533;Pq&#65533;&#65533;-&#65533;x&#65533;KN&#65533;&#65533;F*&#65533;N&#65533;&#65533;&#1755;V&#65533;&#65533;*&#65533;z7&#65533;&#65533;V,&#65533;,&#65533;&#65533;M&#65533;i,d&#65533;&#65533;&#65533;&#65533;&#65533;O$|Np&#65533;S&#65533;|Y4H Mxa&#65533;$&#65533;J{&#65533;+&#65533;S&#65533;&#65533;$&#65533;dS&#65533;&#65533;,&#65533;|&#15665;&#65533;&#65533;&#65533;*&#65533;@K&#65533;&#65533;e&#65533;z&#65533;g0[&#65533;f4&#65533;&#65533;&#65533;&#65533;&#65533;>;&#65533;&#65533;6[&#65533;@&#65533;}N&#65533;\&#65533;&#65533;e	&#65533;}&#65533;&#65533;&#65533;&#65533;&#65533;8&#65533;{&#65533;&#65533;Vc&#65533;w&#65533;&#65533;$&#65533;;&#65533;&#65533;
&#65533;&#65533;sg*[.&#65533;&#65533;e	&#65533;&#65533;0'7&#65533;&#65533;&#65533;7&#65533;i.u&#65533;&#65533;&#65533;&#65533;&#65533;&#65533;n&#65533;(&#65533;BZ&#65533;&#1744;\&#65533;&#65533;&#65533;&#65533;/&#65533;&&#65533;&&#65533;Rv&#65533;@&#65533;r&#65533;&#65533;&#1038;h&#65533;0&#65533;&#1480;&#65533;&#65533;&#65533;&#65533;4b3x&#65533;&#65533;@&#65533;G&#65533;&#65533;@&#65533;<bM?F(&#1922;C&#65533;&#65533;WS&#65533;&#65533;l&#65533;Y&#65533;&#65533;&#65533;ff&#65533;&#65533;X&#65533;O&#65533;]	K&#65533;60&#1478;E&#65533;<&#65533;Q&#65533;{&#65533;&#65533;&#1922;3px&#65533;&t&#65533;
l4l&#65533;&#65533;&#65533;[&#65533;&#65533;J&#65533;&#65533;lkz&#65533;&#65533;&#65533;j9&#65533;k&#65533;wn&#65533;&#65533;=&#65533;&#1515;&#65533;+&#65533; 9&#65533;&#54971;&#65533;&#65533;&#65533;&#65533;M&#65533;&#65533;&#65533;&#65533;&#65533;7&#65533;j&#65533;&#65533;&#65533;&#65533;?9F/)]4&#65533;&#65533;&#1049;&#65533;&#65533;v&#65533;/&#65533;/w&#65533;&#65533;&#65533;&#65533;&#65533;&#65533;/j|&#65533;&#65533;&#65533;<&#65533;Lg&#65533;y&#65533;n$&#65533;oP&#65533;JO7&#65533;&#65533;&#65533;&#65533;R&#1985;*&#65533;f}&#65533;@n&#65533;	&#65533;-&#65533;&#65533;&#65533;*&#65533;&#65533;&#65533;f@&#65533;`iKG&#65533;m&#65533;u&#65533;^&#65533;&#65533;&#65533;`&#65533;G&#65533;&#65533;To&#65533;&#65533;Q&#65533;u6bp&#65533;?&#65533;&#65533;&#65533;&#65533;&#65533;u+&#65533;;wb ,&#65533;&#65533;:hAf&#65533;M&#65533;&#65533;&#65533;&#65533;l&#65533;&#65533;&#1563;"V2&#65533; 9&#65533;&#65533;Dz0V&#65533;&#1671;K&#65533;&#65533;5&#65533;BI&#65533;&#65533;W&#65533;?&#65533;lco&#65533;s&#65533;&#65533;&#65533;&#65533;s&#65533;&#65533;&#65533;m%v&#65533;&#65533;&#65533;&#65533;&#1936;&#65533;)&#65533;&#65533;:&#65533;#p&#65533;;F7&#65533;&#1448;&#65533;:&#65533;?&#65533;&#65533;K&#65533;&#65533;&#65533;&#65533;p&#65533;&#65533;B&#65533;&#65533;"&#65533;&#65533;&#65533;&#65533;J&#65533;c&#1151;&#65533;&#65533;/v
Q&#65533;<&#65533;'}&#65533;F%\0+g\&#65533;&P!P-=Cz&#65533;QWs&#65533;ZI&#65533;D&#1702;{P&#65533;p&#65533;&#65533;~Ps&#65533;&#65533;&#65533;&#65533;%}&#65533;&#450;&#65533;&#65533;0gg&#1143;jin7&#65533;c&#65533;#<&&#65533;&#65533;G&#65533;SM&#65533;NiG4&#65533;&#65533;u&#65533;&#65533;&#65533;&#65533;Pb&#65533;&#65533;e&#65533;~&#65533;&#65533;t(`s&#65533;z&#65533;&#65533;'&#65533;)x_&#65533;&#1474;_&#65533;&#65533;&#65533;&#65533;&#65533;q;&u&#65533;D&#65533;W&#65533;A&#65533;&#65533;O&#65533;&#65533;@GG&#65533;L&#65533;&#65533;7&#65533;'&#65533;0&#65533;&#65533;s&#65533;R&#65533;&#65533;&#65533;*&#65533;I&F&#65533;i[0x`&#65533;&#65533;X&#65533;&#65533;\&#65533;<&#65533;&#65533;&#65533;&#65533;Vwuv&#65533;&#65533;&#65533;W&#65533;O"syw&#65533;n&#65533;gJ|&#65533;?H&#65533;7E&#65533; C&#65533;&#65533;C9&#65533;s&#65533;&#65533;)hUb*&#65533;&#65533;&#65533;&#65533;&#65533;m(0|&#65533;&#65533;[&#65533;3j&#65533;Xn&#65533;(&#65533;&#65533;X[3<&#65533;&#65533;!&#65533;6}[x&#65533;Kt&#65533;k&#65533;@`@K&#65533;
	[&#65533;H7&#65533;L&#65533;H&#65533;:&#65533;&#65533;'&#65533;N&#65533;[Pd&#65533;'&#65533;#A%&#517;&#65533;7y&#65533;8W-&#65533;x&#65533;&#65533;O&#65533;gK&#65533;a&#65533;u9&#65533;p&#65533;EhPv&#65533;&#65533;8h&#65533;&#65533;p&#65533;/0&#65533;?Cf&#65533;&#65533;e@&#65533;hu&#65533;&#65533;$&#65533;&#65533;$&#65533;&#65533;&#65533;mHg&#65533;&#65533;&#65533;&#263;g9&#65533;q[RW&#65533;&#65533;7&#65533;rk8&#65533;0W&#65533;dK&#65533;&#65533;&#65533;\1&#65533;S&#65533;302(&#65533;&#65533;&#65533;~&#65533;&#65533;{&#65533;&#65533;&#65533;!)&#65533;x&#65533;&#65533;'h(Xc&#65533;&#65533;&#65533;U&#65533;yu&#65533;&#65533;O&#65533;ET&#65533;&#65533;&#65533;&&#65533;5uTE&#65533;K&#65533;&#65533;\&#65533;&#65533;&#65533;?&#65533;VI&#65533;&#65533;&#65533;f@sP&#65533;&#65533;w@wPW(&#65533;#&#65533;&#65533;&#65533;yV9&#65533;;&#65533;&#65533;0&v/&#65533;F&#65533;&#65533;ul&#65533;[h&#65533;&#65533;SB&#65533;X\&#65533;N
&#65533;&#65533;&#65533;]&#65533;&#65533;60k&#65533;S_&#65533;&#65533;&#65533;P)&#65533;"&#65533;zy&#65533;vpW&#65533;&#65533;&#65533;Oa&#37188;i&#65533;*&#65533;+&#65533;<&#65533;&#65533;3&#65533;Onf&#65533;&#65533;&#65533;&#65533;0&#65533;*&#65533;&#65533;a
(={&#65533;X&#65533; 0'`&#65533;)h&#65533;&#5388;(&#65533;&#65533;(&#65533;uP&#65533;&#65533;Y8&#65533;&#65533;I&#65533;&#65533;O9&#65533;&#65533;&#65533;&#65533;d&#65533;&#65533;&#65533;y&#65533;&#65533;&#65533;&#65533;p&#65533;Z&#65533;<?F&#65533;|F``@t&#65533;&#65533;&#65533;T&#65533;R&#65533;<&#65533;=&#65533;@.M&#65533;Q&#65533;D&#65533;tP&#65533;&#65533;	&#65533;%&#65533;&#65533;&#1977;&#65533;{&#65533;z&#65533;
&#65533;W5v&#65533;&#65533;I&#65533;/y*	P&#616;&#65533;&#65533;&#65533;Z=&#65533;&#65533;T&#65533;CP&#65533;&#65533;KK &#65533;r"&#65533;N&#65533;N&#65533;<Ny&#65533;&#6346;H&#65533;&#1785;&#65533;&#1681;&#65533;&#541;&#65533;&#65533;rc&#65533;"
&#65533;Y&#65533;7&#65533;}8%&#65533;&#65533;5&#65533;T&#65533;Z=&#65533;3\5&#65533;&#1027;z=&#882;&#65533;&#65533;&#65533;&#65533;&&#65533;&#65533;!&#65533;zY&#65533;&#65533;&#65533;&#65533;&#65533;xq&#65533;&#65533;ZxJ&#65533;<&#65533;&#65533;&#65533;&#65533;AYw|[&#65533;yWz&#65533;_&#65533;h &#65533;&#65533;&#65533;`@&#65533;hZ@&#65533;&#65533;-
&#65533;1Xy&#65533;Hz&#65533;	H&#648;#&#65533;&#1608;&#65533;&#65533;&#65533;&#65533;&#65533;&#65533;&#65533;&#1252;y&#65533;&#65533;&#65533;&#65533;&#65533;{&#65533;&#65533;:&#65533;&#65533;Y&#65533;&#65533;gb&#65533;w&#65533; &#65533;&#65533;{&#617;&#65533;Y&#65533;&#65533;&#65533;&#65533;J&#65533;&#65533;;h&#65533;'&#65533;&#65533;0&#65533;&#65533;'&#65533;&#65533;jq&#65533;&#65533; &#65533;&#65533;&#65533;&#65533;&#65533;GZ&#65533;|&#65533;&#65533;&#65533;(&#65533;q&#15095;i&#65533;9&#65533;&#65533;c&#65533;`Y&#65533;&#1626;&#65533;k&#65533;%&#65533;&#65533;Y&#65533;|I&#65533;#!&#65533;hJ&#65533;&#65533;q&#65533;r&#65533;&#65533;:&#65533;1x&#65533;&#65533;X&#65533;f&#65533;&#65533;&#65533;6&#65533;~&#65533;&#65533;&#65533;I&#1929;H&#1623;&#65533;&#46550;&#65533;&#65533;V&#65533;&#65533;_M&#1709;&#65533;&#65533;c&#65533;T&#65533;&#65533;*r{&#65533;{&#65533;"&#65533;&#65533;E&#65533;{&#65533;&#65533;&#46560;*gx*&#65533;&#65533;&#1679;&#65533;&#65533;&#65533;&#65533;&#65533;&#65533;<&#65533;|i'&#65533;&#65533;:*&#65533;}&#65533;&#65533;&#65533;&#65533;1[&#65533;0&#65533;&#65533;&#65533;B;_!!&#65533;&#65533;x&#65533;&#65533;&#65533;&#65533;&#65533;&#65533;F
&#65533;O&#65533;&#65533;&#65533;|&#65533;&#65533;&#65533;&#8576;&#65533;&#682;&#65533;y&#65533;Y+1&#65533;H&#1111;&#65533;&#65533;O[r&#65533;	&#65533;&#65533;
&#65533;&#65533;A&#65533;C{&#65533;&#65533;&#65533;&#65533;&#65533;&#65533;7&#65533;&#65533;1&#65533;Z&#65533;j&#65533;&#1715;;&#65533;&#65533;&#1338;&#65533;a&#65533;U&#65533;&#65533;sk&#65533;&#65533;
&#65533;&#65533;&#65533;z&#65533;&#65533;&#65533;&#65533;&#1697;&#65533;&#681;&#65533;&#758;&#65533;&#691;&#65533;:&#65533;X	&#65533;`&#65533;,&#65533;&#65533;&#65533;zj&K&#46167;j&#65533;&#65533;Y&#65533;l&#65533;G&#694;&#65533;&#65533;;&#65533;&#65533;&#65533;_h&#65533;&#65533;&#65533;&#65533;T&#65533;&#65533;&#1929;&#65533;&#65533;&#44697;&#65533;&#65533;&#65533;Kt&#65533;f&#65533;K&#65533;&#65533;*1&#65533;#&#41730;&#65533;&#65533;&#65533;	&#65533;{0&#65533;P&#65533;&#65533;+&#65533;&#65533;&#65533;&#65533;z&#65533;&#65533;&#650;qA&#764;Tg&#65533;&#65533;&#65533;&#65533;&#65533;&#1115;&#65533;o&#65533;+u&#65533;$&#65533;&#65533;[&#65533;P&#1789;$!&#65533;&#1745;&#1945;}y&#65533;&#65533;&#65533;@&#65533;&#65533;&#574;&#65533;kS|&#65533;D&#65533;&#65533;&#65533;&#65533;&#65533;+&#65533;&#65533;&#65533;&#65533;&#65533;[&#65533;v&#65533;1&#65533;&#65533;&#65533;&#65533;&#65533;[&#65533;&#65533;(&#65533;&#65533;&#65533;&#65533;&#65533;&#65533;[&#65533;qP&#65533;&#1883;&#65533;&#65533;{&#65533;&#65533;+&#65533;r&#65533;&#65533;}&#65533;y0&#65533;&#65533;1&#65533;
&#186;&#65533;&#65533;9A&#65533;&#65533;1&#65533;&#65533;&#65533;&#65533;PK&#65533;&#65533;+oPo&#65533;&#65533;u0&#65533;&#1745;*|&#65533;v0&#65533;&#65533;&#65533;{&#65533;&#65533;&#65533;&#205;'X&#824;&#65533;&#1151;&#65533;:&#65533;P[&#65533;i[&#65533;&#65533;&#65533;&#65533;&#156;&#65533;&#65533;&#65533;+&#65533;&#65533;Y&#65533;&#65533;Y&#65533;&#65533;&#65533;&#65533;&#65533;U&#65533;&#65533;m(&#65533;;&#65533;0l&#65533;&#1867;&#65533;&#65533;y&#65533;&#363;&#65533;&#65533;k&#411;[} &#65533;VL&#65533;&#65533;E&#463;&#65533;&#65533;&#65533;&#65533;&#65533;&#65533;&#65533;&#65533;&#65533;&#65533;&#65533;+&#65533;Il&#65533;k&#65533;&#65533;O&#65533;&#65533;&#65533;&#65533;y&#65533;&#65533;&#65533;h&#65533;&#65533;&#65533;&#65533;a&#65533;Z&#65533;<&#65533;&#65533;&#65533;<&#65533;&#65533;+&#65533;+l&#65533;i,m&#65533;&#65533;ll&#65533;>&#65533;&#65533;&#65533;0&#65533;&#703;l&#65533;#&#65533;&#65533;&#65533;&#791;&#65533;L&#65533;&#65533;L&#729;,&#65533;~&#65533;&#65533;{&#65533;&#65533;&#65533;<uw|&#65533;k&#65533;&#65533;&#65533;V|&#65533;&#2009;&#65533;&#65533;&#65533;&#65533;&#65533;m&#65533;m&#65533;}&#65533;&#65533;&#65533;&#65533;n&#65533;&#65533;&#65533;"ku
&#65533;	;&#65533;&#65533;&#791;&#65533;&#65533;&#65533;&#620;&#65533;&#65533;&#65533;&#65533;&#65533;&#796;&#65533;&#65533;4&#65533;&#540;x+&#65533;L&#65533;&#65533;)r\&#587;&#65533;&#65533;&#65533;Y&#65533;u&#65533;&#65533;i&#65533;&#65533;&#65533;&#65533;&#65533;up&#65533;,&#65533;&#65533;&#65533;L&#65533;VkK&#65533;\&#65533;}J&#65533;&#661;K&#65533;&#65533;A&#65533;g\&#65533;&#65533;&#65533;&#948;&#65533;J&#65533;&#1177;|&#65533;=&#1169;&#65533;&#65533;&#65533;&#65533;)&#1174;&#65533;&#65533;V&#65533;&#753;+)&#65533;&#65533;&#604;&#65533;-(&#65533;&#825;&#791;4&#65533;&#65533;&#65533;&#65533;E5&#65533;&#1293;g&#65533;3&#65533;&#65533;=&#65533;&#65533;K&#65533;&#65533;E&#65533;&#65533;}&#65533;&#65533;&#65533;&#1285;&#65533;&#65533;V&#65533;&#65533;a&#65533;&#341;&#65533;&#65533;&#65533;\&#307;&#65533;X&#65533;&#65533;&#65533;l&#65533;kl&#65533;\=&#65533;@&#65533;&#65533;,&#65533;u_S*&#65533;&#65533;&#1011;&#65533;&#65533;*&#65533;&#65533;X}&#65533;l&#65533;GM&#65533;&#65533;{&#443;,&#675;&#65533;&#65533;v=6&#65533;&#65533;b&#65533;J]&#65533;&#65533;;&#65533;E&#65533;&#65533;B&#65533;&#65533;E&#65533;&#1461;&#65533;&#65533;&#65533;&#1287;&#65533;&#522;&#55180;&#65533;@&#65533;&#65533;&#65533;m&#65533;&#65533;&#65533;-&#65533;&#65533;&#65533;&#65533;I&#65533;&#282;|&#65533;m&#65533;&#65533;l&#65533;&#700;&#65533;&#65533;9&#189;<&#1060;&#65533;&#65533;&#65533;&#65533;]&#328;}&#65533;i&#65533;&#65533;&#65533;B}&#1729;m&#65533;Ll&#65533;0<&#65533;g&#65533;&#65533;&#65533;&#65533;m&#1905;%&#596;&#65533;&#65533;&#65533;&#65533;&#65533;l&#431;&#65533;&#65533;&#65533;;&#65533;E&#65533;&#65533;&#65533;[&#1917;a&#65533;z&#65533;&#525;|&#65533;&#65533;&#65533;&#65533;&#61745;`&#65533;4&#65533;&#65533;[&#65533;i&#65533;&#65533;&#65533;&#65533;?}&#65533;&#65533;&#65533;&#65533;/&#65533;&#65533;&&#65533;&#65533;&#65533;+&#65533;&#65533;&#65533;&#65533;@"&#65533;F&#65533;&#65533;&#65533;&#65533;;&#65533;&#65533;&#65533;&#65533;&#65533;&#65533;&#65533;l&#705;&#65533;&#65533;&#65533;&#1350;&#65533;&#65533;{&#65533;&#65533;&#65533;&#65533;!&#65533;;&#65533;$&#65533;&#1212;&#65533;&#65533;&#65533;J&#1366;&#65533;FM&#65533;&#65533;&#65533;&#65533;Wm&#65533;K&#65533;&#65533;yp&#65533;&#65533;2&#65533;&#65533;&#65533;*&#65533;=O&#65533;0&#65533;1&#65533;2&#65533;&#1026;\&#65533;&#65533;&#65533;oP&#65533;&#65533;&#65533;&#1015;&#65533;&#65533;&#65533;&#65533;+&#65533;&#65533;>n&#65533;d&#65533;[&#65533;&#65533;&#65533;HD&#65533;&#65533;&#65533;&#65533;&#65533;&#65533;m&#65533;&#65533;+&#65533;&#65533;K&#65533;&#65533;x&#65533;k~&#65533;&#65533;&#65533;&#65533;&#65533;zp&#65533;&#65533;&#65533;&#65533;&#65533;&#65533;q0&#65533;y&#65533;&#1410;&#65533;&#65533;
&#30385;&#65533;&#65533;lN&#65533;&#65533;w )&#65533;q&#65533;&#65533;&#65533;M&#65533;&#65533;&#65533;,>&#1561;&#65533;&#65533;&#65533;&#183;,&#710;&#65533;|P&#65533;&#65533;W&#65533;nT\"&#65533;&#65533;=&#65533;ik&#65533;&#65533;&#65533;E}&#65533;m&#1748;&#65533;&#401;&#65533;&#65533;&#65533;K&#65533;}&#65533;&#65533;q&#65533;&#1758;n&#65533;R2g~&#65533;&#65533;V<&#65533;i&#65533;&#65533;&#65533;&#65533;&#65533;&#2012;&#65533;?&#65533;&#65533;&#65533;m&#65533;&#65533;&#65533;&#990;&#65533;9&#65533;&#65533;&#65533;y&#65533;&#65533;&#65533;c&#65533;g&#65533;&#65533;4&#65533;&#65533;2N&#65533;&#65533;&#65533;&#65533;&#414;&#65533;F&#65533;&#947;^&#65533;&#65533;&#65533;+&#65533;&#65533;&#65533;&#415;&#65533;&#811;&#65533;&#65533;m&#65533;&#65533;&#65533;&#65533;*&#65533;>&#737;&#65533;,&#65533;&#65533;&#65533;&#65533;&#65533;	&#65533;&#65533;]&#65533;&#65533;&#65533;&#65533;&#65533;&#65533;&#1076;]&#65533;X&#65533;&#65533;&#1726;&#65533;{&#65533;&#65533;&#65533;&#65533;A&#65533;[&#65533;&#65533;&#65533;{&#65533;&#1676;,&#65533;h&#65533;&#65533;w&#65533;&#1642;&#65533;&#65533;&#65533;&#65533;J&#65533;&#65533;&#65533;\&#65533;P&#65533;&#65533;&#65533;&#65533;O&#65533;.&#65533;&#65533;BL&#1214;&#65533;&#1895;n&#65533;o&#1767;&#65533;&#65533;&#65533;&#65533;s&#65533;&#1824;<&#65533;&#65533;&#894;&#65533;%&#65533;&#65533;0$K&#1164;&#65533;&#65533;&#65533;&#65533;&#65533;GL&#65533;&#65533;=&#65533;&#588;&#65533;&#65533;&#65533;&#65533;\&#65533;&#65533;&#65533;&#65533;&#65533;&#65533;&#65533;v}<J]&#65533;K&#65533;&#65533;&#65533;q0&#65533;=]&#65533;&#65533;<C&#65533;&#65533;&#65533;N&#65533;{&#65533;%&#65533;&#65533;&#65533;+&#65533;&#65533;F&#1981;&#65533;&#65533;-&#65533;&#65533;m&#65533;Z&#65533;K<&#65533;&#65533;&#1861;Q&#65533;&#65533;&#65533;uJ&#65533;&&#65533;&#65533;(&#65533;&#265;&#65533;&#2003;N&#1961;n&#65533;&#65533;=&#254;&#1844;\&#65533;&#65533;&#65533;1&#1665;&#65533;&#65533;`&&#65533;&#65533;w&#65533;&#1475;&#65533;&#65533;_.&#65533;]&#65533;&#65533;w/&#65533;E&#65533;&#65533;o&#1624;&#65533;&#65533;N&#65533;~&#65533;&#65533;&#65533;_dM&#65533;y&#65533;,>&#65533;n@&#1962;n&#65533;]&#65533;&#65533;&#59327;&#65533;&#65533;m&#65533;	&#65533;>,kO&#65533;b&#65533;&#65533;Jj&#65533;r~&#65533;op[&#65533;&#65533;xn&#65533;m&#65533;&#65533;&#65533;]&#65533;&#65533;G<s&#65533;lM&#13663;q&#65533;&#65533;S&#65533;&#65533;&#65533;n &#65533;/&#65533;&#65533;|&#65533;O&#52588;&#65533;&#65533;&#65533;&#65533;&#65533;&#65533;&#716;&#65533; &#65533;&#65533;&#35164;&#65533;&#65533;|&#65533;&#65533;{&#65533;{wu&#65533;u{r&#65533;oquqomo&#65533;mq&#65533;n&#65533;&#65533;&#65533;&#65533;mr&#65533;r&#65533;&#65533;&#65533;&#65533;&#65533;w&#65533;}}&#65533;}z&#65533;~~|&#65533;&#65533;&#65533;&#65533;&#65533;&#65533;&#65533;&#65533;&#65533;&#65533;&#65533;&#65533;&#65533;&#65533;&#65533;&#65533;&#65533;!&#65533;
&#65533;,&#65533;*&#65533;&#65533;&#65533;&#65533;"$&#65533;&#65533;&#65533;&#65533;&#65533;&#65533;&#65533;&#65533;&#65533;!&#65533;!&#65533; &#65533;"&#65533;%&#65533;$$&#65533;$#&#65533;%$&#65533;**&#65533;++&#65533;('&#65533;02&#65533;&$&#65533;&$&#65533;)'&#65533;*&&#65533;,*&#65533;,*&#65533;')&#65533;*'&#65533;-*&#65533;-+&#65533;(&&#65533;1,&#65533;1,&#65533;1,&#65533;1-&#65533;:/&#65533;/1&#65533;-4&#65533;-3&#65533;12&#65533;22&#65533;22&#65533;33&#65533;;4&#65533;5:&#65533;;;&#65533;97&#65533; &#65533;C5&#65533;J6&#65533;C<&#65533;L;&#65533;H<&#65533;Q>&#65533;\<&#65533;d=&#65533;<C&#65533;;F&#65533;DC&#65533;LC&#65533;CL&#65533;LK&#65533;GE&#65533;TD&#65533;[F&#65533;TK&#65533;\K&#65533;YG&#65533;FS&#65533;KT&#65533;MZ&#65533;TS&#65533;\S&#65533;\[&#65533;S\&#65533;RS&#65533;cJ&#65533;kL&#65533;cF&#65533;sM&#65533;{N&#65533;zG&#65533;cS&#65533;lS&#65533;d[&#65533;l[&#65533;kU&#65533;sT&#65533;{S&#65533;t[&#65533;{[&#65533;wX&#65533;iS&#65533;Ye&#65533;gg&#65533;uc&#65533;|c&#65533;wj&#65533;it&#65533;wv&#65533;&#65533;=&#65533;&#65533;N&#65533;&#65533;M&#65533;&#65533;D&#65533;&#65533;M&#65533;&#65533;I&#65533;&#65533;T&#65533;&#65533;R&#65533;&#65533;[&#65533;&#65533;\&#65533;&#65533;\&#65533;&#65533;T&#65533;&#65533;\&#65533;&#65533;\&#65533;&#65533;T&#65533;&#65533;J&#65533;&#65533;\&#65533;&#65533;\&#65533;&#65533;S&#65533;&#65533;[&#65533;&#65533;X&#65533;&#65533;I&#65533;&#65533;c&#65533;&#65533;c&#65533;&#65533;j&#65533;&#65533;c&#65533;&#65533;c&#65533;&#65533;k&#65533;&#65533;k&#65533;&#65533;i&#65533;&#65533;v&#65533;&#65533;s&#65533;&#65533;w&#65533;&#65533;d&#65533;&#65533;c&#65533;&#65533;k&#65533;&#65533;l&#65533;&#65533;j&#65533;&#65533;d&#65533;&#65533;d&#65533;&#65533;l&#65533;&#65533;l&#65533;&#65533;t&#65533;&#65533;r&#65533;&#65533;{&#65533;&#65533;s&#65533;&#65533;s&#65533;&#65533;{&#65533;&#65533;{&#65533;&#65533;I&#65533;&#65533;X&#65533;&#65533;X&#65533;&#65533;L&#65533;&#65533;[&#65533;&#65533;Q&#65533;&#65533;l&#65533;&#65533;l&#65533;&#65533;d&#65533;&#65533;k&#65533;&#65533;l&#65533;&#65533;d&#65533;&#65533;r&#65533;&#65533;r&#65533;&#65533;{&#65533;&#65533;{&#65533;&#65533;r&#65533;&#65533;s&#65533;&#65533;{&#65533;&#65533;k&#65533;&#65533;d&#65533;&#65533;l&#65533;&#65533;l&#65533;&#65533;d&#65533;&#65533;e&#65533;&#65533;l&#65533;&#65533;n&#65533;&#65533;t&#65533;&#65533;t&#65533;&#65533;{&#65533;&#65533;{&#65533;&#65533;}&#65533;&#65533;s&#65533;&#65533;t&#65533;&#65533;{&#65533;&#65533;|&#65533;t&#65533;&#65533;&#65533;&#65533;&#65533;&#65533;&#65533;&#65533;&#65533;&#65533;&#65533;&#517;&#65533;&#1479;&#65533;&#117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39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&#65533;)\&#65533;&#126791;&#65533;&#65533;&#65533;G&#65533;b=&#65533;&#65533;2jl&#65533;Gx&#65533;&#1797;l&#65533;&#65533;:u&#65533;H&#65533;[&#65533;&#65533;#Gv&#65533;8rt&#65533;&#65533;=&#65533;+i&#65533;&#65533;&#65533;S&#65533;:u&#65533;P&#65533;&#65533;&#65533;3&#65533;:}&#65533;&&#65533;&#65533;T&#65533;R}D&#65533;M&#65533;&#65533;&#1316;D&#65533;
&#65533;.&#65533;L&#65533;&#65533;@~	/Y&#65533;b&#65533;&#65533;&#65533;&#65533;&#1192;&#1255;L&#65533;&#397;&#65533;&#65533;8ox&#65533;v&#65533;m&#65533;&#65533;&#65533;&#1462;&#65533;pam&#65533;.&#65533;&#65533;0&#65533;n&#65533;&#65533;=&#65533;&#65533;&#65533;&#65533;b&#65533;}&#65533;&#65533;&#65533;&#65533;&#859;&#65533;&#795;9&#65533;&#65533;L&#65533;4i&#65533;&#65533;&#65533;&#65533;V&#65533;W&#65533;&#65533;&#479;Gsf&#65533;&#65533;&#65533;h&#557;W&#65533;L&#1713;k&#1161;WN\tf&#65533;&#65533;&#65533;y[e&#65533;&#65533;;&#65533;&#65533;{&#65533;:8&#65533;y&#65533;-W.&#705;&#65533;&#65533;s8&#65533;&#65533;&#263;&#65533;'VT&#65533;/c&#65533;x=&#65533;&#65533;&#65533;cFx&#65533;&#65533;&#65533;&#1000;&#65533;d~&#65533;&#65533;&#65533;t<0&#65533;&#65533;^F&#65533;\TE&#65533;&#1795;&#65533;C!R&#65533;&#65533;wQ>&#65533;&#65533;&#65533;&#65533;&#65533;&#65533;w&#65533;:&#65533;&#65533;C&#65533;&#65533;#J&#65533;&#65533;w&#65533;H&#65533;;&#65533;t&#65533;=!&#65533;&#65533;}&#65533;&#273;&#65533;&#65533; ~/&#65533;&#65533;&#65533;I&#65533;&#65533;&#270;RnM&#65533;8&#65533;x&#65533;d&#65533;y1&#65533;&#65533;g&#65533;&#65533;f[iyuVN^&#65533;y&#65533;8&#65533;&#65533;&#65533;:&#1940;&#65533;N]a&#65533;&#65533;&#65533;]&#1964;&#65533;Ng]&u%&#65533;o]&#65533;:&#65533;&#65533;&#65533;V:j&#65533;&#221;waz&#65533;'wt&#65533;t&#65533;]b&#65533;N&#65533;&#65533;&#65533;&#65533;&#65533;&#65533;&#65533;&#65533;4T&#65533;'aHI&#65533;b&#65533;&#65533;&#65533;&#65533;&#65533;_E."&#544;&#65533;&#65533;&#65533;zO&#65533;&#65533;&#65533;&#14378;&#65533;tH&#65533;B&#65533;&#65533;+&#65533;&#65533;&#65533;*&#65533;&#65533;&#65533;&#65533;w&#1026;&#65533;&#65533;y)Q&#65533;&#262;w&#65533;B%&#65533;&#65533;&#65533;6&#65533;&#65533;&#65533;F{P&#65533;&#65533;&#65533;&#65533;&#65533;&#65533;&#65533;=&#65533;u$VI)&#1358;&#65533;&9&#65533;S&#65533;1&#65533;H&#65533;&#259;D&#65533;,$&#65533;&#65533;&#65533;&#65533;k&#65533;&#65533;&#65533;&#65533;&#65533;B&#65533;P&#65533;,&#65533;&#65533;&#65533;K&#65533;B&#65533;Z&#65533;C&#65533;&#65533;5&#65533;Xi&#65533;&#65533;&#65533;K5&#65533;&#65533;nG&#65533;&#65533;S&#65533;&#65533;&#65533;&#65533;+k&#65533; &#65533;,&#65533;&#65533;$&#65533;l&#65533;&#65533;(&#65533;&#65533;q&#65533;&#190;k&#65533;&#65533;&#65533;&#65533;R=!&#65533;$&#65533;&#65533;&#65533;&#65533;sM9&#65533;&#65533;&#1142;&#65533;&#65533;&#65533;1&#65533;&#65533;&#65533;j&#65533;*&#65533;[t&#65533;L7&#65533;&#65533;&#65533;P&#65533;&#65533;Pz&#65533;&#65533;<&#65533;{VH&#65533;&#65533;Q&#65533;&#65533;SSJ&#65533;&#65533;^&#65533;&#65533;&#65533;-&#65533;&#65533;&#65533;5&#65533;l&#65533;-&#65533;&#65533;t&#65533;u&#65533;/&#65533;&#65533;&#65533;&#65533;&#65533;&#65533;j&#65533;5Y]{41&#65533;,&#65533;&#65533;-Y&#65533;&#65533;8l&#65533;K&#65533;&#65533;&#65533;&#65533;G.&#65533;&#65533;S&#65533;&#65533;&#65533;&#65533;&#65533;	&#65533;H&#65533;^&#65533;&#65533;-&#65533;$&#65533;&#65533;B&#65533;&#65533;0&#65533;HO&#65533;&#65533;&#43831;&#65533;&#65533;&#65533;&#65533;{&#65533;&#65533;'x6&#833;&#65533;E&#65533;>&#65533;T&#65533;Gm&#65533;=&#65533;&#65533;&#65533;P&#65533;&#510;&#65533;&#65533;&#65533;&#65533;7?9&#65533;&#65533;&#65533;0&#65533;&#65533;&#65533;,&#65533;.&#65533;4&#65533;&#65533;%&#65533;&#65533;&#65533;&#65533;&#65533;&#65533; &#65533;q;o&#65533;&#65533;&#65533;&#65533;&#65533;>&#533;&#65533;*=&#65533;&#65533;&#65533;&#65533;&#65533;&#65533;!&#65533;l&#65533;Z&#65533;N&#65533;<&#59614;&#65533;&#65533;&#65533;&#35829;&#65533;ko&#65533;&#65533;|&#65533;&8&#65533;&#65533;+b&#65533;&#130;&#65533;LdC&#65533;k7&#65533;&#65533;L&#65533;(#&#65533;&#803;&#65533;&#65533;&#65533;&#65533;a&#65533;&#65533;Z&#65533;f&#65533;#&#65533;&#65533;{&#65533;&#65533;&#65533;D&#65533;&#65533;2&#65533;&#627;&#65533;&#65533;@x2k]kz&#65533;&#65533;&#65533;Y&#65533;R&#65533;B&#65533;&#65533;$H;&#65533;&#65533;Y&#146;&#65533;&#65533;pm&#225;&#65533;&#65533;8)R&#65533;u"&#65533;&#65533;&#65533;E3&#65533;&#65533;&#65533;&#65533;c&#65533;&#912;&#65533;&#65533; n"&#65533;&#65533;&#65533;v&#65533;6&#65533;&#65533;=<&#65533;&#65533;.&#65533;@&#65533;&#65533;ex2&#65533;&#65533;&#680;&#65533;&#65533;x&#65533;&#65533;yT&#65533;&#65533;&#65533;&#65533;L&#20390;&#65533;.m&#1102;&#65533;+&#65533;&#65533;L8&#65533;$-iW{&#65533;&#65533;`R&#65533;&#65533;&#65533;(&#65533;%,&#65533;1&#65533;v&#65533;&#65533;[&#65533;J&#65533;&#65533;&#65533;&#65533;&#65533;&#65533;&#1656;%&#65533;&#65533;}r&#65533;&#65533;&#65533;&#65533;!&#65533;U&#65533;&#65533;M/m &#65533;&#65533;*&#65533;e&#65533;&#65533;Pr&#65533;a&#65533;&#65533;&#1078;U&#65533;W-N&#65533;&#65533;T&#65533;&#65533;&#568;^
&#65533;&#65533;T&#65533;H&#790;#&#65533;&#65533;&#65533;<&#65533;&#65533;b&#65533;&#65533;R&#65533;2&#65533;&#65533;&:E&#65533;&#726;]&#65533;r&#65533;&#65533;%X L&#65533;&#65533;&#65533;&#65533;&#65533;&#65533;b&#65533;7c&#65533;3&#65533;<&#65533;'4Ghxf&#65533;>B&#65533;&#65533;
&#65533;u3&#945;+&#65533;&#65533;&#65533;LWJ&#65533;&#65533;-&#65533;&#65533;h&#65533;F&#65533;2&#65533;&#65533;G&#65533;&#65533;&#65533;*&#65533;&#65533;&#65533;Yr%[&#65533;D&#65533;&#15494;hTn}&#65533;L&#65533;z&#65533;x}&#1245;|&#65533;&#65533;p&#65533;s&#65533;&#65533;&#1007;&#65533;&#65533;&#65533;&#65533;&#65533;H&#65533;iMm&#65533;7&#65533;y&#65533;p5&#65533;>]&#65533;PxT&#65533;x&#65533;9Uz&#65533;&#65533;hu&#65533;&#65533;L&#65533;XK&&#65533;UF&#65533;h&#1482;&#65533;u&#65533;&#65533;&#65533;#G&#65533;cHm&#65533;IU&#65533;&#65533;m&#65533;W&#65533;&#65533;W&#65533;Y&#65533;<U&#65533;(&#65533;&#65533;v&#65533;&#65533;@&#65533;3&#65533;|&#65533;""{X5&#65533;Y-dX&#65533;JY&#65533;Js&#65533;}$&#65533;&#65533;&#209;u&#65533;&#65533;QX&#65533;#&#65533;&#65533;&#65533;&#65533;x&#65533;&#65533;We&#65533;:&#1639;&#65533;&#65533;&#65533;Y&#65533;&#65533;h#5&#1454;&#65533;u&#65533;=q&#65533;&#65533;%e&#65533;&#65533;9&#65533;j&#65533;&#65533;&#65533;j&#65533;&#65533;Z\&#65533;&#65533;`&#65533;&#65533;&#65533;&#65533;*&#65533;&#65533;4&#65533;m-Z&&#65533;&#65533;&#65533;&#65533;*&#65533;&#65533;t&#65533;q&#65533;&#65533;]|m&#65533;_\E&#65533;V&#65533;&#1157;e&#65533;&#65533;\&#65533;YX&#65533;1]w&#65533;&#826;	*&#65533;w&#65533;K&#65533;&#65533;&#65533;}&#65533;t<&#65533;.&#65533;&#65533;-$&#65533;O&#65533;&#65533;&#65533;R&#65533;a&#65533;&#65533;&#65533;&#65533;&#65533;,F&#662;c&#65533;K&#65533;<+]&#65533;&#65533;GcMm&#65533;&#65533;&#65533;&#65533;1&#65533;&#65533;E&#65533;&#65533;&#65533;&#65533;&#65533;&#65533;L&#65533; &#65533;n&#65533;O&#65533;z&#65533;&#65533;n'G]v&#65533;&#1347;&#65533;&#65533;-gG&#65533;&#65533;&&#65533;f&#65533;0&#65533;x$&#65533;O&#65533;^G&#65533;d&#65533;O&#373;K&#65533;&#65533;t(&#65533;@"&#65533;&#65533;e&#65533;z&#65533;&#65533;&#65533;{&#65533;.k&#65533;&#65533;&#65533;qZ&#65533;&#65533;&#1075;@2&#65533;&#65533;&#65533;G&#65533;&#65533;&#65533;&#65533;A]y&#65533;&#65533;\~3i&#65533;&#65533;=&#65533;eN&#65533;<&#65533;c&#1685;b&#1364;E&#878;&#65533;&#65533;Et&#65533;&#65533;&&#65533;&#23334;&#65533;&#65533;8&#65533;V}k&#65533;&#65533;&#65533;&#65533;}L&#1031;&#65533;n&#65533;3=&#65533;8Kz$&#65533;&#65533;&#55212;f3k?&#65533;V&#65533;&#65533;w&#65533;&#65533;r&#65533;&#1376;&#65533;&#65533;r&#65533;Wc&#65533;^&#65533;&#65533;jkg@6&#65533;&#65533;&#65533;&#65533;&#65533;x]&#65533;&#65533;*&#65533;&#65533;,&#65533;&#65533;$&#65533;!&#65533;&#65533;.&#65533;&#65533;&#65533;&#65533;&#65533;&#65533;!&#65533;&#65533;&#65533;&#65533;&#65533;&#65533;&#65533;e&#1442;&#65533;2&#65533;Uk&#65533;0=SOK&#65533;i&#65533;U^5&#65533;&#65533;&#65533;^D&#185;&#65533;X	m&#65533;g3.&#65533;&#65533;>w&#65533;&#65533;&#65533;A?&#65533;&#65533;&#65533;VsP&#65533;I3w&#65533;&#65533;e?&#65533;K&#65533;&#65533;o~&#65533;&#65533;&#65533;a&#65533;11&#65533;[{ &#65533;&#65533;}&#65533;<7s3&#65533;&#65533;&#65533;&#65533;&#65533;&#65533;&#65533;l&#65533;Z&#65533;y&#65533;&#65533;&#65533;@l&#65533;~|&#65533;&#65533;&&#65533;z}@c&#1498;&#65533;&#65533;i&#65533;&#65533;r\&#65533;1&#65533;&#65533;&#65533;&#65533;&#65533;9&#65533;&#1123;|&#65533;&#65533;G\s&#65533;.&#65533;VC&#65533;&#65533;&#65533;&#65533;&#65533;&#2006;&#65533;&#65533;1&#65533;&#65533;j&#65533;&#65533;&#65533;V&#65533;&#65533;&#65533;&#494;:&#65533;&#65533;O&#65533;&#65533;%:=&#65533;{&#65533;&#65533;$&#65533;&#65533;*YO&#65533;'&#65533;.aF&#65533;aq&#65533;\&#65533;	&#65533;&#65533;&#1446;&#1721;#&#65533;&#65533;2'dH&#65533;&#65533;&#65533;&#65533;-/s!&#65533; &#65533;&#65533;&#65533;I&#65533;&#65533;xZn&#65533;Uyc&#65533;&#65533;,&#171;&#65533;w{+&#65533;0w&#65533;W&#334;y&#65533;98&#65533;7&#65533;&#65533;&#65533;3v&#65533;K<&#65533;&#65533;&#65533;&#65533;Yl&#1975;&#65533;vg7s&#1228;l&#65533;VY&#65533;&#65533;89&#65533;?&#65533;q\&#65533;&#65533;&#65533;5&#65533;q&#65533;&#65533;&#65533;tuX&#65533;&#65533;\&#65533;&#65533;&#65533;^&#65533;,&#65533;&#65533;o&#65533;Ry&#65533;&#65533;&#65533;I>:&#65533;Ah0&#65533;&#312;&#65533;-ha]&#1538;&#65533;&#65533;.l&#65533;_&#65533;&#65533;p&#65533;}&#65533;"&#65533;&#2039;:&#65533;&#65533;jup&#65533;p&#65533;&#65533;&#65533;&#65533;&#65533;w&#400;&#256;&#65533;`&#560;&#65533;&#528;&#576;&#65533;&#65533;&#65533;&#65533;E&#65533;op&#65533;}&#65533;A2&#65533;r&#65533;5&#65533;&#65533;&#65533;G&#65533;0&#65533;&#65533;G6&#65533;&#65533;`&#65533;&#65533;`&#65533;&#65533;&#65533;&#65533;p&#65533;&#65533;&#65533;`}$&#65533;{!4/;&#65533;:H&#65533;&#65533;d%r&#65533;V&#65533;`&#65533; &#65533;&#65533;&#65533;&#65533;~;&#65533;&#65533;&#65533;&#65533;&#65533;&#65533;&#65533;&#65533;;&#65533;c&#65533;h&#65533;&#65533; &#65533;&#65533;`&#65533;$&#65533;<\&#65533;&#65533;&#65533;Gn&#65533;"EV$&#65533;P&#65533;/&#65533;'|&#65533;&#65533;7&#65533;&#65533;&#65533;&#65533;&#1027;&#65533;0&#65533;b&#1539;&#65533;&#65533;(&#65533;h&#65533;&#65533;&#65533;&#65533;&#65533;&#65533;&#65533;Pmuw&#65533;x&#65533;E&#65533;(&#65533;Cy&#65533;:&#65533;=&#65533;&#65533;`;&#65533;&#65533;69&#65533;&#65533;&#65533;&#65533;&#65533;`&#65533;&#65533;&#65533; `H&#65533;&#65533;&#65533;-&#65533;}`&#65533;NH&#65533;W&#65533;&#65533;]&#65533;&#1545;S,D&#224;;&#65533;8&#65533;[&#65533;&#65533;(&#65533;&#65533;0&#65533;&#65533;&#65533;&#65533;f&#65533;&#65533;&#65533;&#65533;&#65533;&#65533;h(&#832;&#65533;&#65533;r&#65533;R&#65533;WxWgYDJ &#65533;b&#65533;tz&#65533;2&#65533;h&#65533; &#65533;[&#65533;&#65533;&#65533;&#65533;&#65533;&#65533;&#65533;&#65533;<&#65533;&#1184;&#65533;6&#65533;&#65533;&#65533;B&#65533;&#65533;&#65533;C&#65533;gC&#65533;&#65533;/&#65533;&#65533;2&#65533;&#65533;&#65533;&#65533;&#65533;&#65533;&#65533;$&#65533;o&#65533;&#65533;p&#65533;;&#65533;&#65533;&#65533;&#65533;&#65533;9&#65533;&#65533;&#522;i&#65533;&#65533;h&#65533;&#65533;&#65533;&#65533;&#65533;&#608;&#65533;U&#65533;"l%&#65533;>&#65533;&#65533;&#65533;&#65533;gTt&#65533;>&#65533;&#1483;&#65533;(&#65533;&#65533;X,&#65533;0&#65533;0?h&#65533;<(&#65533;&#65533;&#522;&#65533;&#65533;&#65533;&#65533;&#65533;&#65533;&#65533;&#65533;&#65533;&#65533;&#629;,6Y,`&#65533;z&#65533;x&#65533;&#65533;&#65533;&#1298;&#24979;:B&#65533;7&#65533;p&#65533;>&#65533;&#65533;x&#65533;&#65533;x&#65533;=&#65533;&#65533;&#65533;ki&#65533;c(&#65533;&#65533;&#65533;&#65533; &#65533;p&#65533;uz&#65533;s\&#65533;&#1227;sHS3IDc1E&#65533;_92&#65533;'&#65533;p&#65533;&#65533;P&#65533; i&#65533;&#65533;&#65533;j&#65533;&#65533;h&#65533;=&#65533;=(&#65533;&#65533;(&#65533;&#848;&#65533;&#65533;&#65533;`&#65533;&#65533;&#65533;z	9&#65533;GJYM&#65533;&#65533;z^~&#65533;tx&#65533;w&#13194;yb(&#65533;F&#65533;&#65533;&#65533;&#65533;&#65533;&#65533;@n)&#65533;&#65533;&#65533;&#65533;)&#65533;`h&#65533;&#65533;&#65533;&#65533;&#65533;p&#65533;p&#65533; &#65533;x&#65533;T29&#65533;,1&#65533;&#65533;N&#1554;&#65533;&#65533;&#65533;6&#65533;	uX)&#65533;`I&#65533;&#1392;&#65533;&#576;&#65533;&#65533;9&#65533;&#65533;&#34199;	&#65533;&#1608;&#65533;9&#65533;&#65533;8&#65533;&#65533;&#65533;&#65533;'&#65533;&#65533;&#65533;&#665;&#65533;0x	&#65533;&#65533;&#65533;\&#65533;&#65533;z&#65533;&#65533;+&#65533;&#65533;r\Y>&#65533;&#349;&#65533;5&#65533;&#1977;&#65533;&#65533;"&#1184;&#65533;9&#65533;&#329;&#65533;F)&#65533;&#65533;&#65533;&#65533;&#65533;&#593;H&#65533;&#65533;&#65533;(&#65533;q&#65533;&#65533;&#65533;&#65533;&#65533;0&#65533;'i&#65533;&#65533;p&#65533; &#65533;&#65533;&#65533;&#1113;4&#65533;&#65533;4W&#65533;&#65533;&#65533;&#65533;&#65533;&#65533;&#65533;2&#65533;&#65533;sz&#65533;&#65533;&#65533;@&#65533;&#65533;s&#65533;&#65533;&#65533;&#522;!&#65533;&#65533;`&#65533;D9&#65533;&#65533;&#65533;&#1667;&#65533;&#65533;&#65533;&#65533;&#65533;H&#65533;#&#65533;&#65533;&#65533;9&#65533;&#608;/&#65533;>S&#65533;&#65533;&#65533;&#65533;&#65533;&#597;;&#65533;&#65533;8&#65533;&#65533;&#65533;&#65533;&#65533;	&#65533;G&#65533;&#65533;	&#65533;*&#65533;&#65533;	&#65533;&#65533;&#65533;&#65533;&#65533;x&#65533;&#65533;(&#65533;&#65533;&#65533;&#65533;&#65533;p&#65533;&#65533;&#65533;&#65533;&#65533;yRyy&#65533;&#65533;&#65533;R&#65533;&#65533;&#65533;&#65533;&#65533;3*&#65533;@&#65533;6^InY&#65533;Q&#211;&#880;&#65533;I&#65533;S&#65533;&#65533;rJ&#65533;&#65533;8&#65533;&#432411;&#1694;"&#65533;&#65533;c8&#65533;OJ&#65533; 
&#65533;&#65533;j&#65533;&#65533;&#1030;&#65533;&#65533;z)s&#65533;&#65533;&#65533;f2F&#65533;Ytm3zo1&#65533;&#65533;*5&#65533;r&#624;Mi&#65533;P
&#65533;i&#65533;&#65533;&#65533;&#65533;&#47700;
&#65533;a&#548;kJ&#65533;y
&#65533;&#65533;0&#65533;&#65533;&#65533;&#65533;`&#65533;J&#65533;&#1430;&#65533;&#1394;&#65533;&#65533;U&#65533;	f,^&#65533;&#65533;&#65533;&#65533;&#65533;5u&#65533;&#65533;&#65533;J&#65533;&#65533;&#1710;j&#65533;&#65533;	&#65533;E&#606;m*&#65533;!&#65533;&#65533;&#65533;y&#65533;S&#65533;&#65533;&#1710;&#65533;)&#610;/&#65533;&#65533;v&#65533;4T&#65533;+&#65533;\%&#65533;^jdd&#65533;i&#7267;&#65533;&#65533;&#65533;T*&#65533;&#65533;&#681;&#65533;&#65533;&#65533;")&#65533;&#648;?&#65533;&#65533;r)&#65533;&#65533;0#&#65533;&#65533;&#65533;:&#65533;{&#65533;&#65533;&#65533;&#65533;u&#65533;&#65533;&#65533;.GS.&#65533;}yU&#65533;4[&#65533;Q&#65533;&#65533;&#65533;&#65533;=$&#65533;@&#65533;R&#65533;&#65533;&#65533;j&#65533;&#65533;P&#65533;&#65533;&#65533;a&#65533;&#65533;&#65533;&#65533;&#65533;=&#65533;i&#65533;&#65533;&#65533;&#65533;8&#65533;&#65533;&#687;&#65533;J&#65533;&#65533;0&#65533;#&#65533;(&#65533;&#65533;&#65533;x&#65533;^&#65533;C&#65533;&#65533;F&#65533;&#65533;/&#65533;&#65533;R&#65533;8&#65533;&#27315;&#2041;=K&#65533;&#65533;&#65533;&Y&#65533;M
&#65533;&#65533;J&#65533;&#65533;9&#65533;&#65533;:&#65533;T*&#65533;@K&#65533;#K&#65533;&#1226;&#65533;S&#65533;&#65533;&#624;&#65533;0&#65533;&#65533;&#65533;&#424;&#65533;@x&#65533;U9&#65533;+&#65533;z&#65533;&#65533;)g&#65533;]&#65533;&#65533;@&#65533;&#65533;&#65533;&#65533;z&#65533;E&#737;iY&#65533;"i&#65533;"9&#65533;&#64102;&#65533;&#65533;&#1146;&#65533;{J&#65533;%&#65533;&#65533;&#1392;&#65533;t)n&#65533;&#65533;&#65533;v&#65533;&#602;nX&#65533;1;B&#65533;ma&#65533;&#65533;li&#65533;&#65533;)&#65533;0&#65533;R&#751;&#65533;&#65533;&#65533;&#65533;
&#65533;&#30299;&#65533;&#1694;s&#65533;'&#65533;&#1603;&#65533;&#65533;&#65533;&#65533;&#65533;&#65533;&#65533;&#65533;&#65533;Z&#65533;&#1082;#&#65533;&#65533;&#65533;&#65533;&#65533;&#65533;&#65533;nk,&#65533;&#25526;&#65533;&#65533;g&#65533;&#65533;&#65533;&#65533;]&#65533;&#65533;n&#65533;&#65533;&#65533;&#1620;&#65533;k&#65533;+&#65533;I&#65533;&#65533;&#65533;&#65533;&#1630;&#768;&#65533;h&#65533;j&#65533;&#65533;&#1835;&#65533;S&#65533;&#65533;g$;&#65533;(iG&#65533;&#65533;&#65533;e&#65533;,&#624;&#65533;&#65533;&#65533;.&#65533;7&#65533;W&#65533;&#65533;Z&#65533;&#65533;Z&#65533;&#46379;&#65533;&#580;&#65533;&#65533;&#65533;&#65533;,&#65533;E&#65533;&#65533;&#65533;)&#65533;#&#65533;&#65533;?8&#65533;&#65533;&#65533;&#65533;&#65533;&#65533;?&#1556;'&#65533;&#65533;&#65533;&#65533;&#65533;+&#717;&#65533;`&#65533;8&#65533;&#65533;1&#65533;aev;&#65533;&#65533;yr&#65533;&#65533;"&#797;&#65533;&#47270;I&#65533;\@&#63545;&#65533;&#65533;&#65533;&#65533;&#65533;s&#65533;&#65533;xk&#65533;&#65533;&#532;p&#65533;&#65533;&#65533;&#65533;&#65533;H&#65533;&#65533;Y&#65533;&#65533;&#1774;&#65533;+&#65533;X&#65533;&#65533;&#65533;zH\&#65533;K&#65533;&#65533;&#251;Q&#65533;&#65533;&#65533;&#65533;
jOlNp&#65533;AxwWtb:&#65533;&#65533;&#65533;c&#1008;&#65533;&#65533;,&#1855;&#60006;&#65533;&#65533;&#65533;&#65533;(&#65533;H&#65533;&#65533;&#65533;&#65533;&#65533;a&#65533;|&#65533;?&#65533;&#65533;&#65533;Z&#449;[&#65533;V&#65533;&#65533;0&#65533;	&#1648;&#65533;&#65533;&#65533;Z	&#65533;&#65533;d&#65533;&#65533;&#65533;A3&#65533;NaK&#65533;&#65533;&#65533;&#65533;UL\L|&#65533;&#65533;>&#65533;&#65533;&#65533;K&#65533;
&#65533;&#65533;&#65533;0&#65533;&#65533;&#65533;&#65533;Kj&#65533;n\&#65533;q&#65533;&#65533;&#65533;&#65533;}&#679;jz&#65533;&#65533;&#65533;&#65533;&#65533;;&#65533;&#65533;;|&#65533;&#65533;^u&#65533;&#65533;&#666;
&#65533;e&#65533;,&#65533;&#65533;?+&#65533;&#714;\&#65533;S<&#65533;&#134;d&#65533;&#1384;&#65533;,@&#13340;&#1789;&#65533;+&#65533;&#65533;&#65533;&#65533;<&#65533;Li&#65533;&#65533;&#65533;&#65533;&#65533;&#65533;`&#65533;&#65533;:(&#65533;Ax&#65533;&#65533;Y&#65533;&#65533;&#65533;iD,&#65533;&#65533;&#65533;&#65533;&#65533;&#65533;uY&#65533;&#65533;<&#65533;&#65533;)&#65533;`z&#65533;&#65533;`&#1787;3&#65533;q&#65533;&#65533;&#65533;&#65533;55&#65533;US&#65533;&#65533;&#65533;&#65533;&#65533;&#65533;&#65533;&#65533;&#65533;t&#761;&#65533;T&#65533;&#65533;&#65533;&#65533;&#808;[&#65533;!Y&#65533;x&#65533;&#65533;&#65533;;&#65533;&#65533;(&#65533;&#65533;&#65533;&#836;&#65533;&#65533;(&#65533;TM&#65533;&#65533;&#65533;{Z&#65533;&#65533;&#65533;%&#53996;&#65533;&#65533;&#65533;&#1848;&#65533;j&#65533;&#65533;&#65533;&#65533;D&#65533;?&#65533;&#65533;Q&#65533;&#65533;6&#65533;&#65533;W&#65533;&#65533;Z&#65533;FY&#65533;&#65533;&#65533;&#65533;KV&#65533;&#65533;&#65533;&#65533;+&#413;k&#65533;	&#65533;&#65533;Y&#65533;g&#65533;&#65533;&#65533;&#65533;&#65533;;8&#65533;:&#1537;&#65533;0&#65533;p&#65533;jJ&#65533;&#892;c<&#65533;&#65533;;&#65533;&#65533;+K&#65533;&#65533;&#65533;&#65533;&#65533;&#65533;&#65533;&#65533;9&#824;&#65533;k&#65533;b&#1004;f&#1019;&#65533;&#65533;&#65533;&#65533;h&#65533;&#65533;/U&#1515;#&#65533;&#65533;&#65533;&#65533;!&#1761;&#65533;K&#65533;&#65533;@&#65533;&#65533;}&#65533;&#1537;@&#513;&#65533;&#65533;h&#65533;&#65533;p&#65533;A&#35050;*&#65533;&#65533;&#65533;&#797;&#65533;&#65533;&#65533;,&#305;[&#65533;A&#65533;8L&#65533;a7&#65533;&#65533;bM&#65533;&#65533;~"Gd&#65533;gWY5CGy&#65533;l&#65533;h-&#65533;&#65533;&#65533;&#558;|$,&#65533;6&#65533;&#65533;u&#631;&#65533;&#65533;&#65533;&#65533;&#1498;&#65533;&#65533;X&#65533;&#65533;&#65533;&#65533;&#65533;w&#65533;&#65533;&#65533;&#65533;&#65533;&#65533;`&#65533;g&#65533;&#65533;@&#65533;&#65533;9&#65533;(&#65533;&#882;m&#65533;&#65533;&#65533;&#1216;&#65533;&#65533;-&#65533;&#65533;J&#65533;e&#65533;&#65533;&#65533;&#65533;Z&#65533;&#65533;&#65533;&#629;&#65533;&#65533;&#65533;a&#65533;&#65533;e&#65533;g9&#65533;]V&#65533;|&#65533;&#65533;3&#65533;&#65533;x&#65533;&#65533;&#65533;~&#65533;&#1691;&#65533;&#1230;3&#65533;&#65533;&#65533;&#65533;[&#65533;&#65533;&#65533;&#65533;P&#65533;&#65533;&#65533;&#65533;&#65533;&#65533;&#65533;&#65533;&#65533;&#65533;5&#513;n&#65533;&#65533;&#65533;h&#544;&#65533;&#65533;
&#65533;8&#65533;&#65533;j8&#65533;>&#679;@&#65533;&#65533;w|&#65533;X=}&#65533;&#717;&#65533;&#65533;&#65533;8-&#65533;K&#65533;&#65533;u	&#65533;>vg&#65533;&#65533;&#65533;&#65533;myfM&#65533;&#65533;d[w&#65533;&#65533;&#65533;&#65533;}&#65533;&#65533;&#65533;Vi&#65533;m^&#65533;05&#615;&#854;&#65533;&#65533;k&#65533;&#65533;&#65533;&#816;&#65533;&#65533;
&#65533;&#65533;@&#65533;&#1801;-&#65533;&#65533;X&#65533;`&#65533;m&#65533;&#65533;
&#496;&#65533;&#65533;&#65533;&#65533;i&#65533;&#65533;&#65533;&#65533;><&#65533;uL&#65533;&#65533;&#65533;&#65533;&#65533;J&#65533;&#65533;&#65533;&#65533;&#65533;&#65533;&#65533;`&#1882;s&#65533;&#65533;&#65533;"&#65533;Du-&#65533;[%no&#65533;&#65533;ri&#65533;WR&#65533;&#65533;+&#65533;&#65533;7&#65533;&#1732;V&#65533;8&#65533;&#65533;\&#65533;Q&#65533;&#65533;T&#65533;&#65533;(Y&#65533;&#65533;N&#65533;p	&#65533;&#65533;&#65533;8&#65533;P	&#65533;&#65533;&#65533;&#65533;0&#65533;O&#65533;
&#65533;0&#65533;n&#65533;&#65533;	&#65533;&#65533;&#65533;&#65533;&#65533;~&#65533;&#65533;&#65533;&#65533;&#65533;&#65533;&#65533;&#65533;&#925;&#65533;&#65533;&#65533;&#65533;&#65533;&#65533;&#65533;a&#65533;&#65533;&#65533;diWK
#&#65533;S&#65533;&#65533;}:&#65533;&#65533;t]/&#65533;&#65533;&#1113;&#65533;&#65533;]E&#65533;&#65533;&#65533;YP&#65533;&#65533;&#65533;Mc&#65533;&#65533;*&#65533;&#65533;+&#65533;P]&#65533;'&#65533;&#65533;^X&#65533;&#560;&#65533;&#65533;&#352;&#65533;	dP	&#65533; &#65533;&#65533;@&#65533;P&#65533;`&#65533;&#65533;&#65533;g&#65533;0&#65533;`&#3616;&#65533;&#65533;&#1545;&#65533;&#65533;^&#65533;&#65533;C&#1911;&#65533;&#65533;&#65533;]&#65533;<&#65533;i&#65533;&#65533;O&#65533;#&#65533;l&#562;&#65533;&#65533;&=&#65533;&#65533;+,v5>h&#65533;q&#65533;|&#65533;&#65533;&#65533;&#65533;&#65533;&#65533;h&#65533;&#65533;&#65533;&#65533;&#65533;k&#1965;&#65533;Q&#65533;&#65533;+&#65533;&#65533;9&#65533;P&#65533;&#65533;<&#65533;&#65533;&#752;&#65533;&#65533;P&#65533;`	&#65533;&#65533;&#65533;&#65533;p
&#65533;&#65533;&#65533;P&#65533;&#65533;&#65533;&#65533;&#65533;&#65533;@
&#65533;0&#65533;@&#65533;
&#65533;p
&#304;&#65533;&#65533;
&#65533;Y&#65533;&#65533;&#65533;&#65533;&#65533;	&#65533;&#65533;D|&#65533;V&#65533;&#65533;&#65533;&#65533;&#65533;&#65533;dMC&#65533;&#65533;&#65533;&#65533;q&#65533;b&#65533;&#65533;"&#65533;g?+Q&#65533;C&#65533;&#65533;6x&#65533;&#65533;&#709;&#65533;n&#65533;~&#65533;&#65533;j&#65533;K&#1815;/+&#65533;&#65533;&#65533;&#65533;*&#65533;n=&#65533;&#65533;&#1019;&#65533;:&#65533;&#844;(&#65533;&#65533;&#65533;&#65533;&#65533;G>&#65533;&#65533;&#65533;&#65533; &#65533;&#65533;&#65533;~ &#65533;?&#65533;	&#65533;	&#65533;&#65533;	iQ+Z&#65533;T&#65533;&#65533;tI&#65533;,Z&#65533;&#65533;%+&#65533;
&#65533;1&#65533;&#466;QL&#65533;&#65533;&#65533;3&#65533;&#65533;MYmZ5&#65533;%&#65533;Y&#65533;&&#65533;&#65533;&#65533;&#65533;&#846;Y&#65533;S&#65533;L&#65533;2&#65533;&#65533;&#65533;IgN&#65533;5&#65533;&#65533;&#65533;	4&#65533;=&#65533;&#65533;&#65533;&#65533;&#65533;7&#65533;&#65533;zD&#65533;&#65533;&#65533;&#65533;^&#1255;&#65533;&#65533;
&#65533;75k&#65533;&#65533;J&#65533;&#65533;*&#65533;O&#65533;Cw&#956;yo&#65533;M&#65533;m&#1918;&#65533;W&#65533;\&#65533;u&#65533;&#1421;&#65533;&#65533;&#65533;&#1715;p&#65533;&#65533;&#65533;&#1446;^&#65533;j&#65533;X&#65533;\y&#65533;&#65533;&#65533;&#818;c3&#65533;7>k&#65533;2f&#790;&#65533;&#65533;&#65533;K&#65533;g`&#65533;|&#65533;&#&#65533;&#65533;&#65533;`&#65533;&#65533;&#65533;&#65533;JU&#65533;T&#65533;&#65533;&#65533;!t&#722;"[&#518;&#65533;&#1725;&#65533;&#1193;J&#65533;.sxl&#65533;&#65533;]5n&#65533;&#65533;q&#65533;G&#65533;!K&#65533;9&#65533;:&#65533;]&#65533;|~&#65533;>&#65533;&#65533;&#65533;w&#65533;g4(>&#65533;&#65533;&#65533;o&#65533;&#65533;&#65533;R&#65533;Tc&#65533;&#65533;&#65533;(&#1391;C&#65533;&#65533;&#65533;o&#65533;&#65533;jj&#65533;&#65533;l1d&#65533;&#65533;&#65533;&#65533;&#65533;)B&#65533;&#65533;
l/&#65533;&#65533;&#65533;&#65533;&#65533;&#65533;p&#65533;&#65533;B&#65533;A&#65533;&#65533;&#65533;&#65533;2&#65533;&#65533;&#65533;&#803;&#65533;&kf&#65533;b&#65533;A&#65533;&#65533;`.!F&#65533;_&	&#65533;_
&#65533;&#65533;2&#65533;&#35032;KN&#65533;&#65533;0!&#65533;RPA&#65533;,$&#65533;&#65533;HD&#1093;&#65533;S(dEy$&#65533;ctI&#342;d&#65533;&#65533;h&#65533;&#65533;2&#65533;hE&#65533;&#65533;:6G&#65533;.;i&#65533;&#65533;&#65533;N<;/&#65533;&#65533;&#65533;&#65533;&#65533;&#65533;&#65533;b&#65533;)&#65533;&#65533;c&#1021;{&#65533;J={&#65533;&#65533;)*?&#65533;&#65533;j&#65533;&#65533;&#65533;P&#65533;=&#65533;&#65533;&#65533;0&#65533;E5TQ3&#65533;BS&#65533;&#65533;0U&#65533;"5&#65533;O&#65533;&#65533;CivyF2;&#65533;&#65533;f4ZFf&#65533;!&_&#65533;	&#65533;&#65533;B&#65533;&#65533;&#65533;3"1&#65533;&#65533;&&#65533;&SQ"A*)&#65533;J!&#65533;A&#65533;&#65533;&#65533;J&#65533;A&#65533;&#65533;a&#65533;&]&#65533;+3^&#65533;&#65533;&#65533;&#65533;V&#550;&#65533;&#65533;&#65533;#i:&#65533;&#65533;&#65533;&#922;&#65533;:&#65533;@/%K(J&#65533;&#65533;g&#65533;@&#65533;&#65533;J&#65533;A&#65533;{&#65533;&#65533;@&#65533;&#65533;+&#65533;&#65533;*&#65533;&#1008;&#65533;2o&#65533;&#65533;v:&#65533;/&#65533;<&#65533;&#65533;XWfB&#65533;&&#65533;&#65533;+\&#65533;U&#65533;&#65533;p&#65533;&#65533;]m&#1646;w&#65533;&#65533;&#65533;&#65533;&#65533;mmf&#65533;b0c&&#65533;`&#65533;%&#1424;H&#65533;9&#65533;&#65533;Kv#&#65533;?&#65533;H&#65533;
E&#416;d&&#65533;&#65533;&#65533;&#65533;GLQD&#65533;A"&#65533;&#65533;&#65533;AH&#65533;&#278;O&#65533;&#65533;S*!&#65533;[TQ&#65533;]*&#65533;&#65533;94&#65533;&#65533;&#65533;#k&#65533;&#65533;:&#65533;&#65533;&#65533;w:&#782;&#65533;N&#65533;&#65533;&8&#65533;&#65533;&#65533;Xc&#65533;ux>&#65533;&#65533;&#65533;8?&#65533;&#65533;&#65533;xc&#65533;&#65533;:Jt&#65533;&#65533;,&#65533;@&#65533;&#65533;V+&#65533;9vP_&#65533;YUe&#65533;tS	o&#65533;P'&#65533;U&#65533;&#65533;v&#65533;o'&#65533;&#65533;p&#65533;2&#65533;(&#65533;Q&#65533;_?#&#65533;a)&#65533;B&#65533;8&#65533;B&#65533;&#65533;&#65533;&#65533;&#65533;&#65533; &#65533;A&#65533;c&#65533;L&#65533;c?$&#65533;&#65533;j8&#65533;Y1&#65533;[? &#65533;EOR&#65533;eo2&#65533;>&#430;0r&#65533;&#65533;&#65533;D#m&#65533;&#65533;&#65533;&#65533;&#65533;a&#65533;8)oW&#65533;p&#65533;&#65533;&#65533;&#65533;&#65533;P&#65533;(&#65533;&#65533;&#65533;&#65533;&#1209;&#65533;`&#65533;)&#65533;\&#54485;&#65533;d&#65533;>;a&#65533;&#65533;=&#65533;&#65533;d6C&#65533;&#65533;d&#65533;&#65533;&#65533;,&#65533;v&#65533;&#65533;&#61347;&#65533;*w&#65533;K&#65533;&#708;&#65533;&#65533;Y%OhB[e&#65533;&#65533;&#65533;`&#65533;&#65533;&#65533;&#65533;0,CX&#65533;&#65533;&#65533;&#65533;&#65533;X&#65533;24&#65533;
&#65533; &#65533;&#65533; 0&#65533;AW`&#65533;&#65533;K&#65533;c&#65533;&#65533;	Q	1p&#65533;&#512;&#65533;&#65533;&#65533;E&#65533;"&#65533;8&#65533;-r&#65533;c&#65533;&#65533;Li&#65533;&#65533;2&#65533;&#65533;&#65533;&#65533;&#65533;W&#65533;&#65533;&#65533;&#65533;&#65533;#&#65533;&#65533;&#65533;&#65533;&&#65533;&#65533;D&#65533;O&#65533;&#65533;G&#65533;B&#65533;&#65533;&#65533;hP+&#65533;&#65533;&#1267;&#65533;&#65533;xpc|&#9152;P&#65533;'&#65533;dj<0&#65533;&#65533;f&#65533;KX&#65533;D&#65533;&#65533;}&#65533;&#65533;&#65533;&#65533;&#65533;&#65533;06&#65533;P&#65533;C&#1859;N&#65533;&#65533;&#65533;3&#65533;&#65533;&#65533;&#65533;&#65533;&#65533;2|&#65533;`K&#1146;&#65533;!	K&#65533;|L&#65533;b&#65533;&#65533;&#65533;B4&#65533;I`&#65533;&#65533;P&#65533;&&#1299;\&#65533;&#65533;$(A2&#65533;&#65533;&#65533;gA&#65533;>h&#65533;&#65533;&#65533;&#65533;)Q&#65533;Z&#65533;"&#65533;PNFv&#65533;&#65533;"rW&#65533;&#65533;&#65533;>r/I&#65533;iM&#65533;JF&#65533;.	&#65533;&#65533;$%(&#65533;{V&#65533;0&#65533;E&#65533;)&#65533;&#65533; {&#65533;&#65533;A&#65533;&#65533;R+&#65533;&#65533;&#65533;V(%)&#65533;I&#65533;<*&#65533;d&#65533; 7Ta&#65533;&#1192;v&#65533;P&#902;&#65533;)&#65533;Lf&#65533;&#65533;	&#65533;d&#65533;&#65533;$&#65533;.&#65533;k&#65533;=.&#65533;+F.&#65533;E&#65533;l&#65533;0&#65533;W&#65533;HX&#65533;&#65533;&#65533;&a&#65533;?&#65533;!L&#65533;&#65533;&#65533;&#65533;&#65533;$&#65533;@	<8&#65533;&#1032;&#65533;%\HHB&#65533;`Sx&#65533;g&#65533;)&#65533;P&#65533;.&#65533;"&#65533;0h <ADTB5$s&#65533;&#65533;&#65533;Q&#65533;"qI2T&#65533;}&#65533;&#65533;&#65533;j&#65533;;FJR&#65533;&#65533;&#65533;a\&#65533;\(&#65533;D&#65533;&#65533;a&#65533;&#65533;`<X&#65533;&#65533;&#65533;0&#65533;O&#65533;)&#65533;^IH&#65533;&#65533;&#65533;&#65533;&#65533;&#65533;VUWa&#65533;&#65533;&#973;Y&#65533;&#65533;&#65533;[&#65533;/X&#65533;&#65533;&#920;DS&#65533;L&#65533;qq&#65533;>&#929;&#65533;d8W&#65533;&#65533;&#65533;2&#65533;&#65533;H(cX&#65533;HM!a_&#65533;a&#65533;&#65533;}&#65533;,A	H&#65533;&#65533;z&#65533;&#65533;&#65533;b&#65533;@P&#65533;&#65533;&#65533; &#65533;	L&#65533;*&#65533;&#65533;_.ta	E&#65533;&#65533;+>&#65533;.&#65533;t&#65533;$f&#65533;X&#65533;B&#65533;&#65533;&#65533;D?&#65533;D&#65533;+M&Z&#65533;&#65533;8
&#65533;&#65533;0n&#65533;&#65533;&#65533;&#65533;&#1971;&#65533;&#65533;&#65533;&#65533;&#65533;mT&#65533;&#65533; &#65533;#&#65533;&#65533;hLE&#65533;&#65533;&#65533;&#65533;2&#65533;&#65533;&#65533;{&#65533;a&#173;&#65533;a&#65533;&#65533;&#65533;&#65533;]&#65533;vY&#65533;&#65533;I!&#65533;&#217;&#65533;YS&#65533;&#65533;!S&#65533;7&#65533;&#65533;)&#65533;T7&#65533;-&#65533;&#716;gD3P&#65533;f0,&#65533;eD"&#65533;&#65533;&#65533;&&#2026;&#65533;I&#65533;&#65533;&#65533;&#65533;&#65533;&#65533;0@&#65533;&#65533;$08&#65533;&#65533;| &#65533;PNWCHD*&#65533;-&#65533;a&#65533;&#65533;C+p&#65533;&#65533;]&#65533;B&#65533;`5E5&#65533;&#65533;
&#65533;|N&#65533;&#65533;&#65533;86&#65533;&#65533;&#65533;6&#65533;&#65533;&#65533;4i9&#65533;&#65533;&#65533;(&#65533;<r)&#65533;|&#65533;&#65533;hp&#65533;4&#65533;&#65533;*K&#1820;Z&#65533;&#65533;N&#65533;e&#65533;@&#65533;fy,&#65533;K&#65533;&#698;,&#65533;W&#65533;&#65533;`;K&#65533;&#65533;&#65533;&#65533;&#65533;&#65533;J&#65533;&#65533;V&#65533;&#65533;\&#65533;-&#65533;&#65533;&#65533;<N&#65533;j@&#65533;(&#65533;fF&#65533;?&#65533;&#65533;4&#65533;x&#65533;/&#65533;Y&#65533;0P&#65533;&#65533;?bB&#65533;&#65533;&#65533;&#65533;&#65533;E&#65533;x&#65533;W&#65533;&#65533;G&#65533;&#65533;L&#65533;+!^`&#65533;p"
[&#65533;&#65533;&#65533;%R&#65533;&#65533;&#65533;&#65533;e&#65533;f&#65533;2&#65533;&#65533;&#1532;&#65533;&#29773;&#65533;&#65533;pmzFF&#65533;&#65533;&#65533;&#65533;&#65533;&#65533;bd&#992;&#65533;dd{p&#65533;&#65533;G&#65533;&#65533;w&#65533;c&#966;&#65533;|P	&#65533;&#897;&#65533;sN&#65533;&#65533;&#65533;RK&#65533;e&#65533;&#65533;&#65533;.&#65533;&#65533;;po&#645;;f&#46510;&#65533;|[B}&#65533;7&#65533;ywy&#65533;&#65533;&#520;3&#65533;!W-C&#65533;&#65533;5&#65533;W3&#65533;&#65533;Q&#65533;D&#65533;
&#65533;#&#65533;1kW0&#65533;&#65533;&#956;&#65533;&#65533;&#65533;?&#65533;~&#65533;&#65533;@&#65533;&#65533;&#65533;+&#65533;&#65533;Ep&#65533;>&#1588;&#65533;`&#65533;"`&#65533;~&#65533;&#65533;'*A&#65533;&#65533;:e&#65533;(g&#65533;&#65533;x&#1626;E$mi&#65533;&#65533;&&#65533;&#65533;c&#65533;&#65533;&#65533;&#65533;&#65533;^&#65533;&#65533;5&#570;ET&#65533;a&#65533;d&#65533;7&#65533;&#65533;:&#65533;[&#65533;Uv&#65533;Q&#65533;&#65533;iUz&#65533;&#65533;&#65533;&#65533;&#1658;.|.&#65533;N&#65533;e&#65533;&#65533;&#65533;&#912;&#686;&#65533;23A3v&#65533;.&#65533;&#65533;&#65533;k@ch&#65533;Z&#65533;&#65533;B8&#65533;?&#65533;y&#65533;{.*&#65533;B&#65533;f(&#65533;^&#65533;&#65533;0&#65533;@2(&#65533;^&#65533;&#65533;&#65533;&#730;0P1&#65533;&#65533;"&#65533;J&#65533;&#65533;&#235; &#65533;x&#65533;&#65533;&#65533;@&#65533;&#65533;&#65533;&#65533;&#65533;&#65533;&#65533;&#65533;'( "&#65533;&#65533;%&#65533;&#65533;'&#65533;7&#65533;DxH&#65533;\&#65533;&#65533;&#65533;X&#65533;&#65533;&#65533;+&#65533;&#65533;[&#65533;*&#65533;D&#65533;&#65533;]!&#65533;&#65533;&#65533;&#65533;1:&#552;&#65533;f&#65533;&#65533;Kj&#65533;&#65533;
%&#65533;&#65533;&#65533;&#1197;g&#65533;&#65533; ?&#65533;&#65533;-&#65533;{&#65533;&#65533;S2&#65533;&#15217;&#65533;
&#65533;&#65533;&#65533;?
&#65533;2K&#65533;sC&#65533;R	&#65533;&#65533;&#65533;?z{&#65533;&#65533;B&5#&#65533;&#65533;>&#65533;&#65533;\&#65533;&#65533;{&#65533;d&#1029;wI&#65533;e&#65533;_0&#65533;_&#65533;8&#65533;q`&#65533;A(&#65533;2&#65533;2&#65533;Q830p2&#65533;&#65533;>&#65533;&#65533;&#65533;;&#65533;yJ&#65533;&#65533;&#65533;+2&#65533;+x&#65533;&#65533;&#65533;&#65533;&#1848;xc$0G&#65533;&#65533;&#65533;F!&#65533;&#65533; &#65533;&#65533;&#65533;+&#65533;*x&#65533;.&#65533;*&#65533;OVxX0&#65533;,&#65533;(W&#65533;,&#65533;1x&#65533;(&#65533;H&#65533;$&#65533;&#65533;h&#65533;&#65533;&#65533;)&#65533;f&#65533;bCR&#65533;-&#65533;&#65533;&#65533;&#65533;&#65533;B&#65533;x&#65533;&#65533;K2x&#65533;&#65533;&#65533;C&#65533;T&#65533;&#65533;K&#65533;k&#65533;@	H&#65533;p2&#1161;&#65533;&#65533;H&#65533;&#65533;Z&#65533;&#65533;&#65533;&#65533;&#65533;iDGL&#65533;&#65533;*&#65533;&#65533;&#65533;3c&#44767;@vk!&#65533;&#65533;&#65533;us*{&#65533;d`5&#65533;@&#65533;gPa&#65533;^J3&#65533;A&#65533;pA&#65533;&#65533;E3&#65533;I&#65533;E0&#65533;y"92&#65533;00&#65533;xb&#65533;JK&#65533;&#65533;B&#65533;&#65533;&#1729;&#65533;A@&#65533;&#65533;cF&#65533;&#65533;Fi&#65533;&#65533;"X&#65533;+(!p9+&#65533;&#65533;;&#516;O&#65533;WxV&#65533;&#65533;,4&#455;&#65533;&#159;&#65533;B&#65533;S1&#65533;,4Y&#65533;z&#65533;&#65533;&#65533;	&#65533;&#65533;&#65533;CQ&#65533;%%&#65533;:&#65533;d&#65533;v?&#65533;<&#65533;&#65533;s&#65533;T&#65533;&#65533;v&#65533;&#65533;V&#65533;H:&#65533;&#65533;"&#65533;*&#65533;x&#65533;&#65533;o&#65533;$&#65533;x!x&#65533;&#65533;D&#65533;|D0&#65533;.&#65533;&#65533;x&#750;&#65533;&#1108;&#65533;&#65533;!&#65533;,&#1996;7&#65533;0g&#65533;c&#65533;&#65533;&#65533;g&#65533;&aJ^&#65533;3x&#65533;[&#65533;N&#65533;&#65533;&#65533;&#65533;"&#65533;D&#65533;0%&#65533;&#65533;&#65533;8%H&#1091;&#65533;&#65533;&#65533;&#65533;&#65533;&#65533;&#65533;lF&#65533;&#1729;p&#65533;&#65533;|4&#65533;&#65533;$,H9!P+&#65533;F-&#65533;&#65533;9&#65533;QWp&#65533;&#65533;&#65533;&#65533;&#191;<&#65533;cx53y&#65533;&#65533;[14qP&#65533;z&#65533;&#65533;&#65533;G&#65533;9&#65533;Jq&#65533;&#65533;&#65533;&#65533;&#65533;&#234;K&#65533;&#65533;\&#65533;b&#65533;&#65533;"&#65533;Tr&#65533;v(Q&#65533;z&#65533;9D&#65533;E&#65533;&#65533;x&#65533;&#65533;a&#65533;kS;&#65533;&#532;&#65533;&#65533;&#319;7&#65533;&#854;&#65533;*&#65533;&#65533;&#65533;&#65533;i&#65533;}s;&#65533;&#65533;M&#65533;&#65533;&#65533;&#65533;&#65533;&#65533;<&#65533;Sy&#65533;&#65533;&#65533;&#65533;&#65533;&#65533;&#65533;P&#65533;hXh&#65533;&#65533;4&#31548;W&#65533;&#934;&#65533;&#65533;&#65533;&#65533;J&#65533;kJ&#65533;&#65533;&#65533;AL&#65533;J&#65533;A&#65533;&#65533;4&#65533;j&#65533;l&#65533;&#65533;&#65533;&#65533;&#65533;&#65533;!&#65533;=&#65533;&#65533;'&#65533;n&#65533;D&#65533;P&#65533;O&#65533;+4&#65533;+&#261;A&#65533;X&#65533;&#65533;&#65533;&#65533;&#65533;&#65533;9x&#65533;(4&#65533;,+:[&#65533;gX&#65533;&#65533;|&#65533;&#65533;&#65533;&#65533;bg[&#537;b ;Ue&#1348;&#65533;L&#65533;lUV&#65533;-Z&#65533;&#65533;&#65533;@<&#65533;j&#65533;)RL&#65533;2&#65533;Vs&#1279;E*&#65533;P&#65533;/&#65533;a&#65533;&#1388;?&#65533;&#65533;&#65533;&#148;oS&#65533;v&#65533;&#65533;wp&#65533;&#65533;&$reP/&#65533;&#65533;&eyE&#65533;&#65533;&#65533;&#65533;E3h&#65533;_&#65533;w&#65533;&#65533;&#65533;0&#65533;&#65533;&#65533;C&#65533;&#65533;&#65533;&#65533;A&#65533;&#65533;&#65533;8}&#65533;`&#65533;}ec&#65533;&#65533;&#65533;8O&#65533;&#65533;!&#65533;&#65533;-&#65533;<&#65533;:&#1028;E}&#65533;E]&#65533;,&#65533;Bs&#65533;,Y&#65533;&#65533;.&#65533;&#65533;&#65533;pG2&#65533;&#65533;&#65533;&#1141;)|d&#65533;&#65533;&#65533;&#65533;&#65533;p&#65533;j6Y&#65533;#&#711;VQx&#1112;}&#65533;&#65533;&#65533;&#65533;&#852;U&#65533;&#65533;&#65533;&#65533;&#65533;&#65533;&#301;E&#65533;&#1350;&#586;&#65533;;&#65533;&#65533;H&#65533;&#65533;1R&#65533;&#65533;&#849;4&#1451;&#65533;&#65533;J&#65533;4#&#65533;&#65533;&#65533;KlIk&#65533;V&#65533;:&#65533;&#65533;&#65533;fp&#65533;&#65533;&#65533;&#65533;&i&#65533;Ia&#65533;T&#65533;Rr-&#65533;[D40h&#65533;2&#65533;&#1363;&#65533;#&#65533;&#65533;3&#53324;{ H&#65533;&#65533;@&#65533;z&#65533;F;&#65533;W`H&#65533;`&#65533;&#65533;h&#65533;&#65533;&#65533;&#65533;(&#65533;x&#65533;h&#65533;&#65533;&#65533;'&#65533;&#65533;(&#65533;&#65533;5@&#65533;6&#1028;&#65533;&#65533;u\p&#65533;M&#65533;V&#65533;9sd&#65533;&#65533;&#185;&#65533;{&#65533;y&#65533;1	&#65533;]0\-&#65533;y&#65533;	u	g&#65533;&#65533;&#65533;&#65533;&#65533;h&#65533;&#65533;;UTu)x&#519;&#65533;&#65533;&#65533;&#65533;Yv&#65533;&#65533;LH&#65533;&#65533;L$&#65533;&#1385;@&#65533;&#65533;2&#65533;D&#65533;&#65533;&#65533;&#65533;&#65533;=&#65533;&#65533;&#65533;&#65533;rV&#65533;$@&#65533;&#65533;Z&#65533;&#65533;&#251;&#65533;!&#65533;u!&#65533;&#65533;D&#65533;1&#65533;&#65533;Dn&#65533; &#65533;&#65533;&#65533;k&#65533;Vfp&#65533;QN&#65533;X/SJr&#65533;X&#65533;&#376;&#65533;&#65533;[|'&#747;&#65533;&#65533;&#65533;&#65533;&#65533;&#65533;T&#65533;&#65533;&#65533;J95&#65533;&#65533;&#65533;&#1519;K&#65533;&#65533; a&#65533;&#65533;&#65533;&#65533;&#65533;&#65533;&#65533;&#65533;&#65533;(&#65533;&#65533;&#65533;&#65533;;h>&#1028;D&#65533;Vh&#1290;&#65533;&#65533;&#65533;&#65533;t&#65533;9&#20533;B&#65533;&#65533;&#65533;&#65533;&#65533;5):&#65533;&#65533;&#65533;3;&#65533;
&#65533;&#65533;&#65533;&#1376;;y&#65533;&#1944;u^U]^&#65533;&#65533;&#796;&#65533;&#65533;y&#65533;U&#65533;&#65533;L&#65533;mU,n&#280;I&#65533;>!
}&#65533;&#65533;C&#65533;_@&#1548;Z&#65533;&#65533;&#65533;c&#617;&#65533;&#65533;u&#65533;&#65533;mIm&#65533;%x;&#65533;4c;&#65533;;&#2008;[0&#65533;&#65533;&#588;&#65533;&&#65533;RN	J&#65533;,&#65533;6WD&#1784;&#65533;L&#65533;Jw&#65533;&#65533;g&#65533;J&#1592;V&#65533;&#65533;&#65533;&#65533;}E&#65533;&#65533;@&#65533;x\aHh&#65533;&#65533;p&#65533;&#65533;&#65533;&#65533;x&#65533;&#65533;&#65533;&#65533;(&#65533;p&#65533;!&#1027;5&#65533;Qp&#65533;W&#65533;F&#65533;&#65533;V&#65533;BV(&#65533;G&#65533;-4&#65533;&#65533;	:&#65533;0&#65533;&#65533;b	;k&#928;&#14701;&#65533;&#65533;LVE2$#Q/&#65533;Y&#65533;&#65533;&#65533;^xQ&#65533;&#65533;&#65533;&#65533;v`&#788;&#1369;&#186;XmU&#65533;d&#535;&#65533;&#65533;\&#65533;&#65533;8&#2002;QZ&#65533;U&#65533;&#65533;&[&#65533;>FVab&#65533;a5&#65533;&#65533;a&#65533;]&#65533;&#65533;	&#65533;&#65533;&#65533;Hm&#65533;;n&#65533;&#1671;w0c&#65533;di&#65533;&:&#65533;+&#65533;TT&#65533;S&#65533;
e&#65533;&#65533;&#12410;&#65533;&#65533;R&#1805;&#65533;&#65533;dl&#65533;|&#65533;&#65533;&#65533;&#65533;&#65533;&#65533;p&#65533;Yv@a&#65533;&#65533;&#65533;|%f(&#65533;p&#65533;&#65533;&#65533;Ef&#65533;p&#65533;&#629;\&#1539;-&#65533;M&#65533;&#65533;]T&#1613;&#65533;&#1501;(W&#65533;&#65533;&#1335;&&#65533;&#65533;&#65533;&#65533;&#65533;&#65533;&#65533;&#65533;&#65533;H&#65533;g&#65533;]&#65533;&#65533;&#65533;B&#65533;&#65533;&#65533;?zV&#65533;|&#903;v&#519;y&#65533;Y}v&#1946;&#65533;&#65533;uh&#65533;u&#65533;&#65533;&#65533;L &#65533;lYM?&#65533;&#65533;^&#65533;&#65533;:&#65533;&#65533;&#65533;&#65533;PFN.&#65533;j&#65533;&#65533;&#843;&#65533;&#65533;&#935;&#65533;LRDi&#65533;cdCf&#65533;E&#65533;&#65533;9&#65533;&#65533;&#65533;Pg&#65533;&#928;3K6&#65533;:&#65533;&#65533;`N&#65533;&#65533;X&#65533;ND&#65533;&#65533;&#65533;&#65533;&#65533;AV&#65533;&#65533;&#65533;\cd&#65533;&#65533;&#65533;:&#65533;&#65533;&#65533;&#65533;@a&#65533;&#65533;Xa&#65533;d&#65533;&#65533;&#65533;&#65533;-&#65533;&#65533;&#517;\&#65533;&#65533;F&#65533;&#65533;&#65533;\&#65533;!&#65533;&#65533;L0&#457;&#836;lv]xk&#65533;&#65533;9V&#569;X&#65533;/Y&#65533;&#65533;&#65533;V&#65533;&#65533;&#65533;L&#65533;&#65533;&#65533;d`&#65533;J&#65533;E1&#65533;S=&#65533;&#65533;4H&#65533;V&#65533;&#550;&#65533;&#65533;&#65533;u&#65533;&#65533;y&#65533;vX&#65533;Qg&#65533;&#774;&#65533;&#65533;=&#65533;LU&#65533;&#65533;&#65533;&#65533;
&#65533;&#65533;P&#65533;&#65533;&#65533;_&#65533;DDI&#65533;^&#65533;aI!&#65533;&#1689;0&#65533;)#&#65533;&#65533;^2&#65533;&#65533;Xr&#65533;&#65533;JI&#65533;&#65533; \&#65533;dv&#65533;&#65533;|&#65533;&#65533;&#65533;&#65533;A&#65533;^&#1058;N&#65533;&#65533;&#65533;&#65533;&#65533;&#65533;&#65533;}&#65533;n;-&#65533;&#65533;&#65533;}&#65533;:&#65533;&#65533;:&#65533;9Oa~&#65533;Wcd&#65533;&#65533;&#65533;&#485;&#65533;&#65533;^&#65533;:oaC&#65533;D7a&#65533;L&#65533;M&#65533;P@&#65533;&#65533;e&#65533;r&#65533;&#65533;]X8&#65533;wA]&#65533;&#65533;&#65533;&#65533;&#65533;&#65533;;&#65533;&#65533;f	&#65533;c&#65533;&#65533;*&
&#65533;&#65533;&#65533;&#65533;}VUY&#65533;&#65533;&#65533;&#65533;}&#65533;g&#65533;&#65533;&#65533;?&#65533;XE&#65533;&#65533;&#65533;&#65533;R&#65533;:T:;&#65533;
&#65533;`:B&#65533;2&#1460;V!&#65533;M"&#65533;Q&#65533;!&#65533;&#65533;&#65533;D,&#65533;&#65533;0&#65533;&#1238;c&#65533;j&#65533;GQ&#65533;EI&#65533;&#65533;&#65533;&#65533;a&#65533;&#65533;&#65533;V&#921;6/v/T&#65533;[&#65533;'&#65533;&#59222;&#65533;\s&#65533;[el&#65533;n&#65533;V&#65533;9wa&#65533;&#65533;|u&#65533;n&#65533;`&#65533;&#65533;&#65533;x&#65533;d&#65533;&#65533;Nt&#65533;&#65533;&#65533;&#65533;5&#1028;<&#65533;&#65533;-H&#65533;E&#65533; f&#65533;&#65533;&#65533;}k&#1349;U#b\&#65533;No&#65533;&#65533;&#65533;&#65533;&#65533;&#65533;3&#520;&#65533;&#65533;r&#65533;4&#65533;i@;&#65533;&#65533;&#65533;zQZ&#65533;L&#65533;l_q&#65533;u?Qw0&#65533;[G&#65533;]&#65533;g&#65533;q&#65533;hw`&#65533;}&#65533;L&#65533;:&#65533;&#1082;&#65533;i&#65533; !R&#65533;&#65533;&#65533;g&#65533;;i&#65533;c&#65533;&#65533;&#65533;&#65533;&#65533;+&#65533;h&#65533;&#65533;m&#65533;9&#65533;&#65533;H&#852;&#65533;v*&#65533;&#65533;c&#65533;8&#65533;&#65533;dg&#65533;y&#65533;T&#65533;_&#1100;`&#65533;&#65533;+&#65533;3&#65533;n&#65533;&#363;4&#65533;&#65533;V&#65533;&#65533;S&#65533;&#65533;~P&#65533;&#65533;&#65533;&#65533;E&#65533;&#65533;&#65533;&#65533;&#65533;<&#65533;y&#65533;&#65533;u&#65533;n&#65533;=}&#65533;od~&#65533;o;&#65533;&#65533;d&#65533;&#61685;&#65533;:`&#65533;&#1405;Kr$G]&#65533;&#65533;!&#65533;&#65533;&#65533;Y5&#65533;c&#1029;&#65533;&#65533;&#65533; &#65533;z&#65533;i&#65533;&#65533;g@b&#65533;&#65533;W&#65533;&#65533;&#65533;&#65533;F&#65533;&#65533;TUW&#65533;~h&#65533;&#65533;lu&#65533;&#65533;g&#65533;q&#65533;?Hw&#65533;Y&#65533;7&#65533;&#65533;&#65533;CT&#44719;#&#1231;7&#65533;&#65533;H&#65533;&#65533;&#65533;&#65533;C&#65533;&#65533;&#65533;&#65533;&#65533;&#65533;&#65533;{&#65533;,hp&#3908;&#65533;c&#65533;P!D&#65533;&#65533;N&#65533;X&#1118;=|1&#65533;&#65533;8=&#65533;&#65533;Dr&#65533;&#65533;&#65533;G&#65533;&#65533;&#65533;u&#312;&#65533;%>&#65533;"G&#65533;Li&#65533;-d&#796;&#65533;d&#65533;&#65533;Y3&#65533;&#784;#&#65533;&#65533;&#65533;/C&#65533;&#516;&#65533;&#65533;&#65533;&#1256;<&#65533;R&#65533;&#65533;&#41708;/X&#65533;&#65533;&#65533;&#65533;&#65533;0(C-Z&#65533;&#65533;&#65533;&#1414;!D&#65533;A&#65533;&#65533;5j&#65533;&#65533;&#65533;$4&#65533;(A&#65533;&#65533;&#65533;&#65533;&&#65533;8D&#65533;&#65533;&#65533;&#65533;eMN&#65533;8&#65533;&#65533;&#65533;&N&#65533;t&#65533;&#65533;K&#65533;&#65533;X&#65533;<yJ5+&#65533;-\&#65533;d3v,Y&#65533;f&#994;I&#65533;&#65533;L&#65533;&#65533;h&#1250;1#6&#65533;\=&#65533;&#65533;&#65533;&#1123;&#65533;sx&#65533;&#65533;&#65533;k&#65533;&#65533;;x&#65533;Ow&#65533;n&#65533;&#65533;&#65533;&#65533;&#65533;&#65533;&#65533;>~&#65533;&#65533;&#36039;gw&#65533;<&#65533;&#65533;&#65533;&#1469;&#65533;o&#65533;&#65533;sz&#65533;_&#65533;&#65533;c+%&#65533;GM&#65533;QKE&#65533;&#65533;C	&#65533; &#65533;J8!&#65533;Q&#65533; Ae&#65533;PD	q&#65533;&#65533;Fz&#65533;M6&#65533;SOC'M&#65533;&#65533;=,&#65533;CK&#65533;&#65533;4R&#65533;"&#65533;dbM&#65533;-a$O=&#65533;&#65533;b&#65533;O&#65533;4&#65533;&#65533;A&#65533;2&#65533;S0&#65533;L&#65533;Se$qT&&#65533;
Te&#65533;
/p&#65533;UVW&#65533;&#65533;&#65533;hy&#65533;0&#65533;&#65533;C^DA&#65533;B0!WJ&#65533;;&#65533;&#65533;&#24671;&#65533;&#65533;0&#65533;b&#65533;&#65533;&#65533;&#65533;z0&#65533;8E|t2&#65533;{&#65533;&#65533;&#65533;(&#65533;&#65533;&#65533;
+&#65533;&#65533;B(&#65533;$&#65533;&#65533;&#65533;J*?c&#65533;.&#65533;&&#204;o&#65533;&#65533;&#65533;&#65533;79&#65533;,W&#65533;r&#65533;5&#65533;]|&#65533;&#65533;G&#65533;|&#65533;u&#1502;x&#65533;&#14194;&#65533;&#65533;&#65533;t&#65533;	&#2032;&#65533;QG-&#65533;&#65533;&#65533;&#65533;&#65533;}&#65533;&#65533;&#65533;&#1161;/&#65533;&#65533;&#65533;J%x&#65533;&#65533;Z&#65533; B>t!&#65533;&#65533;^h&#65533;&#65533;&#65533;[&#65533;Bv&#65533;&#65533;CHc&#65533;#&#65533;&#65533;&#65533;&#65533;.&#65533;Rr2&#65533;&#65533;H'5&#65533;L&#65533;&#65533;CSG&#65533;&#515;&#65533;G&#65533;&#65533;bK2E&#65533;D&#65533;PD31&#65533;&#65533;&#65533;/&#65533;0&#404;OM&#65533;&#65533;&#65533;Vq&#65533;%
!|&#65533;B
`&#65533;&#65533;c &#65533;P&#65533;=&#65533;D\DQ]n&#65533;&#65533;&#65533;D&#65533;%t/&#65533;&#65533;$&#65533;&#65533;&#65533;&#65533;&#65533;&#161;&#65533;&#65533;&#344;Yf&#65533;&#65533;&#65533;4a&#65533;&&#65533;x&#1160;&#65533;&#65533;B&#65533;+&#65533;&#65533;&#65533;[&#65533;1&#65533;&#65533;$&#65533;'&#65533;&#65533;&#65533;j&#65533;@6&#65533;&#65533;D&#65533;&#65533;1&#65533;\&#65533;t I&#65533;+&#65533;&#65533;]&#65533;z&#1189;&#65533;&#65533;&#65533;&#65533;G9&#65533;&#65533;y.&#65533;{&#65533;Z&#65533;&#65533;&#65533;&#65533;<&#65533;&#65533;}&#65533;&#65533;&#65533;&#65533;4&#65533;&#65533;&#65533;xn&#65533;&#65533;z&#65533;&#65533;=.xP&#65533;&#65533;&#65533;&#65533;{&#65533;-&#65533;&#65533;&#65533;v&#65533;/&#65533;)	&#65533;&#65533;&#65533;&#65533;&#65533;&#65533;!H)M&#65533;M/cL&#65533;&W&#65533;J&#65533;yR<&#65533;39&#65533;&#65533;&#65533;AE&#65533;0&#65533;&#65533;J)&#65533;&#65533;4u&#65533;&#65533;U&#332;&#65533;V]&#65533;&#65533;&#65533;B&#65533;&#65533;&#65533;3`&#65533;&#65533;B&#65533;&#65533;@.F&#65533;l"P&#65533;iA&#65533;A&#65533;Z&#65533;&#65533;&#65533;&#65533;Ok)L@@&#65533;&#65533;J1\&#65533;
&#65533;&#65533;&#65533;@g&#65533;(&#65533;0&#65533;:&#65533;!4&#65533;&#65533;Dg&#65533;(X&#65533;v&#65533;&#65533;J&#65533;&#65533;T&#65533;&#65533;&#65533;9&#65533;3&#65533;a8&#65533;D&#65533;p&#65533;2&#65533;&#65533;&#65533;y&#263;9&#65533;&#65533;&#65533;t&#65533;#&#65533;&#65533;pGX&#65533;i&#65533;&#65533;4&#1502;&#65533;\&#65533;s&#65533;q&#65533;u&#65533;(&#65533;&#65533;h'u&#65533;A&#65533;&#65533;&#65533;&#65533;\&#65533;P&#65533;&#65533;}&#65533;&#65533;C&#65533;H&#65533;B<|&#65533;&#65533;&#65533;<d&#65533;t<E&#65533;&#65533;&#65533;\&#6350;J4#&#65533;c&#65533;K&#65533;&#1533;&#65533;d/\C&#587;&#&#65533;&#65533;&#65533;b(y&#65533;0l!&#65533;&#65533;&#65533;cI"F1j1&#65533;S&#65533;B&#65533;&#65533;
a&#65533;Pi*Y&#65533;&#946;&#65533;&#65533;&#65533;2p&#65533;&#65533;&#65533; +0&#65533;`&#65533;&#65533;7Qp		T&#65533;)&#65533;&#65533;&#65533;>p&#65533;&#65533;&#406;`&#65533;P&#65533;&#65533;&#65533;b&#65533;&#65533;E&#65533;1&&#65533;&#65533;P&#65533;'P&#65533;&#65533;&#65533;(@&#65533;&#65533;Q&#65533;"mx&#65533;&#65533;&#65533;8&#65533;8&#65533;&#65533;V&#65533;c$I7&#65533;`"&#65533;&#65533;&#65533;e&#65533;&#65533;a&#65533;&#65533;a&#65533;&#65533;h&#65533;r&#65533;&#65533;G&#65533;&#65533;&#65533;X&#65533;X&#65533;]&#65533;&#65533;&#65533;Q&#65533;&#65533;qu&#65533;&#65533;O&#65533;&#65533;&#65533;&#65533;&#65533;?z&#65533;&#65533;*&#65533;.&#65533;&#65533;]&#65533;B"&#65533;z&#65533;{mH&#65533;&#65533;&#144;&#65533;&#65533;&#65533;G&#65533;`.&#65533;&#65533;&#65533;&#1439;OV&#65533;E*&#65533;H6y0N&#419;z	9n&#65533;*&#65533;&#65533;&#65533;&#65533;>Y&#65533;0&#65533;&#65533;
RTB&#65533;&#65533;&#65533;&#65533;@&#65533;B&#65533;	G&#65533;b&#1045;&#65533;2&#65533;< f
:&#65533; &#65533;&#65533;&#65533;~&#65533;&#65533;.&#1025;8B^&#65533;&#65533;4&#65533;5m&#65533;	d&#65533;^z&#65533;&#65533;`jV&#65533;`&#65533;&#65533;1(&#65533;u&#65533;&#65533;&#65533;`&#65533;8&#65533;BR1r&#65533;&#65533;"&#65533;P&#65533;'l&#65533;&#65533;&#65533;XD#PQ
`&#65533;bi&#65533;	3&#65533;&#65533;&#65533;ZEc S&#65533;-&#65533;&#65533;8n&#65533;#T&#65533;N|&#65533;&#65533;&#65533;&#65533;&#65533;&#65533;&#65533;&#65533;&#65533;&#65533;&#65533;v&#65533;C&#65533;&#65533;5/;jd&#65533;&#65533;&#65533;&#65533;L&#65533;3&#65533;&#65533;T&#65533;?3-&#65533;rb&#65533;&#65533;!(y&#65533;2^O{'H&#65533;&#65533;&#65533;&#65533;&#65533;&#65533;t&#65533;S&#65533;QQ&#65533;&#65533;&#65533;"&#65533;%g{1i&#65533;&#65533;&#65533;&#1156;e&#1386;&#65533;
&#65533;vt1h&#65533;B}U_&#528;a&#65533;T&#65533;b}&#65533;C%&#65533;&#65533;(-&#65533;&#65533;T&#65533;
_&#65533;&#485;&#65533;S&#65533;@&#65533;&#65533;A&#65533;h&#65533;l&#65533;&#65533;&&&#65533;&#65533;ob,dmP| - A&#1390;&#65533;r&#65533;1~&#65533;@iw&#65533;&#65533;&#65533;`&#65533;0].A&#65533;qp&#65533;L&#65533;AV&#65533;&#65533;&#65533;&#65533;&#65533;< bP&#65533;&#65533;&#65533;D@&#65533;&#65533;&#65533;&#65533;pkq&#65533;&#65533;&&#65533;&#65533;&#65533;2&#65533;A&#65533;[@#&#65533;&#65533;&#65533;&#65533;&#65533;+R&#65533;g:&#65533;(&#65533;&#65533;e^w&#65533;c&#65533;&#65533;&#65533;&#65533;&#65533;&#65533;>&#65533;i&#12437;&#65533;&#65533;&#1047;u&#65533;&#65533;&#65533;P"&#598;T]J&#65533;}&#65533;&#65533;4&#1326;&#65533;&#65533;&#1535;&#65533; 9&#65533;\K&#65533;%&#65533;&#65533;&#65533;2B&#65533;LjOa0&#65533;&#65533;Ci&#65533;9lb0:&#1549;&#65533;A il&#65533;H4&#65533;&#65533;&#65533;&#65533;0c&#224;&#65533;)!&#65533;.@"J`&#65533;&#65533;&#65533;&#65533;&&#65533;&#65533;&#65533;^&#65533;U&#65533;&#65533;H&#65533;L&#65533;D6&#65533;@&#65533;	&#65533;&#65533;l@&#65533;R&#65533;hLhZ&#65533;&#65533;4&#65533;&#65533;&#65533;&#65533;U&#65533;a<&#65533;&#65533;v&#65533;I&#65533;&#65533;U&#65533;a&#65533;9fjS&#65533;&#65533;&#65533;&#65533;&#65533;>&#65533;A&#65533;m&#65533;0&#65533;-t~X$A
H<&#65533;&#65533;8&#65533;&#65533;&#65533;&#65533;eL4&#65533;&#648;&#65533;s6z&#65533;&#65533;&#65533;&#65533;<&#65533;&#65533;v;7R&#65533;,Z&#65533;{\y&#65533;&#65533;_IZ?&#1587;O(4&#65533;+&#65533;@6&#65533;Nw7H&#65533;&#65533;&#65533;&#65533;*&#65533;8&#65533; &#65533;=&#65533;\'B&#65533;&#65533;4&#176;&#65533;
&#65533;&#65533;&#65533;&#65533;&#65533;&#65533;^&#65533;&#65533;q&#65533;&#1695;&#65533;&#65533;s&#65533;s"y,&#65533;#KtqF&#65533;e&#65533;/&#65533;&#65533;H*&#1095;.(bWH&#188;&#65533;&#65533;$L&#65533;&#65533;S&#1649;&#65533;:&#65533;0&#65533;X&#65533;&#65533;&#65533;`&#65533;B&#65533;K&#65533;h&#65533;&#65533;&#293;U&#65533;B&#65533;&#65533;&#65533;9-&#65533;&#65533;,&#65533;&#1686;3Nr&#65533;&#65533;&#65533;&#65533;
L;1&#65533;<&#65533;&#65533;&#65533;T	L&#65533;&#65533;O&#65533;
&#65533;&#65533;#<q&#65533;.t&#65533;,&#65533;s&#65533;!	E &#65533;mD1&#65533;1&#65533;&#65533;&#65533;&#65533;'&#65533;&#65533;0&#65533;&#65533;&#65533;*Z:LG&#65533;&#65533;&#498;h&#65533;w}&#65533;&#65533;qN&#65533;|&#489;&#65533;Q&#65533;&#65533;&#65533;&#1863;&#346;&#65533;&#1141;&#65533;&#65533;&#65533;&#65533;&#65533;&#65533;]&#65533;&#65533;K#&#1355;&#65533;&#65533;&#65533;&#65533;&#65533;&#65533;1&#65533;&#65533;O&#65533;&#1913;&#65533;]M$F&#65533;(&#65533;&#65533;V&#65533;CV&#65533;D&#65533;&#65533; &#65533;d&#65533;%5&#65533;p&#65533;J&#65533;&#202;!&#65533;D&#65533;&#65533;&#65533;3&#65533;-&#1538;*&#65533;*&#65533;B&#65533;&#65533;X&#65533;&#65533;&#65533;@&#65533;&#65533;&#65533;S&#65533;\&#65533;`&#65533;&#65533;&#256;&#65533;&#65533;&#65533;&#1040;&#65533;&#65533;&#65533;E&#65533;D&#65533;n&#65533;!M&#65533;&#65533;&#65533;&#65533;&#65533;&#65533;&#65533;&#65533;&#65533;&#65533;|&#65533;&#65533;Q_&#65533;&#65533;&#65533;E`hp&#65533;&#65533;b`
&#65533;@&#65533;&#65533;&#65533;@|&#65533;(&#65533;&#65533;#&#65533;&#65533;A &#65533;A&#65533;&#65533;l&#65533;&#65533;&#65533;&#65533;&#65533;%EP&#65533;3(&#65533;sA&#65533;2C&#65533;&#65533;&#1201;&#65533;&#1305;&#65533;&#3120;&#65533;:&#65533;&#65533;V&#65533;{&#65533;&#65533;/v&#65533;e&#65533;K&#65533;&#65533;&#65533;X`HtD&#65533;&#65533; &#65533;&#65533;&#65533;&#65533;&#65533;&#65533;&#65533;N#4&#65533;&#65533;!&#1023;(%&#65533;NLH&#65533;M&#65533;&#65533;&#65533;&#65533;&#65533;`&#1014;&#65533;Dr\'eD9&#65533;&#128;&#65533;&#65533;&#65533;:&#65533;&#311;Q&#65533;&#65533;&#65533;&#273;&#65533;0&#65533;&#65533;4&#65533;"0&#65533; &#65533;&#65533;&#65533;!B&#65533;&#65533;&#65533;`i!d\&#65533;T@`&#65533;&#65533;I&#65533;&#65533;&#65533;&#1280;[&#65533;I&#65533; &#65533;&#65533;&#65533;^`&#65533;&#65533;&#65533;nA&#65533;&#65533;@&#369;&#65533;&#65533;&#65533;&#65533;&#65533;4"&#65533;&#65533;&#65533;&#65533;p&#65533;Xh&#65533;i&#1124;&#65533;a|@&#65533;&#65533;h&#65533;&#65533;H&#65533;xB(&#65533;&#65533;% <&#65533;&#65533;&#1630;=&#65533;%"&#65533;r&#1119;3&#65533;&#65533;2<&#65533;&#65533;&#65533;&#65533;qK&#65533;&#65533;GG&#65533;&#65533;&#65533;C90&#65533;x`&#65533;&#65533;%}&#65533;&#65533;Fi&#65533;&#65533;H&#65533;&#65533;~#;&#65533;#=(&#65533;&#65533;&#65533;&#65533;p&#65533;&#65533;&#65533;R&#65533;&#65533;&#1859;5&#65533;O&#65533;&#65533;]&#65533;ETEHIxc7&#65533;#&#65533;X&#65533;'&#65533;TL4&#65533;K&#65533;s8L']&#65533;r@CNL&#65533;&#65533;P&#65533;&#6393;&#65533;B-0 &#65533;&#65533;&#65533;x&#65533;&#65533;1&#65533;&#65533;&#65533;@V&#65533;X8&#65533;t&#65533;p@t&#65533;&#65533;&#65533;@\&#65533;&#65533;&#65533;@,&#65533;,&#65533;&#65533;&#65533;&#65533;$&#65533;&#65533;|$,T&#65533;\&#1536;&#65533;&#65533;&#65533;_&#65533;@&#65533;u"&#65533;&#65533;P_j&#65533;Vb&#1124;&#65533;&#65533;!&#65533;@&#65533;&#65533;<
&#65533;8&#65533;'&#65533;
 &#65533;"&#65533;ghA&#65533;&#65533;&#65533;!&#65533;&#65533;B1IY&#65533;4&#65533;#W&#65533;&#65533;u&#65533;QG&#65533;<K&#65533;&#65533;&#65533;&#65533;C&#65533;GMx&#65533;Nv&#65533;&#65533;&#65533;\&#65533;&#65533;u&#65533;C&#65533;&#65533;&#65533;&#65533;H&#65533;&#65533;&#65533;&#521;&#65533;*#&#65533;l`*&#65533;	&#65533;E&#65533;a"aZcQ&#65533;&#1338;&#65533;$&#65533;]&#65533;&#65533;&#65533;&#65533;H&#65533;lO&#65533;&#65533;&#65533;&#65533;Ds&#65533;&#65533;Uu&#65533;=<&#65533;&#65533;&#65533;&#65533;< &#65533;Q$&#65533;NT&#65533;&#65533;&#65533;&#65533;B-&#65533;&#65533; &#65533;&#65533;t&#65533;(A&#65533;q&#65533;&#65533;&#65533;Xa&#65533;Xp&#65533;E(
&#65533;&#65533;Y&#65533;&#65533;&#65533;&#65533;&#65533;T&#65533;&#65533;&#65533;&#65533;H&#65533;&#65533;^HF\&#65533;&#65533;&#1024;e9]&#65533;Z&#65533;&#65533;N&#65533;&#65533;d&#65533;&#65533;!f&#1828;&#65533;&#65533;&#65533;h@&#65533;\D@&#65533;g&#65533;&#65533;"&#65533;&#65533;0&#65533;l&#65533;"&#152;V&#171;&#65533;HT1&#65533;&#65533;9&#65533;J&#65533;&#65533;&#65533;p&#65533;z|&#65533;&#65533;&#65533;k&#65533;.&#65533;&#65533;|&#65533;|&#65533;N<p&#65533;&#65533;&#65533;N}&#65533;1&#1671;9&#65533;h&#65533;&#65533;&#950;b`&#65533;H&#65533;&#65533;&#65533;&#65533;K&#65533;&#1166;&#65533;&#65533;&#1753;&#65533;*&E$&#65533;&#65533;`&#65533;&#65533;&#65533;ZBP&#65533;&#65533;G&#65533;dUF&#65533;&#275;&#65533;&#65533;&#65533;KW-&#65533;K&#49744;&#65533;q&#65533;&#65533;i&#65533;2&#65533;J1&#65533;&#65533;&#65533;(0&#65533;x&#65533;"xA&#801;`&#65533;A&#65533;&#65533;&#65533;X`&#65533;""&#65533;-_Q&#862;&#65533;)'&#65533;&#65533;&#65533;55&#65533;&#65533;&#812;tV&#65533;&#65533;&#940;&#65533;D8&#65533;&#65533;&#65533;$&#65533;&#65533;byV&#65533;M
mn&#65533;!b&#65533;!~*&#65533;&#65533;&#65533;&#65533;&#65533;&#65533;&#65533;pAD&#65533;&#65533;&#65533;&#65533;,e&#65533;u&#65533;p&#65533; d&#65533;&#65533;&#65533;$&#65533;&#65533;O@^q&#65533;1@&#65533;r&#65533;&#65533;uiQx&#65533;&#65533;|\&#65533;&#65533;&#65533;+&#65533;\&#65533;IN&#65533;&#813;&#65533;&#65533;z<G[z&#502;&#65533;&#65533;~&#759;&#65533;&#65533;&i&&#65533;]&#65533;)&#65533;#}&#65533;D&#65533;&#65533;&#65533;4&#65533;+&#65533;&#65533;+P&#65533;&#65533;B.&#65533;&#65533;+a&#65533;@4&#65533;&#172;H&#65533;8&#65533;'u&#1171;&#65533;+:&#1667;<&#65533;&#65533;&#65533;h[=&#65533;&#65533;&#65533;}[1&#65533;&#65533;&#65533;q&#65533;&#65533;)4!$@&#65533;)4&#65533;@&#65533;&#65533;)h&#65533;d-&#65533;<&#65533;^g&#65533;@X &#65533;XP&#65533;&#65533;h&#65533;&#65533;&#65533;@&#65533;&#65533;[&#65533;EFZ&#65533;G^-<&#65533;&#65533;&#65533;^&#65533;lE&#128;&#65533;&#65533;F&#65533;&#65533;$&#65533;&#65533;l{^&#65533;l&#65533;ov&#65533;&#65533;(&#65533;&#65533;V*O*F&#65533;&#65533;&#65533;XtA&#65533;v&#65533;&#65533;#&#65533;&#65533;t-&#65533;&#65533; &#65533;A&#65533;&#65533;!&#65533;&#65533;O4h&#65533;&&#65533;&#65533;&#65533;m&#65533;W&#65533;&#65533;`&#65533;&#65533;(&#65533;t&#65533;&#65533;-&#65533;&#65533;&#65533;&#65533;ulG&#65533;&#65533;&#65533;~&#65533;&#65533;&#1465;&#65533;&#65533;&#65533;x&#65533;&#65533;VD_&#65533;&#65533;X&#65533;&&#65533;Qn&#65533;&#65533;&#65533;-&#65533;uH&#65533;2&#65533;
&#65533;D&#65533;&#65533;'&#65533;&#65533;ROf*&#65533;9n&#65533;K&#65533;&#65533;&#65533;&#65533;&#65533;<&#65533;&#65533;&#65533;&#1123;Q&#65533;&#65533;(&#65533;)T&#65533;#(#,&#65533;d&#65533;P$p&#65533;&#65533;	&#65533;]2!2	&#65533;
|P&#65533;&#65533;)$	&#65533;@&#256;&#65533;&#65533;&#65533;&#65533;&#65533;&#65533;	6%&#65533;&#65533;&#65533;j&#65533;p}BA&#65533;&#1664;&#65533;l&#65533;xb&#65533;j	'pn&#65533;	d&#65533;l&#65533;&#65533;`&#65533;&#65533;r@6&#65533;
&#65533;&#65533;J&#65533;&#65533;&#65533;$<B[&#65533;&#65533;#<B<&#65533;&#65533;j&#65533;&#65533; &#65533;A&#65533;A%&#65533;J&#65533;&#65533;&#65533;q@5&#65533;&#65533;rpKt&#65533;QuhwX(&#65533;\&#65533;X.&#65533;&#65533;&#65533;bsv&#65533;&#937;i&#65533;3&#65533;&#65533;%&#65533;&#458;&#398;~p&#65533;8&&#65533;&#65533;&#65533;&H e&#65533;1&#65533;
q&#65533;4&#65533;&#65533;4&#65533;5V&#65533;:&#1757;&#65533;-&#65533;9*n&#65533;M&#65533;T&#65533;&#65533;&#65533;s&#65533; &#65533;&#65533;.g.-&#65533;&#65533;&#65533;&#65533;&#65533;,&#65533;)&#65533;&#65533;n&#65533;dAB&#65533;$&#65533;&#65533;w&#65533;&#65533;&#65533;)&#65533;o&#65533;&#65533;_&#65533;&#65533;&#65533;&#65533;&#65533;`$&#65533;8&#65533;&#65533;&#65533;&#65533;&#65533;&#65533;5V&#65533;&#65533;K&#65533;t&#65533;&#65533;&#265;(&#65533;&#65533;&#65533;&#65533;P!&&#65533;&#65533;b&#65533;&#65533;f@t&#65533;t&#65533;d&#65533;d&#65533;
d&#65533;(&#65533;q	5&#65533;@&#65533;&#65533;&#65533;A&#65533;l&#65533; &#65533; &#65533;&#65533;&#65533;&#65533;&#65533;&#65533;U&#65533; &#65533;j+-	6&#65533;&#65533;&#255;FG|&#65533;vK|l&#65533;XJs&#65533; }&#65533;&#65533;&#65533;&#65533;&#65533;/n&#65533;}&#65533;Cs&#65533;Qa&#65533;#&#65533;&#909;&#65533;s&#65533;&#1348;&#65533;H&#65533;&#65533;K&#65533;&#65533;F&#65533;&#65533;&#691;&#65533;&#65533;&#65533;E&#65533;&#65533;&#65533;&#65533;&#65533;N&#65533;&#65533;93XFT&#65533;&#65533;&#65533;I&#65533;&#1907;&#65533;&#65533;&#65533;&#65533;]=`qF&#65533;:t&#65533;I&#65533;&#65533;&#65533;-&#65533;&#65533;%"&#65533;&#65533;t&#65533;E&#65533;&#65533;O&#65533;a&#65533;&#916;&#65533;&#65533;_&#65533;&#65533;&#65533;t&#65533;@&#65533;&#65533;L!&#65533;&#65533;&#65533;A"&#65533;4\\&#65533;&#65533;&#65533;&#65533;&#65533;&#65533;AE&#65533;&#65533;_&#65533;&#65533;Z<&#65533;)b&#65533;&#65533;&#65533;V@RK@dt&#65533;&#65533;(-&#637;@&#65533;&#65533;&#65533;&#65533;AS&#65533;&#65533;&#65533;o&#65533;&#65533;L&#65533;&#65533;\&#65533;&#65533;&#65533;&#65533;&#65533;&#65533; &#65533;_&#65533;&#65533;&#65533;&#65533;sD&#65533;&#65533;&#65533;a&#65533;{P&#65533;&#65533;GX&#65533;&#65533;&#65533;&#65533;\Vy&#65533;p&#65533;&#65533;}&#65533;&#65533;&#65533;y&#65533;Y&#65533;&#65533; &#65533;5U&#65533;&#65533;&#65533;&#65533;&#65533;f&#65533;&#65533;&#65533;`v"&#65533;&#65533;g[&#65533;&#65533;h&#65533;F&#65533;N&#1885;2~&#65533;&#65533;4&#65533;&#65533;&#65533;&#65533;d&#65533;b&#65533;&#65533;&#65533;&#65533;&#65533;&#65533;&#65533;C&#65533;(&#1033;&#65533;)I1&#65533;&&#65533;8B&#65533;&#65533;A&#65533;8qg&#65533;&#65533;qh&#65533;a&#65533;&#65533;I'&#65533;-&#65533;&#65533;&#1626;`&#65533;`$&#389;&#65533;I&#65533;&#65533;o&#65533;w&#65533;&#65533;6&#65533;&#65533;@g&#65533;&#65533;b`&#65533;T&#65533;&#65533;
&#65533;~o&#65533;&#65533;T&#65533;&#65533;W@\&#65533;d&#65533;&#65533;&#65533;	&#65533;o&#1238;@du0/&#65533;/h&#65533; D&#65533;#&#65533;&#65533;p<&#65533;&#65533;O&#65533;&#65533;&#65533;3&#65533;&#65533;&#65533;\T<X&#65533;&#65533;&#65533;&#65533;|&#259;mG&#65533;&#65533;m&#65533;	&#65533;&#65533;z&#65533;&#1233;&#65533;{&#65533;C&#65533;&#65533;ZvmT&#65533;#&#65533;8&#65533;T&#65533;&#65533;&#65533;2&#25102;8&#1164;&#65533;&#65533;c&#65533;&#65533;&#65533;xa&#65533;xWH&#65533;&#65533;+g
JD9&#65533;y&#65533;]&#65533;(9&#65533;&#65533;&#65533;b&#65533;J&#65533;&#65533;&#65533;&#65533;<\9&#65533;E&#65533;,C&#65533;[>&#65533;B+&#65533;&#65533;'$&#65533;&#65533;s&#65533;&#65533;&#65533;^@S&#65533;'~&#65533;&#65533;!&&#65533;s&#65533;&#65533;&#65533;%&#65533;&#65533;F&#65533;_`w&#65533;0Vu&#65533;&#65533;&#65533;&#65533;&#65533;&#65533;4E&#65533;z&#65533;&#65533;&#65533;
&#65533;&#65533;&#1038;r&#65533;Kz&#65533;W&#65533;&#567;
`&#65533;R&#65533;&#65533;!&#65533;&#65533;<
Pp&#65533;l,B&#65533;&#65533;P&#829;&#65533;&#65533;/&#65533;%&#65533;"OG7^8vQ&#65533;&#65533;&#65533;8^W&#65533;P&#65533;&#65533;&#65533;&#65533;w&#65533;_&#65533;&#65533;3WN=&#457;&#65533;N&#65533;&#282;&#65533;&#65533;&#65533;&#65533;&#65533;&#1857;&#65533;&#65533;?&&#1861;  &#65533;&#65533;&#65533;&#65533;&#65533;&#65533;8&#65533;q;={`&#65533;3f&#1665;&#524;&#65533;&#65533;H&#65533;&#65533;&#65533;k&#65533;&#65533;&#65533;&#65533;X&#65533;V&#65533;U&#65533;6>&#65533;C*&#65533;&#65533;E&!&#65533;&#65533;&#65533;-&#65533;*@&#65533;~&#65533;p&#65533;&#65533;c&#65533;&#65533;!&#65533;D&#65533;&#65533;&#65533;&#65533;&#65533;NRM&#65533;v&#65533;
TM&#65533;&#65533;]w^&#65533;&#65533;Q&#65533;|&#65533;&#65533;&#65533;u&#65533;7&#65533;oxR&#65533;&#65533;Wj&#65533;&#65533;o&#65533;&#65533;R3@TO}S&#65533;&#65533;K?`z&#65533;&#65533;&#65533;&#65533;&#65533;&#65533;&#65533;@&#65533;&#65533;&#65533;&#65533;&#65533;<8&#65533;A,&#65533;\&#65533;$ W3a>&#65533;D&#65533;&#65533;&#65533;rD&#65533;&#65533;&#65533;&#65533;~&#65533;y&#65533;&#65533;&#65533;Z&#65533;K
&#65533;&#1459;@&#65533;&#65533;&#1486;&#65533;@&#65533;&&#65533;WO`=&#65533;&#187;g&#65533;^={&#65533;&&#65533;&#65533;x&#65533;&#65533;&#1982;&#65533;&#65533;&#65533;hO&#65533;H&#65533;&#65533;<&#65533;&#65533;&#65533;1%J&#65533;.a&#404;9&#65533;fM&#65533;7a&#65533;D&#65533;2&#65533;J&#65533;=K&#65533;Y&#65533;$&#529;G&#65533;YL:&#65533;C&#65533;!R&#65533;GOc<|&#65533;&#65533;s&#65533;1&#65533;&#65533;z&#65533;&#65533;&#1650;E&#65533;3b&#65533;&#65533;&#65533;&#65533;&#65533;&#65533;0[&#65533;f&#882;&#65533;N"U&#65533;&#65533;&#65533;C&#65533;"l&#65533;0&#65533;<&#65533; &#65533;&#65533;.b&#65533; &#65533;GD|&#65533;q&#65533;f"&#65533;&#65533;)"DH"&#65533;E[&#65533;&#65533;&#65533;	(Dp&#768;&#1122;&#331;s&#65533;&#65533;aCo
TP&#65533;!&#196;&#65533;&L&#65533;b&#200;"z&#65533;&#65533;@&#65533;&#65533;&#65533;!8h&#65533;6&#65533;&#65533;&#65533;&#65533;"K&#65533;p&#65533;2f&#65533;1b&#65533;b&#27436;&#65533;h&#65533;&#65533;&#65533;&#65533;><&#65533;&#65533;&#65533;k&#65533;&#65533;&#65533;&#65533;u&#65533;Zg&#65533;|&#65533;c&#65533;&#65533;&#65533;&#65533;&#65533;u\&#65533;@&#1737;P&#65533;&#65533;&#65533;&#65533;&#65533;&#65533;&#65533;!&#65533;b&#65533;z*z&#65533;"&#65533;&#65533;&#65533;&#546;&#65533;&#65533;B&#65533;$&#65533;V2&#65533;E&#65533;Z&#65533;i'&#65533;h&#65533;1&#65533;&#65533;l&#65533;&#65533;&#416;^&#65533;i'&#65533;&#65533;
&#65533;X$$9*&#65533;)&#65533;B&#65533;D5&#65533;'&#65533;<<&#65533;&#65533;&#65533;:&#65533;b&#65533;:-&#65533;&#266;&#65533;[&#65533;T&#342;R&#58883;H&#65533;(&#65533;&#65533;&#65533;+&#65533;
4&#65533;`0&#65533;&#65533;m1c&#65533;&#65533;a3&#65533;l&#65533;:&#65533;,4&#1098;xb&#1156;&#65533;&#65533;	&#65533;}t&#65533;'h&#65533;&#65533;&#65533;H&#65533;m&#65533;&#65533;(&#65533;&#65533;&#65533;S&#65533;
&#65533;&#65533;&#65533;T&#65533;&#65533;9Xh&#65533;J&#65533;&#65533;&#65533;&#65533;8+B&#65533;"&#65533;X&#65533;
2&#65533;&#65533;<1&#65533;P&#65533;,g&#65533;&#65533;y&#65533;+&#65533;*&#65533;&#65533;v&#65533;&#65533;g?&#65533;[&#65533;&#65533;&#1449;&#65533;&#65533;m<&#65533;@v&#65533;v&#65533;&#65533;&#65533;&#65533;&#65533;\&#65533;h!C&#1802;&#65533;&#65533;&#65533;&#136;)S&#65533;&#65533;#%S&#65533;E}]&#65533;&#65533;&#65533;&#65533;Y&#65533;1&#65533;&#65533;&#65533;L8&#2018;&#65533;]I&#65533;&#65533;&#65533;&#65533;&#65533;{&#65533;&#65533;v&#65533;&#65533;
&#65533;x&#65533;&#65533;h&#65533;blY&#65533;,e&#65533;TK,Z&#65533;Je&#65533;T<A=&#65533;c
-lP&#65533;(`4&#65533;&#65533;&#65533;6&#65533;&#65533;>&#65533;@be&#65533;&#65533;&#65533;A&#65533;4S44!l&#65533;&#65533;&#65533;&#65533;L&#1781;&#65533;&#65533;ZsM&#1195;gx&#65533;6Z&#65533;&#65533;&#65533;r&#65533;&#65533;6&#65533;&#65533;&#65533;	"&#65533;&#65533;
TH&#65533;9&#65533;TXa&#65533;J(&#65533;&#65533;O&#204; >{&#65533;&#65533;Gu&#65533;a&#65533; C&#65533;?&#65533;i&#65533;,[&#65533;&#65533;!&#1122;)&#65533;r &#65533;&#65533;&#65533;&#65533;&#65533;'&#65533;&#65533;&#65533;mG&#65533;pA&#65533;0Bs&#65533;&#65533;&#65533;&#65533;#&#65533;&#65533;I*E|&#65533;$$&#65533;4J&#65533;e&#65533;	&#65533;&#65533;&#65533;&#65533;&#65533;&#65533;&#65533;i&#65533;&#65533;&#65533;O&#1960;S&#65533;Hb&#65533;"&#65533;w&#65533;&#1569;&#1994;&#65533;&#65533;&#65533;&#65533;Jw&#65533;&#65533;x&#65533;&#65533;!&|b&#65533;Zk&#65533;TTQYO q&#65533;D&#65533;&#65533;
l6&#65533;$&#65533;@&#65533;&#65533;&#65533;F&#65533;<?@&#65533;&#65533;*T&#65533;&#65533;&#65533;v&#65533;(R&#65533;&#65533;Uhl&#65533;&#65533;!X
U&#65533;&#65533;j&#65533;&#65533;&#65533;`:hK&#65533;2&#65533;&#65533;
&#65533;&#65533;Ts&#65533;&#65533;&#65533;&#65533;@o&#65533;Y&#65533;nhS&#65533;*4J &#65533;&#65533;@&#65533;%\!X&#65533;&#65533;&#65533;&#65533;&#65533;I&#65533;&#65533;&#65533;3N&#65533;&#65533;XEJ&#65533;&#65533;O&#65533;&#65533;S.qEHA&#65533;&#65533;&#65533;&#65533;&#65533;&#65533;&#65533;U&#65533;&#65533;&#65533;k&#65533;@&#65533;&#65533;&#65533;&#65533;&#526;!&#65533;&#65533;r$&#65533;q&#65533;%[&#65533;N&#65533;u0&#65533;xu&#65533;	g&#65533;#&#65533;QyB&#65533;G&#202;&#65533;&#392;Q)I&#65533;&#65533;c&#65533;
y9&#65533;=&#65533;&#65533;&#65533;r&#65533;#*#|&#65533;&#65533;0&#65533;qZ&#65533;&#65533;&#65533;r	&#65533;' &#65533;O0n&#65533;&#65533;_&#65533;&#65533;D`&#65533;&#65533;&#65533;&#65533;&#65533;&#65533;Ih8[
Z&#65533;4&#288;&#65533;!Mo8&#65533;<J4&#65533;#&#65533;18&#65533;
&#65533;&#65533;5`&#65533;b&#65533;&#65533;:9'mCN&#65533;"0&#65533;QM&#65533;muN&#65533;z&#65533;B&#65533;&#65533;60'i|&#1064;&#65533;&#65533;j	L&#65533;B&#65533;&#65533;&#65533;%T!X&#65533;X{&#65533;8&#65533;-Q&#65533;&#65533;r&#65533;le&#65533;AQPG&#65533;&#65533;GB&#65533;P&#65533;;&#65533;&#65533;0&#65533;&#65533;!&#65533;Z<.&#65533;E&#65533;&#65533;I&#65533;&#65533;U&#65533;&#65533;;&#65533;&#65533;G&#65533;2&#65533;QJ&#65533;&#65533;&#65533;G#&#65533;c&#65533;&#65533;&#1392;!%E%Z&#65533;RiF3&#65533;b&#65533;t&#65533;E9&#65533;a&#65533;B|&#65533;+F&#65533;l&#1098;P&#65533;"&#65533;&#65533;&#65533;R?&#65533;<BS &#65533;&#65533;L`&#65533;&#65533;W&#65533;w| &#65533;&#65533;>&#65533;4&#65533;&#65533; E&#65533;&#65533;h%&#65533;&#65533;8&#65533;2&#65533;&#1301;h&#65533;p&#65533;&#65533;!
&#65533;b&4(&#65533;&#65533;&#65533;57&#65533;a&#1740;&#65533;4`&#65533;&#417;&#65533;&#65533;X 9&#65533;Z&#65533;>&#3582;&#65533;&#65533;Q&#65533;&#65533;&#65533;k&#65533;&#65533;&#65533;T&#65533;
EPB;&#65533;0`&#1843;&#65533;&#280;&#65533;E&#65533;S|&#65533;CC&#65533;/4-&#65533;T@	R&#65533;&#65533;&#65533;&#65533;T+?bH&#65533;&#65533;Fz,d&#65533;bFkg&#65533;&#65533;x&#65533;^j&#65533;&#65533;IN2&#65533;&#65533;&#65533;&#65533;_t&#65533;cJ&#65533;&#65533;&#65533;&#65533;&#65533;q_||)&#65533;t&#65533;&#1773;w)&#65533;&#65533;)&#65533;0&#65533;S&#65533;Ae#&#65533;&#65533;&#65533;W&#2252;&#65533;&#65533;&#65533;m.&#65533;&#65533;Y&#65533;"ME)&#65533;;&#65533;&#65533;&#65533;*ZY	&#65533;&#65533;&#65533;&#1823;8P'&#65533;&#65533;l%h&#65533;&#65533;fp&#65533;]Sk>&#65533;9u&#65533;&#65533;*&#65533;&#65533;Q&#65533;{BX&#65533;&#65533;&#65533;`g6&#65533;A	cn@6&#65533;I&#65533;&#23562;n&#65533;D&#65533;rV&#65533;&#65533;&#65533;&#65533;&#65533;&#65533;&#257;&#65533;&#65533;W&#65533;,5&#65533;QB<w&#65533;&#1390;&#65533;&#65533;&#65533;8V9&#65533;&#65533;&#65533;'&#65533;&#65533;2D[w:*r&#65533;&#65533;&#674;&#65533;X&#65533;&#1732;&#65533;&#65533;	i&#65533;r!]&#65533;u&#65533;"&#65533;<Q&#65533;&#65533;t&#65533;&#65533;I(&#65533;T&#65533;&#65533;&#65533;&#1531;&#65533;E&#65533;P&#65533;{^&#65533;&#65533;H1	&#212;&#65533;F&#65533;FwJ$&#65533;&#65533;&#65533;&#65533;&#65533;&#65533;h&#1056;E&#65533;&#65533;x&#65533;&#65533;&#65533;&#65533;&#65533;&#65533;D&&#65533;<&#65533;&#65533;&#65533;H&#65533;@,&#65533;8&#65533;0&#65533;J\&#65533;h&#65533;&#65533;&#65533;XA&#1648;&#65533;jP&#65533;&#65533;&#65533;&#65533;!&#65533;Q&#65533;&#65533;wZ&#65533;!t&#65533;QB&#65533;&#65533;&#65533;&#65533;@1{S[&#65533;&#65533;&#65533;&#65533;&#65533;T&#65533;&#65533;d&#65533;	 &#65533;IV&#65533;mf 4&#65533;jD&#65533; rX&#65533;^a	J&#65533;&#65533;&#65533;&#65533;g0&#200;_&#65533;&#1010;&#65533;&#65533;M&#65533;Z`\&#65533;@&#65533;P&#65533;&#65533;&#65533;_T.n&#65533;Ugx4+"Tq!&#65533;&#65533;&#65533;&#65533;&#65533;&#1485;3&#65533;&#65533;&#65533;&#65533;&#65533;F/&#65533;&#65533;69&#65533;&#65533;x$&#65533;i&#65533;R:&#65533;(j&#63823;&#2003;&#65533;&#65533;&#65533;&#65533;&#65533;N;&#65533;_j&#802;K%&#65533;E,fA&#65533;WD&#65533;&#65533;(p(&#65533;0&#65533;(&#65533;&#65533;&#65533;&#65533;
&#65533;&#65533;&#65533;&#65533;f&#65533;`&#65533;&#65533;c&#65533;&#65533;&#65533;pA&#745;&#65533;g_&#65533;Q8P1&#65533;&#65533;@&#65533;F&#65533;&#65533;&#65533;&#65533;k&#65533;x&#65533;x{&#65533;
&#65533;4P'H&#65533;&#65533;_&#65533;&#65533;!o&#65533;w&#65533;m' rF &#65533;h&#65533;/&#65533;&#65533;3{zoGj4:&#65533;a&#65533;&#65533;@&#65533;7&#65533;=f&#65533;&#343;&#65533;&#1388;&#65533;K&#65533;_&#65533;&#65533;&#65533;&#65533;|D(&#65533;&#65533;&#65533;&#65533;&#65533;:&#65533;&#65533;n&#65533;&#65533;&#65533;&#65533;-&#65533;&#65533;&#65533;ro# &#65533;&#65533;x.h e&#65533;&#65533;&#65533;&#65533;&#65533;M*^Cw&#1532;:&#65533;&#65533;&#65533;&#65533;}5Z)&#65533;o&#65533;&#65533;BTt&#65533;&#65533;#+&#65533;&#327;<6&#65533;&#65533;t&#65533;&#65533;N&#65533;&#65533;-lQ&#65533;&#65533;>&#65533;&#65533;&#65533;(&#65533;&#65533;&#65533;&#65533;~ nf &#65533;&#52874;&#65533; &#65533;2&#65533;&#65533;&#65533;-&#65533;&#65533;&#65533;f&#65533;&#65533;&#65533;V&#65533;&#65533;p:&#65533;R&#65533;&#65533;kR&#65533;Q&#65533;.&#1788;&#53320;I&#65533;4&#65533;&P4&#65533;9&#65533;F8&#65533;c&#65533;&#65533;F&#65533;&#65533;&#574;&#65533;n&&#65533;B&#65533;<&#65533;z@j`B&#65533;&#65533;mjJ&#65533;
D&#65533;
,	&#65533;@d&#642;lAt&#65533;J&#65533;&#65533; &#65533;e\n&#65533;&#65533;&#65533;[&#65533;&#65533;&#65533;&#65533;&#65533;
7GZ&#65533;&#65533;"&#65533;>&#65533;!Ln]f&#65533;*&#65533;+&#65533;&#65533;G&#65533;&#65533;&#65533;(&#65533;&#65533;x&#65533;(&#65533;/&#1136;&#65533;V&#65533;&#65533;&#65533;&#65533;&#65533;&#65533;0&#65533;&#65533;O&#65533;&#65533;z&#65533;&#17194;'&#65533;L&#65533;&#65533;&#49270;>&#65533;*&#607;&#65533;&#65533;N&#65533;K&#65533;&#65533;&#65533;&#65533;|&#65533;$&#65533;ZaG&#65533;a>&#65533;b@&#65533;$&#65533;N
&#65533;&#65533;|&#65533;&#65533;&#65533;&#65533;&#65533;$&#65533;h&#65533;1j&#65533;&&#65533;f&#65533;&#65533;2&#65533;Q&#65533;&#416;&#65533;bl&#65533; C&#65533;R&#65533;&#65533;4&#809;&#65533;&&#65533;O&#65533;&#65533;&#65533; o `, T&#65533;)8,&#65533;&#65533;X&#65533;&#65533;4jc0#&#65533;z&#65533;&#65533;&#65533;;&#65533;l&#65533;&#65533;&#65533;&#65533;&#1315;&#65533;&#65533;&#65533;&#65533;&#65533;b&#65533;&#65533;Yh&#65533;sj&#65533;
'&#65533;?&d&#65533;Ng&#65533;V&#65533;B&#65533;H&#65533;,j!6&#65533; &#808;"0G&#1324;&#65533;&#65533;|.&#65533;&#65533;k	&#65533;^&#65533;&#65533;wM&#65533;&#65533;p&#65533;pN"uNa&#65533;&#65533;&#65533;T&#65533;+&#65533;&#65533;&#65533;*vJ&#65533;&#65533;e{&#65533;N+&#65533;JRR
&#65533;&#65533;n&#65533;)&#65533;&#65533;&#65533;fa5!@A&#65533;`&#65533;&#65533;n&#65533;#&#65533;&#65533;N&#65533;V	&#65533;&#65533;2 7&#65533;o\&#65533;f`L@&#65533;&&#65533;l%&#65533;b&#65533;&#65533;&#65533;&#65533;&#65533;&#65533;&#430;&#65533;&#630;&#65533;&#65533;ISnC&#65533;H@:\&#65533;&#65533;a&#65533;&#65533;&#65533;&#65533;&#65533;&#65533;&#26320;&#65533;C&#65533;B&#65533;o`&#65533;P
%&#65533;Q&#65533;F48&#65533;
&#128;	a=&#65533;&#65533;=h&#65533;&#65533;>&#65533;1&#65533;&#65533;s&#65533;e &#65533;J&#65533;R&#65533;?&#65533;vo&#65533;&#65533;Q[X]"D&#65533;&#65533;Y&#65533;Y4&#65533;*&#65533;&#65533;&#65533;Hwd&#65533;&#65533;k&#65533;*&#65533;&#65533;z&#65533;&#65533;bD3&#65533;*&#65533;&#65533;D&#65533;$&#65533;NN$&#65533;&#65533;c&#65533;$&#65533;d%S &#65533;d.Q.)&#65533;&#548;&&#65533;Z&#65533;&#65533;&#65533;@&#65533;&#65533;d@&#65533;n&#65533;nz&#65533;Bhh&#65533;&#65533;&&#65533;b&#65533;&#65533;&#65533;5&#65533;#&#65533;&#65533;&#65533;&#65533;~+&#65533;
&#65533;&#65533;&#65533;&#65533;&#65533;&#65533;&#65533;b(&#65533;tl&#65533;#&#65533; @ `@&#65533;bP&#65533;&#65533;fm,`&#65533; k&#65533;ni^`i(&#65533;G4&#65533;&#65533;&#65533;D&#65533;&#65533;&#65533;
&#65533;&#65533;&#65533;&#65533;&#65533;&#65533;&#8098;1).&#65533;&#65533;l?&#65533;P&#872;&#65533;2D&#65533;&#1665;@d &$Z&#65533;l &#65533;!&#65533;+&#65533;&#65533;>&#65533;N+wT"+&#65533;&6&#65533;K&#65533;&#65533;&#65533;&#65533;&#65533;&#65533;5&#65533;O-#&#65533;B&#65533;&#65533;&#65533;a&#65533;E&#65533;&#65533;J&#65533;&#65533;I&#65533;G>*&#65533;c+&#65533;&#65533;&#65533;A&#65533;,&#65533;-nA&#65533;n!.&#65533;&#65533;FA@&#65533;&#65533;&#65533;&#65533;'@;&#65533;&#65533;&#65533;~&#65533;'7&#65533;l&#65533;g&#65533;p&#65533;&#65533;`v&#65533;;&#65533;2'E&#340;&#65533;5&#65533;&#65533;&#65533;&#65533;&#65533;l`ih&#65533;&#65533;Qpc$&#65533;9&#65533;n@&#65533;&#65533;1&#65533;T&#65533;L-)O< &#65533;&#65533;Ill&#65533;&#65533;QhQ&#65533;&#65533;`&#65533;@&#65533;,l&#65533;&#65533;&#65533;Y&#65533;&#65533;Bl&#65533;l&#65533;"3&#65533;$&#65533;@&#65533;&#65533;&#1281;&#65533;C :&#65533;.d&#65533;&#65533;C&#65533;d&#65533;*&#65533;&#65533;r&#65533;&#34692;Jh&#65533;!&#65533;&#65533;].H&#65533;o`*&#65533;_dB]&#65533;5]*&#65533;&#65533;+&#65533;&#65533;&#65533;&#65533;L$&#65533;&#65533;E{6&"&#65533;H&#65533;T+&#65533;&#65533;+&#65533;+3)9&#65533;
&#65533;laj&#65533;.&#65533;&#65533;&#65533; &#65533;`&#65533;&#65533;L&#65533;&#65533;&#65533;&#65533;.&#65533;$&#65533;&#65533;&#65533;
&#65533;1b`"h&#65533;&#65533;&#65533;*&#65533;@5&#65533;k&E&#65533;&#65533;=AK`&#65533;&#65533;\ S&#65533;&#65533;&#65533;&#65533;&#65533;U&#65533;i&#65533;)&#65533;H&#65533;&#65533;&#65533;
&#65533;&#65533;&#65533;*&#65533;&#410738;&#65533;&#65533;92kiz&#65533;`&#65533;&#65533;&#65533;V*tQ&#65533;&#65533;v&#65533;,&#65533;!|l&#65533;&#65533;&#223;4'!&#65533;&#65533;&#940;&#65533; *B&#65533;&#65533;"sAd&#65533;E&#65533;H@h&#65533;&#65533;6&#65533;Z&#65533;&#65533;
&#65533;P&#65533;&#65533;&#65533;[&#65533;D#&#65533;A$I&#65533;6cJ^&#65533;&#65533;\&#65533;'I[&#1230;^&#65533;%&#65533;&#65533;I&#65533;h&#29364;6q!&#65533;/p&#65533;o&#65533;&#65533;&#65533;R2+&#65533;v&#65533;&#65533;&#65533;" QC2)v&#65533;F)&#65533;&#65533;&#65533;@
&#65533;&#65533;&#65533;&#65533;&#65533;30O&#65533;&#65533;&#65533;@8&#65533;&#65533;&#65533;&#428;&#65533;S)]&#65533;&#65533;p&#65533;[&#65533;&#65533;@((f&#65533;&#65533;&#65533; y%&#65533;x&#65533;@&#65533;MS"Tl&#65533;3pc.&#65533;g&#65533;&&#65533;#&#65533;hI&#65533;&#65533;Ti&#65533;Q)@H`&#65533;Vj@ja&#65533;z&#65533;&#65533;&#65533;ju&#65533;&#65533;~&#65533;*&#1026;&#65533;.&#65533;&#65533;D$.&#65533;]g1aTm&#65533;&#65533;A&#65533;2
&#65533;&#65533;V?&#65533;l&#200;&#65533;&#65533;\&#65533;U&#65533;&#65533;*&#65533;JJ&#65533;^&#65533;)6&#65533;#b3&#65533;t5Y3&#65533;Jx]o&#65533;`&#65533;o6&#65533;&#65533;&#1154;.+W7&#65533;&#65533;bK&#65533;&#65533;P&#65533;&#65533;&#65533;?&#65533;&#65533;%-Q&#65533;&#65533;&#65533;&#65533;&#65533;uV
&#65533;&#3298;@bwb&#65533;N&#65533; l`&#65533;&#65533;&#65533;f&#65533;&#65533;U&#65533;&#65533;P&#65533;&#65533;&#65533;SQ]#y&#65533;
&#65533;`f&#65533;&#65533;&#65533;&#65533;&#65533; V`2dQBem&#65533;&&#65533;c&#1970;&#65533;NQ&#65533;&#65533;@&#6578;&#65533;79&#65533;&#65533;\&#65533;iBoBO&#65533;J&#65533;3&#1673;;tH&#642;&#65533;&#65533;&#65533;9D&#65533;&#65533;l
&#65533;upO[&#65533;&#65533;E&#65533;E&#65533;&#65533;2&#65533;&#65533;t\&#65533;lk3'X ;&#18582;hJ&#65533;cr&#65533;&#65533;x&#956;:bwZ*&#65533;&#65533;"&#65533;&#65533;&#65533;&#65533;w6&#65533;&#65533;!&#65533;&#65533;(&#65533;&#65533;&#65533; B+jX
&#65533;K&#65533;&#65533;G&#65533;&#65533;>&#65533;\a&#65533;!M&#65533;&#65533;&#65533;\&#65533;&#65533;&#65533;a&#65533;&#65533;L&#65533;&#65533;&#65533;d&#65533;&#65533;	`$&#1417;[&#65533;
&#65533;&#65533;x&#65533;&#65533;g&#65533;&#269;B,&#65533;&#65533;8
$&#65533;k&#408;e&#65533;&#65533;x&#65533;@
&#65533;2y&#65533;`X@&#65533;&#65533;&#65533;K`g;&#65533;&#65533;&#65533;mwM&#65533;&#65533;&#1502;&#65533;|&#65533;&#65533;7b&#65533;&#65533;&#65533;&#1988;&#65533;c4&#2630;
N&#65533;&#65533;&#65533;&#65533;&#65533;&#65533;&#65533;&#65533;97Z&#65533;K  X&#65533;&#65533;e&#65533;d&#65533;&#65533;amOg8&#65533;&#65533;&#65533;&#65533;&#65533;&#65533;&#65533;&#65533;&#65533;%&#65533;p&#65533;C&#65533;s?&#65533;reY%&#65533;&#65533;&#65533;!{G#&#65533;&#65533;&#65533;5`N&#65533;F&#65533;&#65533;`Xx(R&#65533;4&#65533;rY$&#65533;c&#65533;&#65533;$+0W8#&#65533;{4l&#65533;&#65533;^&#65533;&#65533;D&#65533;R&#65533;M&#65533;t&#65533;&#65533;&#65533; b&#65533;$VvG&#65533;&#65533;&#65533;&#65533;f &#65533;v7:&#65533;&#65533;&#65533;&#662;0&#65533;1&#65533;M&#65533;w&#65533;^L>%&#65533;&#65533;&#65533;`
&#65533;@
&#65533;
`VZ&#65533;h&#65533;64&#65533;:&#65533;fg&#65533;cmFU&#65533;~r&#65533;&#65533;|!&#65533;&#65533;&#422;v&#65533;&#65533;&#65533;F&#65533;
r&#65533;4J&#65533;	&#65533;|&#65533;&#65533;x&#65533;D&#65533;V&#65533;&#65533;&#65533;&#65533;Z&#65533;&#65533;n:&#65533;&#65533;&#65533;&#65533;&#65533;t&#65533;&#65533;&#65533;%&#906;&#65533;Z&#65533;&#65533;J@w>&#65533;&#65533;&#65533;&#65533;&#65533;6?Xwp9&#65533;&#65533;&#65533;&#65533;&#65533;&#65533;&#65533;M8x&#65533;Z&#65533;Wy &#65533;'&#65533;#&#65533;U\&#65533;&#65533;&#65533;*RRY&#65533;S&#65533;Z&#65533;>&#65533;Z&#65533;&#65533;&#65533;!&#65533;&#65533;&#65533;&#65533;@~n@ d7@v&#65533;&#65533;&#65533;&#65533;d&#65533;:&#65533;&#65533;<&#65533;NV>&#65533;&#65533;s&#65533;]c
f&#65533;&#65533;&#65533;&#65533;
.+E&#65533;zc&#65533;9h&#65533;J&#65533;&#65533;!&#65533;Te&#65533;x<&#65533;&#65533;&#65533;1:i!+d&#65533;j&#65533;&#65533;&#65533;7E&#65533;QvECM&#65533;
g&#65533;&#65533;&#65533;&#65533;&#65533;&#65533;Bm&#65533;&#65533;a&#65533;&#65533;H&#65533;&#1273;&#65533;&#65533;@&#65533;&#65533;AX4Z&#65533;&#65533;&#65533;F&#65533;&#65533;P&#65533;n9&#65533;&#65533;&#65533;s&#65533;BH&#65533;+&#65533;&#65533;[E0&#65533;y&#65533;0"&#65533;5&#65533;&#65533;F`N&#65533;&#65533;ZH&#65533;JQ&#933;&#65533;&#994;&#65533;D&#65533;&#65533;G[Y&#65533;&#65533;zRRJ &#65533;qJ&#65533;&#65533;*1MU&#65533;&#65533;u&#65533;@&#65533;&#65533;&#65533;8
&#65533;&#65533;&#477;x&#65533;
 &#65533;#&#65533;DH&#65533;1&#65533;P&#65533;&#65533;H&#65533;(&#65533;5.&#65533;k&#65533;&#65533;&#65533;&#65533;X&#65533;&#65533;`&#65533;&#65533;&#65533;5&#65533;&#65533;jd&#65533;6L&#65533;@&#65533;&#65533;9|w&#65533;&#65533;@&#65533;&#65533;&#65533;Wi&#65533;M&#65533;&#65533;&#65533;	l&#65533;&#65533;&#65533;i&#65533;v&#65533;&#65533;&#65533;&#65533;@d()|hA&#65533;&#65533;lt&#902;on[t&#65533;&#65533;AZ&#1337;m@&#65533;h&#65533;&#65533;&#65533;"J&#65533;1D&#65533;;&#65533;v&#65533;v&#65533;#&#65533;\\#w&#65533;
&#65533;\w&#65533;&#65533;&#65533;|&z&#65533;&#65533;[&#65533;&#65533;a&#65533;u&#65533;&#65533;[zf&#65533;&#65533;&#65533;{&#65533;<o=&#65533;>|&#65533;&#65533;`o&#65533;&#65533;&#65533;&#65533;
&#65533;@&#65533; &#65533;F&#65533;&#65533;3&#65533;	&#65533;&#65533;&#65533;o&#393;&#65533;T&#65533;)h~&#65533;&#65533;&#65533;O0&#65533;&#65533;&#65533;&#65533;&#65533;&#65533;_6&#65533;1{
,&#65533;&#65533;w]=ok &#65533;<&#65533;R`&#65533;&#1734;TX	&#65533;;&#65533;&#65533;-9&#65533;&#65533; &#65533;(K&#518;L`PE&#65533;/&#65533;
&#65533;c	&#65533;`&#65533;&#65533;&#65533;&#65533;bn&#65533;&#65533;&#65533;&#65533;&#65533;&#65533;"&#65533;@&#65533;0&#65533;&#65533;&#65533;&#65533;t&#65533;eXW&#65533;Z&#716;C&#65533;E&#65533;&#65533;&#65533;&#65533;&#65533;&#65533;&#65533;4&#65533;&&#65533;&#65533;&#65533;&#65533;&#65533;&#65533;5&#65533;&#65533;Fry&#65533;&#65533;P&#65533;&#65533;&#65533;^/z(W&#65533;&#65533;b&#65533;v"&#65533;&#65533;&#65533;>&#65533;/&#65533;&#65533;&#65533;a^2&#65533;AA&#65533;e&#65533;&#65533;]&#65533;!n&#65533;&#65533;&#65533;Z@@&#65533;t&#65533;&#65533;C&#65533;T&#65533;&#65533;&#65533;L/%
&#65533;&#65533;&#65533;&#65533;&#65533;G&#65533;&#65533;&#65533;&#65533;Q
&#65533;g&#65533;Z>z&#65533;4f&#65533;&#65533;bHK`N@&#65533;&#65533;&#65533;&#65533;t&#65533;&#65533;-&#65533;&#65533;&#65533;&#65533;cAE`&#65533;[&#65533;2&#65533;">&#65533;,&#65533;&#659;"E&#65533;0a&#65533;d&#65533;,&#65533;&#65533;1S&#65533;&#65533;-f&#65533;&#65533;&#65533;&#65533;&#1980;&#65533;&#65533;&#1849;&#65533;&#65533;.e;x&#65533;&#1709;{&#65533;&#65533;K&#65533;&#65533;b&#65533;&#65533;W&#65533;%;v*[&#65533;&#65533;&#65533;&#65533;&#720;B&#65533;&#65533;d)&#65533;<&#65533;J&#65533;&#1387;g&#990;S&#65533;&#65533;&#65533;&#683;_&#1320;&#65533;&#65533;&#65533;&#65533;
&#65533;&#65533;&#1517;&#65533;&#654;&#65533;ZV&#65533;&#65533;}f&#65533;&#65533;{&#65533;&#65533;&#65533;&#1785;t&#65533;&#1725;&#65533;7/\&#65533;{&#65533;&#65533;{&#65533;&#65533;&#1718;&#65533;&&#65533;v,&#1523;\&#65533;~&#65533;*v&#65533;&#65533;&#531;&#65533;=&#65533;&#65533;Q&#65533;=y&#65533;&#65533;&#65533;\&#65533;&#65533;&#65533;2&#65533;;W&#65533;&#1581;a&#65533;&#329;&#65533;&#65533;,Pd{&#65533;r&#65533;&#65533;&#65533;&#65533; &#65533;&#65533;&#65533;/XP&#65533;@&#65533;
.d&#1056;&#65533;&#65533;,L&#65533;&#65533;!!v!C&#65533;@&#65533;"
&#65533;)]&#65533;&#65533;&#65533;b&#660;-&#65533;&#65533;[&#1634;&#65533;&#65533;(B&#65533;&#65533;&#65533;&#65533;.^&#65533; A&#65533;$&#65533;&#65533;AVA4&#1024;2@2D&#65533;&#65533;&#65533;0A&#65533;X`&#65533;&#65533;p@B-&#65533;0&#65533;5ADOXQ_U4TK,&#65533;&#65533;!&#65533;8&#65533;LF&#65533;B&#65533;<&#65533;&#65533;=&#65533;dT;>!%&#65533;K+&#65533;T&#65533;79&#65533;N>*&#65533;&#65533;<?Yy&#65533;PF-u&#65533;eO&#65533;C&#65533;S&#65533;&#65533;f<Q&#65533;SZ=&#65533;AYX&#65533;1V[j	&#65533;`s&#65533;&#65533;^z&#65533;_}&#65533;yX&#65533;&#65533;&#65533;iVb&#65533;&#65533;&#65533;&#65533;Z&#65533;&#65533;&#65533;&#65533;&#65533;S]=jdP&#65533;3&#65533;<&#65533;P&#65533;&#65533;S&#65533;&#65533;#&#65533;g&#65533;&#65533;)<&#236;&#65533;#~&#65533;&#65533;l^&#65533;1E7P&#65533;P&#65533;`&#65533;r&#65533;@(GAH&#65533;A!p&#65533;&#65533;4a&#65533;uC&#65533;&#65533;&#65533;~&#65533;&#65533;m\K&#65533;P<!&#65533;ShA-{&#1926;&#65533;w&#65533;&#65533;/&#65533;	&#65533;P&#65533;L&#65533;&#65533; &#65533;&#65533;k&#65533;&#65533;vh&#65533;
*d&#65533;&#65533;&#65533;>&#65533;&#65533;E(!&#65533;E8c&#65533;L&#65533;0&#23075;-&#65533;&#65533;#&#65533;h#&#65533;&#65533;QH+&#65533;DrKMJ&#65533;&#65533;N<&#65533;S&#65533;&#65533;&#65533;&#65533;&#1236;?eQGm&#65533;e&#65533;Yy&#65533;&#65533;Ta&#65533;yfTlB&#65533;&#65533;b&#65533;)&#65533;V&#65533;&#65533;Ev'&#65533;h&#65533;g&#65533;RG=X`V&#65533;&#65533;&#65533;aY#&#65533;f&#65533;g&#65533;&#65533;(YbI&#65533;&#65533;&#65533;PA&#65533;U&#65533;&#65533;&#65533;c&V&#65533;NVg&#65533;&#65533;&#65533;9&#65533;&#65533;RL1&#65533;G&#65533;&#65533;1}D&#65533;&#65533;&#1772;,&#65533;+&#1024;r0A&#65533;#&#65533;&#65533;&#65533;&#65533;6d'&#65533;&#65533;E&#65533;&#1957;g&#65533;]&#65533;&#65533;&#65533;Rt&#65533;&#65533;zRX&#65533;m&#65533;z&#65533;&#65533;&#65533;1;&#65533;j&#65533;gX&#65533;&#65533;&#65533;&#65533;&#65533;+&#65533;&#65533;f&#65533;&#65533;&#65533;-&#65533;&#65533;&#65533;6&#65533;&#65533;C&#65533;WaEB,qE&#65533;X\Q&#65533;/:2&#65533;&#65533;2&#65533;c&#65533;5C&#65533;r<+&#65533;TOR,&#65533;&#65533;&#65533;N&#65533;&#270;OP^&#65533;$+&#65533;)5#Qp&#65533;&#65533;&#65533;&#65533;fHW&#65533;G;&#65533;&#65533;)&#65533;mMc!Y&#65533;&#65533;5&#65533;]OU&#723;_&#65533;2&#65533;&#65533;N&#835;&#65533;&#65533;&#65533;&#65533;B&#65533;&#65533;Cl&#65533;&#1184;e&#65533;&#1304;&#65533;&#65533;&#65533;)B&#65533;L&#65533;J&#65533;Hu&#65533;&#65533;:\q&#65533;[&#65533;}&#65533;B&#65533;&#65533;&#65533;(|'&#65533;1x&#65533;&#65533;,nB8N&#65533;&#65533;X&#65533;
d&#65533;8@&#65533;<&#65533;&#65533;`Y&#65533;&#65533;&#65533;}&#65533;&#65533;k&#65533;&#65533;p@&#65533;l&#65533;7\k
&#65533;&#65533;&#65533;&#65533;&#65533;:&#65533;&#65533;t&#65533;&#65533;N~&#65533;&#322;|@&#65533;&#65533;&#65533;G&#65533;&#65533;&#65533;&#65533;PP&#65533;&#65533;&#1404;^	&#65533;B&#65533;kA	&#65533;&#65533;&#65533;&#65533;sE&#65533;Bz&#65533;S&#65533;&#65533;1&#65533;
aFt&#65533;&#65533;&#65533;&#65533;&#65533;&#1168;&#65533;D7,u&#65533;d2&#65533;	&#65533;xR&#65533;&#65533;c&#51721;O&#65533;K&#65533;l(	&#65533;&#65533;?5NyIL&#65533;&#65533; X&#65533;r&#65533;h&#65533;)iqR&#65533;&#65533;&#65533;&#65533;A&#65533;j&#65533;Ou&#65533;`
&#65533;	&#944;)&#65533;1&#65533;&#65533;`&#65533;^X&#65533;&#65533;&#65533;PS&#65533;&#65533;&#65533;>&#65533;6y&#65533;cm&#65533;&#65533;&#65533;2Z1&#65533;a@&#65533;c&#65533;&#65533;&#65533;&#65533;,H!
FB.&#65533;&#65533;&#65533;X&#65533;&#65533;H&#65533;^&#65533;K&#65533;&#65533;0 &#65533;&#65533;&#65533;D6&#65533;&#65533;&#65533;&#65533;&#65533;t&#65533;q&#65533;&#65533;&#65533;F6&#65533;&#65533;<&#1530;&#65533;&#1792;&#65533;&#65533;Pk[&#65533;\&#65533;&#65533;&#65533;<$&#65533;&#65533;&#65533;!&#65533;W&#731;@&#887234;
l&#65533;xB&#65533;%!{&#65533;&#65533;w&#65533;&#65533;&#65533;+`!&#65533;@&#65533;3&#65533;qf&#65533;/&#65533;&#65533;9E&#65533;y&#65533;(#3I&#65533;l	&#65533;&#65533;&#65533;%&#65533;&#65533;I&#65533;V6&#65533;&#65533;f	&#65533;_&#65533;&#65533;&#1433;&#1092;F&#65533;&#65533;BSi&#65533;dND&#65533;&#65533;Qm&#65533;&#1750;k&#65533;&#65533;i&#65533;&#65533;&#65533;K&#65533;&#65533;fYB&#65533;	0&#65533;L&#65533;4&#1106;(8&#65533;Qc&#65533;sh!	&#65533;&#65533;:&#65533;a&#65533;&#65533;&l&#65533;b5C&#65533;&#65533;k&#65533;&#65533;&#65533;&#65533;h&#65533;U(&#65533;
.&#65533;&#65533;&#65533;&#65533;&#65533;&#65533;&#65533;D&#65533;(&#65533; &#65533;&#65533;&#65533;$&#65533;&#65533;u@&#65533;&#65533;ha&#65533;p&#65533;&#245;9&#65533;a=(u&#65533;y]:&#65533;&#65533;V+<P&#65533;~&#65533;&#65533;.Bn&#65533;#&#65533;&#65533;&#65533;&#65533;z5&#65533;p&#65533;&#65533;!&#65533;6o&#65533;(&#65533;dj&#65533;&#65533;&#65533;&#65533;N&#65533;`&#65533;*@\&#65533;&#65533;2&#65533;&#65533;&#65533;h&#65533;&#65533;&#65533;@-&#65533;&#65533;W&#65533;&#65533;#[Z	N&#65533;G&#65533;&#65533;&#65533;3&#65533;&#65533;L&#65533;&#65533;&#65533;)&#65533;K8C`1&#65533;B&#65533;&#65533;^&RW&#65533;&#65533;&#65533;$&#65533;&#65533;!&#65533;+.L&#65533;=&#65533;&#65533;Y&#65533;&#65533;&#65533;&#65533;&#65533;&#65533;,A&#65533;$C&#65533;&#65533;&#65533;[c3&#35234;!&#65533;2R1&#65533;:&#65533;	7&#65533;l&#65533;&#65533;&#65533;&#65533;&#65533;9&#65533;&#65533;&#65533;a&#65533;&#65533;Y0b&#65533;0G/&#65533;&#65533;Ap+&#65533;&#65533;G9b@$ &#65533;
p :&#65533;&#65533;h`&#65533;&#65533;\WQ&#1582;y&#65533;&#65533;@&#65533;a&#65533;@D &#65533;0&#65533;u&#65533;&#65533;C&#65533;&#65533;9&#65533;&#65533;S&#65533;&#65533;w&#65533;@&#65533;}`:+&#65533;"$&#65533;	@t_&#65533;&#65533;j&#65533;&#65533;5&#65533;w=&#65533;&#65533;#&#65533;'!&#65533;Z&#65533;&#65533;,&#65533;#=c&#65533;X1n&#65533;i&#65533;&#65533;&#65533;&#65533;&#65533;&#65533;$&#65533;)&#65533;&#65533;&#65533;&#65533;Lvb&#65533;&#65533;&#65533;;%&#65533;1&#65533;&#65533;&#65533;&#65533;.&#65533;LH&#65533;[&#65533;e&#65533;y&#65533;gje&#65533;&#65533;jLhCKM&#65533;*&#65533;&#65533;&#65533;l&#65533;&#65533;I(&#65533;jR&#65533;&#65533;0&#65533;)&#65533;8&#65533;&#65533;(-/&#65533;MB&#65533;&#1614;/&#65533;&#65533;Y&#65533;)&#65533;&#65533;&#65533;5&#65533;&#65533;&#65533;Jd&#65533;&#65533;&#65533;&#65533;&#65533;&#65533;*D!~&#65533;&#65533;H{=&#65533;W8@&#65533;&#65533;H&#65533;&#65533;(&#65533;&#65533;&#65533;&#65533;&#65533;3&#65533;v&#65533;S&#65533;{&#65533;}&#65533;&#65533;"&#65533;@&#65533;a&#65533;{&#65533;&#65533;0&#65533;&#65533;&#65533;h&#65533;&#65533;y&#65533;0&#65533;&#52919;"&#65533;&#65533;X0&#65533;l&#65533;&#65533;&#65533;@&#65533;&#65533;&#751;
h&#65533;Bz&#65533;&#65533;&#65533;~&#65533;&#65533;&#65533;&#65533;z>&#65533;&#65533;&#65533;&#65533;DOz&#65533;X&#65533;B0p&#65533;#g&#65533;&#65533;&#65533;44&&#65533;}&#65533;#&#65533;#w^&#65533;!%&#65533;&#65533;&#65533;&#65533;t&#65533;`\%&#65533;&#65533;(5&#65533;q1&#65533;$/&#65533;&#65533;=&#1738;&#65533;!&#65533;&#65533;c0&#65533;&#65533;&#65533;_&#65533;&#65533;A&#65533;&#65533;[&#65533;$&#65533;,f&#65533;<p*{-l&#65533;V6&#65533;b%&#65533;&#65533;&#65533;&#65533;Ui&Vz\&#1458;&#65533;C5&#65533;(&#65533;1&#65533;q'p&#1823;^x&#65533;&#65533;0&#65533;<1&#65533;gW&#65533;^&#65533; &#65533;_:P6&#65533;s&#65533;&#65533;&#65533;&#1622;&#65533; <&#65533;&#65533;u&#65533;s&#65533;&#65533;"a&#65533;g&#65533;QG&#65533;&#65533;inj&#65533;^&#65533;j.`- &#65533; "&#65533;HI&#65533;e P_/7#/&#65533;Q&#65533;> >&#65533;V&#65533;"X`|&#65533;W0&#336;J&#65533;&#65533;l&#65533;0&#65533;p&#65533;!m&#65533;&#65533;&#65533;0b&#65533;&#65533;$ye2&#65533;b&#65533;&#65533;v&#65533;m)&#65533;>&#65533;y&#260;&#65533;u&#65533;w)&#65533;&#65533;%p&#65533;&\&#65533;&#65533;26&#65533;4q&#65533;z&#65533;BP&#65533;o&#65533;&#65533;&#65533;W{&#65533;p'&#65533;{&#65533;r4&#65533;&#65533;5&#65533;&#65533;&#65533;&#65533;|2dzD&#65533;&#65533;@x&#65533;|&#65533;`
&#65533;&#65533;&#65533;&#65533;&#65533;AP&#65533;g&#65533;	@T&#339;!j79&#65533;7s&#65533;&#65533;Q%&#65533;3&#65533;&#65533;&#65533;&#65533;"c&#65533;\&#65533;c0i&#65533;&#65533;&#65533;&#65533;&#65533;&#65533;Ew&#65533;&#65533;`&#65533;y&#65533;&#65533;kP&#65533;i&#65533;&#65533;8&#65533;Q"&#65533;&#65533;u&#65533;6&#65533;f&#947;&#65533;&#65533;_&#65533;,&#65533;&#65533;&#65533;4"&#65533;&#65533;&#65533; ='b6&#65533;f&#65533;&#65533;b&#65533;b&#65533;&#65533;&#65533;>&#65533;&#65533;:&#65533;&#65533;de2&#65533;&$&#65533;%&#65533;&#65533;@Q%+f%&#65533;f;&#65533;&#65533;3&#65533;&#65533;&#65533;H&#65533;'ac&#65533;&#65533;%&#65533;&X1h&#65533;c&#65533;QCb&#65533;\v4N&#65533;4r2'V&#65533;&#65533;&{vQ{^&#65533;&#65533;'u&#65533;Me&#65533;{&#65533;&#65533;,&#65533;&#65533;0&#65533;&k")/&#65533;N/t&#65533;Az&#65533;@hF*&#65533;@&#65533;PDq&#65533;m&#65533;[Y&#65533;F&#65533;V&#65533;}&#65533;x&#65533;&#65533;_fk&#65533;h &#65533;&#65533;&#65533;&#65533;&#65533;~&#65533;a&p&#65533;o&#65533;&#65533;~ux&#65533;&#65533;&#65533;&#65533;&#65533;&#65533;^&#65533;P&#65533;&#65533;&#65533;y&#65533;`&#65533;k`^&#65533;&#65533;S&#65533;G&#65533;&#65533;9<E @jWT0&#65533;bGH<5P&#65533;L&#65533;&#65533;&#1217;4&#65533;"V&#65533;]&#65533;a\ c	x&#65533;x&#65533;Fx&#65533;&#65533;#&#65533;&#65533;&#65533;&#65533;$&#65533;$6?&#65533;&#65533;&#65533;Kq5W&#65533;&#65533;y&#65533;Cc&#65533;H&#65533;&#65533;&#65533;G?&#65533;3&#65533;&#65533;&#65533;t&h"fWCj!|&#9488;Vc(&#65533;&#65533;YxB&#65533;&#65533;&#65533;Ad&#65533;&#65533;&#65533;&#2036;XfdH&#1233;YA|S&#65533;&#65533;p&#928;1wx&#65533;&#65533;@&#65533;&#65533;7&#65533;&#65533;o&#65533;&#2017;B&#65533;&#1865;\&#65533;&#65533;&#737;E47sK&#65533;&#65533;F&#65533;&#65533;~B&#65533;4`}	A#V0&#65533;&#65533;p^&#65533;&#65533;&#65533;@	&#65533;&#65533;&#65533;u&#65533;pw&#65533;x&#65533;{&#65533;z&#65533;u &#65533;0&#65533;^/``%&#65533;&#65533;/&#65533;&#65533;r&#65533;_K&#65533;TRH&#65533;&#65533;&#65533;&#65533;&#65533;s7\&#65533;&#65533;.\@&#65533;'&#65533;d0&#65533;>&#65533;&#65533;U&#65533;&#600;&#65533;&#65533;&#65533;&#65533;6&#65533;FmG&#65533;?Q2&#65533;K;&#65533;2SRn&#65533;X&#65533;&#65533;0;&#65533;%[2G&#65533;xY2m&#65533;6dX;&#65533;Yogeb&#65533;yM&#65533;&#65533;&#65533;'&#65533;&#65533;'&#65533;9p-dp&#65533;&#65533;Z&#65533;&#65533;&#65533;$&#65533;`&#65533;cP!&#65533;&#65533; h&#65533;#A&#288;&#65533; &#65533;&#65533;p*}&#65533;^0sf&#65533;&#65533;&#65533;&#65533;&#65533;[D &#65533;&#1121;a4"&#65533;&#65533;~80&#65533;D&#65533;=c0o&#65533;7&#65533;&#65533;&#65533;&#65533;&#65533;P&#65533;&#65533;&#65533;tw&#65533;z&#65533;z&#65533;&#65533;&#65533;r jOpS&#65533;&#65533;S&#65533;F0'&#65533;&#65533;cT&#136;&#65533;&#65533;RH&#65533;,@H&#65533;&#65533;>&#65533;"Qp&#65533;P&#65533;&#65533;&&#65533;ha&#65533;&#65533;&#1120;&#65533;&#65533;&#65533;FV&#65533;!QG&#65533;&#611;$3Cc?&#65533;y&#65533;3&#65533;&#65533;%&#65533;&#65533;&#65533;@&#65533;K&#65533;1&#65533;&#65533;)[&#65533;Z&#65533;&#65533;&j&#166;W&#65533;o&#65533;&#1499;a{_&#65533;'~&#65533;'&#65533;{dZ&#65533;&#65533;&#65533;&#65533;X&#65533;B
W&#65533;+&#65533;pf&#65533;&#65533;&#65533;&#65533;&#65533; &#65533;&#65533;f]&#65533;G3p.&#65533;D&#65533;g`HB9~&#65533;&#65533;&#65533;&#65533;Q&#65533;a&#65533;&`Q&#65533;&#65533;U&#65533;&#43629;&#65533;&#65533;Ri&#65533;&#65533;&#65533;&#65533;&#65533;s &#65533;&#1578;u&#65533;&#65533;	{&#65533;&#65533;hrPw&#65533;&#65533;h&#65533;^6%H&#65533;&#1302;&#65533;&#65533;_a'i&#1771;u	 &#65533;&#65533;&#65533;$R5&#65533;I&#65533;&#65533;&#65533;b&#65533;w&#65533;&#65533;&#896;a&#992;a_&#65533;1&#624;1&#65533;&#65533;&#65533;z&#65533;Ja<j$%&#65533;?(&#65533;>&#65533;?Bq&#65533;Fb&#65533;HA&#65533;Lz&#65533;!&$&#65533;Ezi&#65533;&#65533;&#65533;&&#65533;z&#65533;&#65533;5&#65533;&#65533;5U&#65533;d&#65533;&#1285;_&#65533;\&#65533;&#65533;&#65533;&#65533;zE&#65533;&#65533;^CN&#65533;&#65533;&#17520;i&#65533;D&#192;+&#65533;!&#65533;W)&#65533; i &#65533;FPp7
&#1053;&#65533;\&#65533;!&#65533;&#65533;&#65533;r&#65533;&#65533; !@&#65533;A&#65533;k.ad0R}0&#65533;9&#65533;P	&#65533;&#65533;&#65533;&#65533;&#65533; &#65533;&#65533;u@&#65533;&#65533;&#65533;&#65533;&#65533;V&#65533;&#65533;&#65533;uje9&#65533;&#65533;&#65533;T&#65533;Hp&#65533;x&#65533;&#65533;&#65533;7&#726;j "&#65533;&#65533;&#65533;%`5EF&#65533;FK\0b&#65533;p>&#65533;&#65533;&&#65533;A&#65533;0&#65533;&#65533;&#65533;)&#65533;2F!?FQ?{Un&#65533;3Xc&#65533;K21s&#65533;&#65533;Fb7Vm;D&#65533; &#65533;&&#65533;&#65533;&#65533;c&#65533;&#65533;&#65533;y&#65533;Ecp&#65533;Y&#65533;&#65533;&#65533;&#65533;&#65533;[&#1594;"&#65533;o%&#65533;&#65533;T<e&#65533;&#65533;BY&#65533;&#65533;&#65533;B&#65533;&#65533;(&#65533;3&#65533;&&#65533;@&#736;1&#416;#&#65533;+V{&#65533;&#65533;+&#65533;$GqQ&#65533;&#65533;&#65533;&#65533;Q&#65533;&#65533;&#65533;&#65533;0 &#65533;&#65533;9&#65533;&#65533;!3&#65533;,=w&#1473;Z &#65533;&#65533;&#65533;s&#65533;&#65533;&#65533;&#65533;&#65533;@
&#65533;	&#65533;0&#65533;~0&#65533;&#65533;
&#65533;P&#65533;V&#65533;v&#65533;&#65533;&#65533;%&#65533;S&#65533;,&#65533;&#65533;%&#65533;&#65533;&#65533;SbH&#65533;# &#65533;.m&#65533;r7B&#65533;#&#65533;V&#65533;i'&#138;&#65533;&#1463;&#694;l&#1184;#&#65533;0&#65533;&#65533;7&#65533;&#65533;)&#65533;&#1188;l5?&#65533;&#65533;&#65533;&#65533;y&#65533;&#65533;&#65533;&#65533;n,2&#65533;3cj&#65533;V0&#65533;#!&#65533;nL&#65533;&#65533;a&#65533;X&#65533;C&#65533;@)g34&#183;&#65533;	'6&#65533;B]
p&#65533;&#65533;&#65533;x&#65533;&#65533;P&#65533;&#65533;&#65533;W6&#65533;{&#65533;F&#65533;&#65533;3d&#65533;0{&#65533;7r#&#65533;>&#65533;K$;~ &#65533;&#65533;&#65533;t 1&#1053; &#65533;&#65533;`&#65533;&#65533; &#65533;9&#65533;&#65533; &#65533;Q `&#1301;&#65533;U@t&#65533;RQWi&#65533;&#65533;$;~&#65533;&#65533;&#65533;{	&#65533;&#65533;	&#65533;j&#65533;y&#65533;y&#65533;k&#65533;k r&#65533;Ib&#65533;&#65533;$P&#65533;&#65533;8&#65533;$&#1213;&#65533;&#65533;$&#65533;&#65533;&#65533;1w&#65533;&#65533;&#1641;w&#65533;q&#65533;vk
&#2042;&#65533;&#65533;&#65533;(&#65533;&#1168;&#65533;&#65533;@&#65533; &#65533;&#65533;&#65533;&#65533;)&#65533;1arK&#7691;+L"&#65533;x&#65533;K&#65533;&#65533;&#65533;#2&#65533;&#65533;x &#65533;x$1$n&#65533;g&#65533;&#65533;	&#65533;&#65533;t&#65533;J&#65533;&#65533;[*p&#65533;&#65533;&#65533;^&#1712;T&#65533;=&#65533;Y&#65533;Xfl&#65533;k&#1520;J&#65533;&#65533;l&#256;>x&#65533;&#65533;p&#65533;	&#65533;&#65533;&#65533;t0u-sP&#65533;aN&#65533;pQ&#65533;&#65533;R&#65533;&#65533;&#65533;`&#65533;&#65533;&#65533;e3@&#65533;O`&#65533;aZPtp&#65533;}&#65533;&#65533;&&#65533;&#65533;&#65533;&#65533;&#65533;&#65533; &#65533;&#65533;&#65533;z	&#65533;&#65533;	&#65533; &#65533;&#65533;&#65533;	&#65533;g&#65533;^&#65533;S&#65533;Y&#1864;7+&#575;#&#65533;&#65533;!H$&#65533;R`=&#65533;&#65533;&#65533;&#65533;&#65533;bl{7&#65533;`&#65533;&#716;#&#65533;&#65533;&#65533;&#1120;aa&#65533;&#65533;&oz&#65533;&#65533;&#65533;&#65533;d@C&#65533;V&#65533;&#65533;&#65533;Vr%&#65533;H$&#65533;*&#65533;A&#65533;&#65533;,b&#65533;Rz2dZ&#65533;'&#65533;&#65533;&#65533;4&#65533;&#65533;YN(9w&#65533;&#65533;&#65533;+&#1711;&#65533;&#65533;M&#65533;&#65533;&#65533;zi&#65533;&#1660;W&#65533;&#65533; &#288;&#560;&#65533;b&#65533;&#1088;_&#65533;&#65533;A&#65533;0&#65533;&#65533;6&#65533;qu&#65533;r4P&#65533;&#65533;
0~`&#65533;u&#65533;W}&#65533;
F&#65533;4@3`&#65533;-&#65533;&#65533;F&#65533;&#65533;&#65533;P&#65533;&#65533;p	&#65533;&#65533;&#1729;@	&#65533;p	&#65533;&#65533;&#1951;P
_&#65533;&#65533;M&#65533;&#65533;	&#65533;i1&#65533;&#65533;7u&#65533;b &#65533;&#65533;&#65533;&#65533;u0-&#65533;&#65533;-&#65533;&#65533;&#65533;Psw&#65533;%&#65533;G&#65533;&#65533;&#65533;&#65533;&#65533;}`>&&#65533;p&#65533;l&#65533;&#65533;&#65533;&#65533;G&#65533;[1q&#65533;&#65533;&#65533;&#65533;&#65533;|E2&#65533;J@$n&#65533;"Q&#65533;&#65533;:&#65533;"3$8XR1&#65533;Y!$Q&#65533;&#65533;&#65533;p&#65533;+&#65533;&#65533;&#65533;4&#65533;&#65533;T&#65533;A>&#1044;U&#65533;V&#65533;&#65533;E&#65533;k&#65533;foT&#65533;T&#65533;&#65533;&#65533;&#65533;&#65533;>&#32984;8r#&#65533;~&#1751;0&#65533;&#65533;N&#65533;j^&#65533;&#65533;&#1035;&#65533;&#65533;)&#65533;9&#1121;Q&#65533;&#65533;.&#993;&#65533;3PA&#65533;?&#65533;&#65533;4&#65533;=s&#65533;7~P&#65533;&#65533;&#65533;P	s^&#65533;&#65533;&#612;&#65533;	z&#65533;&#1966;&#65533;&#65533;&#65533;&#65533;&#65533;tP&#65533;&#65533;&#65533;%&#65533;&#65533;&#1853;&#65533;&#65533;nh-&#65533;"&#65533;&#65533;&#65533;.
&#65533;XR&#65533;]xU&#65533;&#65533;&#65533;&#65533;@&#65533;r&#877;&#1184;&#65533;&#65533;&#65533;&#65533;&#65533;n&#984;&#65533;&#65533;9&#65533;&#65533;H&#65533;&#65533;&#65533;&#65533;&#65533;{3Gr&#65533;-&#65533;&#65533;7#mB&#65533;Z&#478;&#564;&#65533;K&#65533;&#65533;u&#65533;_&#65533;Aq"Y[&#65533;dI&#65533;&#65533;d&#65533;p&#1870;&#65533;&#65533;~&#65533;V*l&#65533;&#384;&#65533;&#65533;#P&#65533;1&#65533;&V&#65533;@
&#65533;&#65533;&#65533;@&#65533;&#25418;Q'k&#65533;&#65533;&#65533;;&#65533;&#65533;`&#65533;&#65533;&#65533;&#65533;,&#65533;6pd&#65533;&#65533;f&#785;&#65533;iP7&#65533;L	&#65533;@&#65533;&#27508;&#65533;&#65533;&#65533;&#65533;&#65533;&#65533;&#65533;z&#65533;NSn&#1378;&#65533;-6&#65533;S &#65533;&#65533;&#1407;&#65533;&#65533;&#65533;&#65533;b+"&#65533;&#65533;~I-&#65533;B@-VE&#65533;~@	&#65533;&#65533;&#65533;&#940;&#65533;&#65533;&#65533;Sh&#65533;6&#65533;&#65533;&#65533;&#65533;XL&#65533;Vd><?(AL8H&#65533;'&#65533;&#283;"&#65533;-&#65533;&#65533;&#65533;&#65533;&#65533;CFM&#65533;&#65533;B&#65533;&#65533;M&#65533;&#65533;_&#65533;&#65533;&#65533;$X&#65533;&#65533;A&#65533;	.&#65533;g&#65533;&#65533;@&#65533;>t&#1584;&#65533;<j&#65533;&#65533;!c&#65533;&#65533;#3&#65533;&#65533;8:c&#65533;&#804;2&#65533;$&#65533;Q&#65533;D&#65533;Q&#65533;G&#65533;&#65533;&#1107;&#65533;:ih @&#65533;&#65533;%4Q&#65533;&#65533;-&#65533;5&#65533;&#65533;8&#65533;)&#65533;+]&#65533;&#65533;gN&#65533;A&#65533;	&#65533;D)&#65533;?&#65533;&#65533;L&#65533;(P&#65533;;y&#65533;&#65533;&#851;&#462;9&#65533;n&#1840;&#65533;&#65533;&#852;!4f&#65533;p&#65533;&#65533;D&#65533;$&#65533;p&#65533;&#65533;h&#65533;-ZD~&#65533;&#65533;E0Z&#65533;x&#1123;&#65533;&#65533;"P&#65533;>y&#65533;%,&#65533;`&#65533;J>c&#65533;&#821;&#65533;g&#65533;b?i&#65533;&#65533;8&#65533;&#65533;&#65533;&#65533;&#65533;W_<&#65533;&#65533;&#65533;&#1123;&#1016;;&#65533;&#461;G&#65533;9<v&#65533;&#1913;&#65533;&#65533;&#65533;&#65533;&#65533;&#65533;&#65533;&#65533;&#363;&#65533;]&#65533;&#65533;&#65533;w&#65533;&#65533;0x&#65533;&#65533;&#65533;9D&#65533;=E{&#65533;*&#65533;&#65533;&#65533;&#994;&#65533;&#65533;&#65533;I&#65533;&#65533;&#65533;>&#65533;&#65533;@&#65533;@Tp&#65533;&#65533;&#65533;o&#65533;&#65533;?&#65533;*&#65533;&#65533;B&#65533;"&#65533;o&#201;4&#65533;&#65533;=&#65533;l&#65533;#&#65533;8b&#65533;$&#65533;HB&#65533;eXd&JXz&#65533;F&#65533;H&#65533;&#65533;F&#65533;#6&#65533;0A&#65533; &#65533;!A&#65533;(&#65533;4
)&#65533;\`Af&#65533;&#65533;!&#65533;&#1080;&#65533;"+&#65533;&#65533;&#65533;AQD&#65533;.&#65533;&#65533;KE&#65533;9&#9387;&#65533;:&#65533;&#65533;5&#65533;@c&#65533;&#1176;
!3A&#65533;&#65533;3&#644;&#65533;&#65533;l&#65533;^0&#65533;&#65533;^&#65533;3|B!&#65533;&#65533;b&#65533;6$&#65533;T&#65533;`f&#65533;-6g&#65533;&#65533;&#65533;i&#65533;&#65533;T6fhA&#65533;&#65533;&#65533;&#65533;m&#65533;x~&#65533;n<&#65533;K&#65533;9&#722645;&#65533;&#39579;&#65533;v&#1593;.&#65533;&#65533;x&#65533;N8|v&#65533;&#65533;&#65533;&#65533;&#65533;&#65533;&#65533;&#65533;{&#994;&#65533;&#65533;&#46114;!R&#65533;?&#65533;&#65533;&#65533;&#65533;&#65533;&#65533;[p&#65533;EP[r%&#65533;&#65533;Bt&#65533;=&#65533;?&#65533;&rWC&#65533;&#65533;&#342;&#65533;J&#65533;$&#65533;I&#65533;$~&#65533;a&#65533;&#65533;K.&#65533;R@id&#65533;G*&#65533;N4&#65533;&#65533;"6&#65533;&#548;@x&#65533;&#65533;@pa&#65533;&#65533;iB4I&#65533;c&#65533;>D?	&#65533;&#65533;@1D@	&#65533;A&#65533;t&#65533;&#65533;4?q&#65533;9&#65533;k/4&#65533;`/;&#65533;&#65533;&#65533;&#65533;&#48324;&#65533;u2&#65533;6&#65533;&#65533;&#65533;j&#65533;a&#65533;&#65533;"B&#65533;"&#65533;&#65533;&#65533;9Y&#274;K,&#65533;&#65533;~7u&#65533;OG&#65533;_dhqf&#65533;v&#65533;&#65533;U&#65533;&#65533;&#65533;uV&#65533;h&#65533;no&#4229;gxt&#65533;&#65533;&#65533;&#65533;&#65533;&#65533;&#65533;mU&#65533;&#65533;&#65533;&#65533;m=&#65533;&#65533;&#752;]k&#65533;&#65533;l'&#65533;V\40\o4B&#65533;=&#65533;&#65533;&#65533;&#65533;u]v&#65533;&#65533;&#65533;w&#65533;9&#65533;&#65533;Z&#247;E&#65533;&#65533;I&#65533;w&#65533;&#65533;Y&FS*1O<qG`JD4&#65533;&#65533;&#65533;a&#65533;'^&#65533;(&#65533;$3Ah!&#65533;&#65533;+&#65533;&#65533;&#65533;&#65533;?&#65533;d&#65533;&#65533;A$&#65533;H&#65533;W&#65533;&#65533;@d&#65533;&#65533;8)7&#1424;&#206;&#65533;&#65533;eNk&#65533;&#65533;&#65533;&#189;&#65533;&#65533;&#65533;1&#65533;&#65533;'&#65533;,pC&#65533;&#65533;`0&#65533;Au&#65533;[x&#65533;&#65533;&#65533;&#65533;-&#65533;$1&#65533;&#65533;%&#566;&#65533;&#65533;&#65533;5&#65533;&#65533;3&#65533;&#65533;&#65533;D$&#65533;&#65533;&#65533;|&#1187;&#65533;x&#547;p&#65533;)&#65533;&#65533;&#65533;F&#65533;&#65533;
;&#65533;sG;&#65533;&#65533;&#65533;!'8&#65533;&#65533;&#65533;y&#65533;&#65533;f5=&#65533;I{&#65533;UEx&#65533;gZ&#65533;&#65533;O&#65533;&#645;&#65533;&#65533;}.u&#65533;#&#1911;&#65533;E &#65533;m&#65533;&#65533;Y]_&#65533;F8&#65533;9&#65533;3&#65533;&#65533;&#65533;{&#65533;(6&#65533;c&#65533;&#65533;T&#65533;&#65533;&#65533;&#65533;&#65533;#&#65533;)*a	HT&#65533;&#65533;pD&#65533;&#65533;R&#65533;4H!&#65533;&#65533;B&#65533;&#65533;&#65533; &#65533;&#65533;&#65533;&#65533;&#65533;f@(<!4&#65533;&#65533;&#65533;&#65533;&#65533;4&#65533;&#65533;D&#65533;K&#65533;&#65533;&#65533;"1Cb&#65533;&#65533;Y-&#65533;DP&#65533;kX&#65533;&#65533;06&#65533;!h&#65533;&#65533;"&#65533;&#1024;0L+&#65533;?)rl&&#65533;&#65533;h`H%&#65533;AQD&#65533;&#65533;%&#65533;&#65533;"\&#65533;&#65533;&#65533;F5&#65533;&#65533;&#65533;
g&#65533;)|%C&#65533;&#65533;F&#65533;c&#65533;)&#65533;&#65533;I&#65533;~(&#65533;&#65533;+:&#65533;(\>z+])Y&#650;>&#65533;&#65533;&#65533;BK&#65533;&#65533;B!s&#65533;n\`&#65533;>&#65533;AF&#1161;&#65533;&#65533;#&#65533;H&#65533;&#65533;	&#65533;1&#65533;	&#65533;]A$2e&#65533;b&#65533;&#65533;&#65533;]&#65533;&#65533;v&#65533;&#65533;E&#65533;&#65533;&#65533;!&#65533;	H&#65533;&#65533;&#65533;&#65533;&#65533;&#65533;n&#65533;&#65533;aF!c&#65533;c&#65533;&#65533;@&#65533;cO&#65533;A&#65533;0&#65533;;Y&#65533;
&#65533;&#65533;&#65533;*&#65533;K&#65533;&#65533;_&#65533;&#65533;$Q?[&#161;&#65533;&#65533;&#65533;&#50182;a&#65533;5&#65533;&#37030;m&#65533;{&#1899;&#65533;`&#65533;&#65533; &#65533;{U&#162;&#65533;&#1029;9&#65533;&#65533;&#515;IL!	&#65533;D&#65533;&#65533;h&#65533;&#65533;&#65533;w&#65533;&#65533;w&#65533;&#65533;&#65533;-&#65533;&#65533;U&#65533;p&#65533;&#65533;&#65533;?e&#65533;P&#65533;&#65533;K&#65533;&#31810;u&#65533;'.&#906;&#65533;q&#65533;5&#65533;Q-N&#65533;&#65533;bcF&#65533;&#65533;&#1097;&#65533;@-cp&#1144;Q&#65533;&#65533;&#65533;u(E&#65533;J&#65533;&#65533;vQ&#65533;&#65533; &#65533;I&#65533;&#65533;/&#65533;r&#645;&#65533;c&#65533;}gd&#65533;M`&#65533;|$&#65533;&#65533;<&#65533;DsXC.&#65533;&#612;,3j&#65533;&#65533;&#65533;'q&#65533;(S/V&#65533;&#65533;+&#65533;&#65533;&#65533;&#65533;&#65533;D+U&#65533;&#65533;&#65533;&#65533;os8&#1218;}&#65533;:&#1537;zq&#65533;C$&#65533;>&#65533;
&#65533;&#65533;&#65533;&#65533;&#65533;&#65533;&#65533;`B&#65533;&#65533;&#65533;G&#65533;p&#65533;P&#65533;&#65533;&#65533;p&#65533;=8Bx '""Q&#65533;HH&#65533;&#65533;x&#65533;M&#65533;&#65533;Bw~&#65533;#&#65533;-&#65533;q&#65533;&#65533;4&#65533;U&#65533;)&#65533;&#65533;&#65533;Gp&#65533;9(&#65533;C&#65533;yD<&#65533;&#65533;o&#65533;S&#65533;&#65533;&#1414;&#65533;D):&#65533;v]&#65533;Z&#65533;b&#65533;:z\&#65533;&#185;&#65533;&#65533;&#65533;P&#65533; d&#65533;&#65533;>W&#65533;9&#65533;@&#65533;&#65533;<Z&#65533;&#65533;&#65533;&#65533;w?&#65533;;&#65533;&#65533;Q&#65533;&#65533;&#65533;$Z&#65533;&#65533;E&#65533;&#65533;-2&#65533;&#65533;[rpI&#65533;-&#65533;&#65533;&#65533;&#65533;&#65533;&#65533;&#65533;c&#65533;&#65533;]&#65533;QNIP&#65533;&#65533;XD&#65533;O&#65533;G@b.&#65533;&#65533;_&#65533;E&#65533;}r&#65533;&#65533;b&#65533;Q&#65533;&#65533;9Mi&#65533;7C&#65533;&#65533;&#65533;&#65533;wM!@a*Z&#65533;&#65533;E&#65533;(&#65533;&#65533;\&#65533;BF&#65533;#K,&#65533;b&#65533;"*&#65533;w&#65533;&#65533;&#65533;rH8h&#65533;&#65533;&#65533;&#65533;&#65533;X=&#65533;&#65533;&#65533;Ah;&#65533;&#65533;e&#65533;4&#65533;&#65533;&#65533;&#65533;n&#65533;&#65533;&#65533;&#65533;&#1418;&#65533;\&#65533;&#7521;&#65533;&#65533;&#65533;&#65533;a&#65533;H&#65533;|q&#65533;f<Bw&#65533;(I&#1912;g&#1597;&#65533;!&#65533;0F3&#65533;Q&#65533;&#65533;&#65533;S>&#65533;&#65533;w&#65533;&#65533;K&#65533;&#65533;&#65533;&#65533;T[&&#921;HaI&#65533;i&#65533;&#1314;&#65533;H%0T&#65533;KQa9&#65533;a&#65533;&#65533;H&#65533;"A6J(O&#65533;&#65533;Z$&#65533;&#65533;&#65533;&#65533;&#65533;&#65533;#&#65533;k
&#65533;&#65533;NR&#65533;r&#65533;(|&#1583;&#65533;&#65533;BIl&#65533;&#65533;|&#65533;&#65533;U&#65533;&#65533;&#65533;!&#65533;P&#65533;&#65533;@c&#65533;&#65533;3&#65533;&#65533;P&#65533;Y&#65533;I&#65533; &#65533;m&#65533;"iw;d&#1538;&#65533;&#65533;&#65533;S&#65533;}&#65533;-&#2033;&#65533;rw|&#65533;&#65533;[&#65533;C&#65533;W&#65533;&#65533;_&#65533;P{&#65533;&#65533;&#65533;Q&#65533;&#65533;*&#65533;&#65533;&#1906;&#65533;M&#65533;&#65533;&#65533;&#65533;q&#65533;&#65533;toV]&#65533;5&#65533;&#65533;M&#65533;&#65533;.uH4x&#1851;&#65533;&#65533;&#1318;&#65533;-&#65533;&#65533;&#65533;8&#65533;&#65533;&#65533;&#65533;&#65533;$$k	J,&#65533;&#65533;x&#65533;&#65533;M&#65533;&#65533;1&#65533;!&#65533;&#65533;&#65533;J`p&#65533;K7&#65533;&#65533;&#65533;6&#65533;"La&#65533;G&#65533;&#65533;&#65533;&#65533;\`&#65533;&#65533;&#65533;&#65533;&#65533;&#65533;&#65533;L&#65533;)&#65533;@&#65533;9&#65533;&#65533;6&#65533;aB)&#65533;&#65533;S&#65533;&#65533;I&&#65533;&#65533;a&#65533;*&#65533;' &#65533;'&#1538;-x&#65533;!&#65533;&#65533;&#65533;^&#65533;T0&#65533;9&#65533;E&#65533;&#65533;&#65533;>D(&#65533;K&#65533;tS<Q&#65533;,iPf84&#65533;Pd&#65533;b@&#65533;2{K&#65533;b&#65533;<&#65533;&#65533;&#65533;&#65533;&#65533;&#65533;2&#65533;`&#65533;&#65533;T&#1613;{H&#65533;$[&#65533;-R&#65533;&t8&#1595;(&#65533;&#65533;-1&#65533;(&#65533;&#65533;=&#65533;;&#65533;3&#65533;B&#65533;I)&#65533;>2&#65533;&#65533;&#65533;&#65533;(4&#65533;&#65533;&#65533;j&#65533;N&#65533;P&#65533;{&#65533;f&#65533;r&#65533;&#65533;&#65533;tb4H&#65533;&#65533;(&#65533;&#616;&#65533;&#65533;i&#65533;&#65533;&#1025;&#65533;&#65533;9O&#65533;J&#65533;_&#65533;&#214;&#65533;P&#65533;&#65533;;&#65533;&#65533;r&#65533;&#65533;&#65533;&#65533;&#65533;>Dh&#65533;D&#65533;&#65533;&#65533;&#65533;&#65533;&#65533;4P*&#65533;&#65533;&#65533;&#65533;&#65533;&#65533;b@&#65533;b&#65533;*&#65533;"&#65533;(&#65533;*&#65533;8&#1538;(&#65533;!&#65533;<h&#65533;O=&#65533;&#65533;D8s&#65533;T`(&#65533;2Pi&#65533;v&#65533;&#65533;&#65533;&#65533;"S&#65533;y&#539;&#65533;s2&#1114;&#65533;&#65533;&#65533;J&#65533;(&#65533;y&#65533;/3Bz(&#65533;&#1703;&#1936;&#65533;)&#65533;&#65533;&#65533;#&#65533;&#65533;&#65533;&#65533;&#65533;&#65533;G&#65533;&#65533;=&#65533;S#/&#65533;B&#65533;&#65533;/Z.&#65533;+C&#65533;,&#65533;s&#65533;&#65533;&#65533;1&#65533;&#65533;Y&#65533;&#65533;Y&#65533;&#65533;&#65533;&#65533;&#65533;&#65533;c&#65533;&#65533;h&#65533;&#65533;{O&#65533;S&#65533;_&#65533;I&#65533;&#65533;7&#58563;H&#65533;&#1560;&#65533;&#65533;&d&#65533;&#65533;&#65533;+7&#65533;&#65533;@&#65533;&#65533;F&#65533;&#65533;D(P&#65533;S&#65533;K&#65533;&#65533;JH&#65533;al&#65533;&#65533;x&#65533;@&#65533;&#65533;rjO&#65533;K&#65533;&#65533;&#65533;I&#65533;J&#65533;&#65533;	*&#513;&#65533;|&#65533;&#65533;Gy&#65533;PKc&#65533;&#65533;)&#65533;&#65533;)&#65533;7&#65533;&#65533;!p&#65533;&#65533;7&#65533;&#65533;&#65533;!&#65533;O(&#65533;D&#65533;D&#65533;&#65533;&#65533;`e&#65533;&#65533;KM&#65533;&#65533;As&#65533;g&#65533;&#65533;&#65533;q&#65533;k&#65533;&#65533;'&#65533;&#65533;}&#65533;7Y&#6592;&#65533;&#65533;[&#65533;/S&#65533;&#65533;2&#65533;	&#1186;&#65533;&#651;"*&#65533;&#65533;&#65533;R&#65533;&#65533;&#65533;|t&#65533;&#65533;A&#65533;&#65533;&#65533;&#65533;&#65533;
&#65533;q&#65533;&#65533;:&#1768;&#205;&#195;&#65533;&#65533;C&#65533;q(9&#65533;&#65533;#O&#65533;HQa&#65533;q&#65533;&#65533;&#65533;y&#65533;)&#65533;&#65533;D&#65533;&#65533;&#65533;G8&#65533;&#65533;&#65533;7H&#65533;PI&#65533;&#65533;&#65533;X&#65533;&#65533;O&#65533;&#65533;D&#65533;C/&#65533;&#65533;&#65533;&#1091;LP&#65533;`&#65533;K&#65533;&#65533;D&#1027;&#14641;&#65533;&#65533;&#601;)&#65533;;hR0&#65533;*&#65533;&#65533;&#153;9h&#65533;:&#65533;&#65533;!&#65533;Ek&#65533;*&#1112;&#65533;5&#65533;&#65533;a&#65533;&#65533;&#65533;&#65533;&#65533;&#65533;&#65533;n&#1730;j&#65533;.&#65533;1H&#65533;&#65533;P(&#65533;O@R&#65533;&#65533;>H&#65533;&#65533;b&#65533;1&#65533;&#65533;i&#65533;F&#65533;&#65533;.&#65533;2d0S&#65533;0s(%,-x&#65533;&#65533;&#835;&#65533;}&#65533;Y&#65533;*&#65533;&#65533;&#65533;b&#65533;&#65533;L&#65533;k&#65533;&#65533;'&#65533;$Q-&#65533;"9:&#65533;1&#65533;80&#65533;3&#1244;&#65533;/&#65533;	&#65533;&#65533;[&#65533;&#65533;{M&#65533;LH&#1239;&#65533;&#65533;F&#65533;4&#65533;iP&#65533;&#65533;'f8&#65533;&#65533;&#65533;s&#65533;Cg&#65533;D&#65533;;&#65533;Q&#65533;:@&#65533;"(&#65533;&#65533;p&#65533;O&#65533;&#65533;&#65533;H'&#65533;&#65533;&#65533;T&#65533;&#65533;O&#65533;	Q|&#65533;&#65533;X&#65533;&#65533;(JD&#515;;pT&#65533;&#65533;G&#65533;&#65533;&#65533;&#65533;7&#65533;&#65533;86P4`&#65533;&#65533;&#65533;&#65533;&#65533;(&#65533;@&#65533;d&#65533;3&#65533;0	&#65533;<(&#65533;&#65533;&#65533;&#65533;7h8&#65533;]&#65533;&#65533;&#65533;O&#65533;&#65533;&#65533;S &#65533;R(&#65533;&#65533;<S(b&#65533;KO&#65533;A&#65533;&#65533;K&#65533;,&#65533;&#65533;&#65533;&#65533;B&#65533;&#65533;J&#65533;&#65533;&#65533;&#65533;`&#65533;&#65533;&#65533;&#65533;&#65533;j2&#65533;0B&#65533;k"Z&#65533;b]=5&#65533;g&#65533;&#65533;&#65533;&#65533;h&#65533;0&#65533;\&#65533;"5&#65533;#&#65533;52)&uRt=&#65533;wH&#65533;&#65533;j&#65533;8&#65533;&#65533;Y&#65533;\&#65533;,5&#65533;&#65533;.{&#65533;ZF&#65533;&#65533;&#65533;&#702;Z
7&#65533;&#65533;&#65533;&#65533;d&#65533;)p&#65533;9&#65533;K&#65533;&#65533;R&#65533;Lp&#65533;&#65533;	&#65533;T(&#65533;Ej%&#65533;&#1273;&#65533;&#65533;&#65533;L&#65533;D&#515;F(K&#65533;&#65533;&#65533;@h&#65533;6&#65533;<&#1027;=&#65533;&#65533;3xY5x&#65533;I]&#65533;&#65533;&#65533;`&#65533;;&#65533;&#65533;F&#65533;;X&#65533;&#65533;&#65533;&#65533;&#65533;-&#65533;&#65533;&#65533;R&#65533;&#65533;&#1092;L(T&#65533;UT&#65533;&#65533;S&#65533;&#65533;&#65533;&#65533;R<&#65533;,N&#65533;.&#65533;&#65533;[&#65533;qH&#65533;&#65533;(+&#65533;<eM&#65533;~j&#65533;B&#65533;&#1121;&#65533;xG&#1976;&#65533;&#1952;&#65533;&#65533;&#65533;j&#65533;&#65533;4&#65533;R&#65533;&#65533;83l&#65533;qU&#65533;&#65533;W.)&#65533;lM&#65533;&#65533;&#65533;&#65533;I&#65533;t&#65533;fhW&#65533;t&#65533;i&#65533;Mz&#65533;&#65533;g&#65533;&#1808;&#65533;&#65533;&#518;F0&#65533;I&#65533;&#65533;T&#65533;&#65533;V"<A:&#65533;&#65533;&#65533;i&#65533;&*&#65533;&#65533;P&#65533;&#65533;q&#65533;PT@&#65533;Q&#65533;&#65533;&#65533;$&#65533;EQ&#53176;TY<&#65533;&#65533;iS&#65533;X&#65533;?&#65533;
<p&#65533;=&#1539;L&#65533;L&#65533;;&#65533;&#65533;5hY>&#65533;&#65533;&#65533;&#324;Q&#1540;L&#65533;&#1347;&#65533;&#1027;9@8&#65533;&#65533;&#65533;G']&#65533;&#65533;OH&#65533;Q&#65533;&#65533;E&#65533;&#65533;P&#65533;&#65533;&#65533;b&#65533;&#65533;M&#65533;&#65533;&#65533;wJ&#65533;&#65533;&#65533;b0&#65533;&#65533;&#354;d&#65533;&#65533;&#65533;Lo&#65533;7&#65533;p&#65533;+Sx &#65533;.;&#65533;&#65533;`&#65533;&#65533;-f&#65533;<&#1770;&#65533;&#65533;J&#65533;&#65533;&#65533;&#65533;6bM;+&#65533;&#65533;&#65533;r&#65533;&#65533;&#65533;&#65533;&#65533;U\&#1548;&#65533;fha&#65533;U&#65533;&#65533;&#65533;&#65533;&#65533;&#65533;&#65533;c0&#65533;&#65533;&#44292;H&#65533;&#65533;_0A0&#65533;;&#915;	'&#65533;|&#65533;&#65533;&#65533;&#65533;4H&#65533;E&#65533;>SHQ&#65533;&#65533;m&#65533;O&#516;&#65533;&#65533;O&#65533;&#65533;R&#65533;	&#65533;&#65533;&#65533;&#702;&#65533;&#65533;&#65533;&#65533;&#65533;&#65533;;&#65533;9@&#65533;&#65533;&#65533;NMP&#1719;&#65533;&#65533;&#65533;M&#65533;&#65533;&#65533;&#65533;&#65533;UZM&#65533;&#65533;=F;&#65533;*&#65533;&#266;!&#65533;O G&#65533;&#65533;O&#65533;Ph&#65533;&#65533;MdTP&#65533;bP&#65533;b(&#65533;`&#65533;d&#65533;h&#65533;T&#65533;&#65533;K&#1424;&#65533;d&#65533;Z&#65533;b&#65533;&#65533;{X&#65533;iBd=`&#65533;xWa&#65533;f-&#65533;V&#65533;!&#65533;&#65533;3&#65533;&#65533;&#65533;33&#65533;&#65533;&#65533;r&#65533;B7&#65533;q=R&#65533;&#65533;&#65533;]&#65533;&#65533;&#65533;&#65533;&#65533;&#65533;&#65533;&#65533;&#65533;8>k8&#65533;&#65533;&#65533;&#565;948&#65533;H]&#65533;a&#65533;&#65533;O&#65533;&#65533;U&#65533;&#65533;U&#65533;;&#65533;Hx&#65533;H0&#65533;&#65533;Y&#65533;=h&#65533;;&#65533;&#65533;&#65533;8;4&#65533;PP2V&#65533;VD&#65533;P,&#65533;&#65533;P&#65533;b&#65533;I$&#65533;&#65533;&#65533;!&#32336;1&#65533;R&#65533;/Y&#65533;&#65533;DPhc&#65533;&#65533;&#65533;c9&#1412;M&#1028;Q&#65533;&#65533;V&#65533;c&#65533;&#1284;u(&#65533;&#65533;}&#65533;;&#65533;M@dx&#65533;Wh_T&#65533;&#65533;G&b&#65533;&#65533;Z&#65533;v5&#65533;&#65533;&#65533;&#65533;&#65533;&#65533;v&#675;&#65533;&#65533;a3&#1810;"&#65533;!|&#65533;&#65533;Y&#65533;&#65533;&#65533;&#65533;&#65533;K&#65533;|&#65533;&#65533;&#65533;&#65533;L&#65533;&#65533;&#65533;&#65533;#&#65533;
&#65533;&#1698;G&#65533;&#65533;[&#65533;]6#&#65533;#&#65533;_&#65533;&#65533;,t3o&#65533;&#65533;Nf&#65533;H&#530;k&#65533;7|&#65533;&#65533;T&#65533;f&#65533;)j&#65533;-A&#65533;T8I8&#65533;&#65533;A&#65533;&#65533;TKV&#65533;bOx	&#65533;&#65533;dt&#65533;Yh&#65533;O`&#65533;JP&#65533;Q&#65533;&#65533;6&#65533;gPp&#65533;&#65533;&#65533;O`KR &#65533;&#65533;S&#65533;|&#65533;D(&#65533;<H&#65533;H&#65533;>E&#65533;d&#65533;&#262;h&#65533;m&#65533;&#65533;&#65533;&#65533;&#65533;&#65533;^>&#515;&#65533;i&#65533;<&#1539;&#65533;u&#65533;&#1923;Q&#65533;V&#65533;V&#65533;&#65533;VxgTh&#65533;IF&#65533;[&#65533;]&#517;c8&#65533;]8^&#65533;A&#1684;&#65533;&#65533;E]pg&#65533;&#818;&#65533;i&#65533;Fe|"-1S(rLex&#65533;`&#65533;&#65533;[&#65533;&#65533;&#65533;&#65533;&#65533;&#65533;&#65533;&#65533;x&#65533;&#65533;&#65533;&#1645;<&#47679;&#381;&#65533;&#65533;&#65533;&#65533;&#65533;&#65533;&#65533;o&#65533;&#65533;&#65533;&#65533;	!&#65533;&#65533;&#65533;&#65533;i&#65533;&#65533;gH&#65533;d8\py&#65533;&#65533;6;U&#65533;&#65533;H&#65533;k&#65533;^5&#65533;`&#65533;&#65533;&#65533;b&#65533;R&#65533;b&#65533;M&#65533;=AQ&#65533;E&#65533;w&#65533;EnT&#65533;&#65533;&#65533;u&#65533;Q&#65533;&#65533;G4&#65533;&#65533;:&#65533;D&#65533;XO@&#65533;R&#65533;?&#65533;&#65533;&#65533;E&#65533;&#65533;&#65533;l&#65533;Wx&#65533;9&#65533;&#65533;Np&#65533;&#65533;&#65533;L&#65533;&#65533;&#65533;rN&#1028;&#65533;&#65533;&#65533;W&#65533;&#65533;-&#1758;Z&#65533;&#65533;V&#65533;W&#65533;&#65533;T&#65533;&#65533;RP&#65533;Z&#65533;*'&#65533;&#65533;&#65533;sx&#65533;s&#65533;&#65533;d&#1541;d&#65533;_Z!P&#1644;&#65533;h&#65533;a&#65533;&#65533;&#65533;&#65533;e*2Q&#65533;-<'-&#66019;&#65533;&#65533;&#65533;&#65533;`,&#65533;&#65533;&#65533;&#65533;&#65533;i&#65533;&#65533;C\&#65533;&#65533;`f&#65533;&#65533;j&#65533;&#141;c&#65533;&#65533;3&#65533;&#65533;j8o&#65533;i@&#65533;c&#65533;d&#1732;&#65533;&#65533;zE(&#65533;?8&#65533;9A&#65533;&#65533;I&#65533;&#65533;`PWm&#758;l&#65533;EB&#65533;&#65533;}&#65533;&#65533;EG&#65533;&#65533;f&#65533;V&#65533;)N&#65533;*'qTH&#65533;F&#65533;&#65533;Gx&#65533;3/&#65533;&#65533;&#65533;_&#65533;S&#65533;&#65533;&#65533;T&#65533;m&#65533;&#65533;;~ZpN&#65533;&#65533;&#65533;&#65533;&#65533;~^&#65533;&#1412;NH&#65533;p&#65533;N&#65533;&#65533;XwMxVp&#65533;N&#65533;Vp&#65533;,&#65533;&#65533;V&#65533;&#65533;Y&#65533;&#65533;`H&#65533;YHW&#65533;&#65533;&#65533;4&#65533;w&#65533;h&#1541;u&#65533;&#65533;i&#65533;&#65533;Qaa}&#65533;5&#65533;s&#65533;&#65533;&#65533;L&#65533;&#65533;=&#65533;&#65533;v&#65533;&#65533;<)oeiG&#65533;&#237;%d&#65533;&#1371;&#65533;=&#65533;&#65533;L&#65533;&#65533;=G&#65533;&#65533;&#65533;t8+)JG&#65533;Lw{XfN'pv%p&#1744;sHpFCa&#65533;&#65533;)C&#65533;&#65533;_&#65533;&#65533;I&#65533;&#65533;`&#65533;&#1781;&#65533;Y&#65533;lV&#65533;&#65533;&#65533;Y&#65533;LhU&#65533;v_&#65533;&#65533;m&#65533;xQ&#65533;&#65533;-/&#65533;&#65533;*&#222;&#65533;A&#65533;pX{XQ&#65533;&#65533;&#65533;&#65533;&#65533;W&#65533;|&#65533;N&#65533;q&#65533;xowvW&#65533;X&#65533;&#65533;Xp&#65533;X&#65533;V&#65533;V&#65533;V&#65533;qV&#65533;&#65533;,7&#65533;&#1894;&#65533;#3&#65533;&#65533;&#65533;n&#65533;&#65533;[7k\&#1744;&#65533;ix&#1850;&#65533;&#65533;&#65533;[&#65533;&#65533;&#65533;&#65533;%&#65533;!a	&#65533;&#65533;6e&#65533;l&#65533;&#65533;Wt&#65533;&#65533;8&#65533;'R&#65533;&#65533;&#65533;&#65533;&#65533;&#65533;&#65533;&#65533;e$&#65533;&#1755;&#65533;{g&#1029;Q&#1477;]&#1029;d&#65533;&#65533;&#1533;nE&#65533;s@%n&#65533;u
&#65533;a(&#65533;[&#65533;&#65533;4&#65533;eU&#65533;q&#65533;|U&#65533;&#65533;&#65533;&#65533;&#65533;W&#65533;&#65533;Q&#65533;&#65533;&#65533;&#65533;&&#65533;tP&#65533;gZ&#65533;tP&#65533;=&#65533;[@&#65533;&#65533;&#65533;S(&#65533;VH|&#65533;x&#65533;&#597;@N&#65533;4i&#65533;&#266;S'&#65533;&#65533;&#65533;&#65533;&#65533;X&#65533;t&#65533;beW&#65533;&#65533;&#65533;^]&#65533;E&#65533;-[&#65533;hM{wo%&#726;&#65533;V&#65533;&#65533;g&#65533;4i&#65533;&#65533;&#65533;M&#65533;&#65533;&#65533;&#1651;f&#65533;z"3&#65533;&#65533;&#65533;s+&#65533;!EZ)&#65533;&#65533;&#65533;&#65533;&#1355;&#65533;&#65533;^&#1322;V&#65533;Z&#65533;W&#65533;<&#65533;&#65533;&#65533;&#65533;U&#65533;R&#65533;c&#65533;.e&#65533;t-&#65533;{H&#65533;>&#65533;&#65533;vnK&#65533;/Y&#65533;&#283;&#65533;^&#828;}&#65533;&#65533;&#65533;7&#65533;K&#134;&#65533;&#65533;&#65533;&#65533;na&#65533;~&#65533;B&#65533;[w2&#65533;&#662;/c&#65533;l&#988;&#65533;s&#65533;&#269;&#65533;&#65533;2c&#65533;+&#65533;U&#65533;I&#65533;%`&#65533;&#65533;#,&#1577;K&#65533;*U2&#65533;&#65533;R&#65533;y&#65533;T&#65533;&#65533;'O&#65533;@ejJ&#1255;T&#65533;&#65533;&#65533;z^&#65533;V&#65533;&#65533;P&#65533;JUU&#65533;R&#65533;&#65533;&#65533;%&#65533;U&#65533;P&#65533;^&#65533;&#65533;&#65533;&#65533;S&#65533;3t%_ }&#65533;&#65533;^&#65533;&#65533;%V&#65533;&#65533;&#65533;`&#626;&#65533;,&#65533;&#65533;&#65533;
+&#65533;$&#65533;+&#65533;&#65533;K.&#456;4-&#1164;&#65533;Y&#65533;i3&#1364;&#65533;M&#65533;<&#65533;L3&#65533;$c&#65533;I&#65533;\&#65533;[I&#65533;&#65533;KX-&#65533;"V&#65533;,&#65533;<a&#65533;&#65533;&#65533;S&#65533;CY&#65533;&#65533;x"&#65533;T5&#65533;&#65533;-&#357;f&#65533;&Xi&#65533;%&#420;cN&#65533;&#65533;i&#65533;I&#65533;K&#65533;&#65533;&#65533;&#65533;[r&#65533;&#65533;]s}9&#65533;b}&#1651;&#65533;#&#65533;\0&#65533;S&#65533;l&#65533;&#65533;R	)&#65533;&#65533;fJ)&#65533;8&#65533;&#65533;&#65533;
(&#65533;@&#65533;n&#65533;&#65533;&#65533;&#65533;t&#65533;&#65533;t&#65533;,&#1385;&#65533;&#674;&#65533;x&#65533;&#65533;*&#65533;&#65533;&#65533;&#65533;,&#65533;&#65533;&#65533;&#65533;+&#65533;|"J(&#65533;C,&#65533;%&#65533;&#65533;B&#65533; +&#65533;"&#65533;,&#65533;&#65533;&#65533;&#65533;.&#65533;&#65533;&#65533;&#65533;C&#65533;<(&#65533;E&#65533;88+.&#65533;Pc&#913;&#65533;&#65533;dN3&#65533;&#65533;TO&#65533;&#65533;&#65533;P%M#&#1679;=&#65533;E&#65533;WQA&#65533;&#65533;F&#65533;#Ua&#65533;&#65533;&#65533;&#65533;6&#65533;&#1250;Y&#1590;&#65533;VYl&#65533;Kd&#65533;q}&#65533;&#65533;&#65533;I&#65533;&#1556;QB&#65533;&#65533;bcV&#65533;&#1533;&#65533;&#65533;9Y&#65533;XvY&#65533;&#65533;_&#65533;&#65533;^dB&#65533;&#65533;k&#65533;&#794;Cb&#65533;&#65533;&#65533;&#65533;r
$&#65533;<&#65533;'&#65533;&#65533;H#&#65533;<&#65533;H&zx&#1162;x&#65533;&#65533;bK+%&#65533;bK*&#65533;&#65533;RJu&#65533;q&#65533;*&#1149;L&#65533;+&#65533;I8&#65533;,&#65533;&#65533;&#65533;_,&#65533;&#65533;&#65533;Bq&#65533;&#65533;&#65533;&#65533;2&#65533;QST5&#65533;&#65533;&#65533;3&#65533;X3&#65533;J&#65533;&&#65533;;&#65533;H&#65533;L2?e&#65533;lO&#65533;&#65533;&#65533;1&#1460;E&#65533;Zn}&#355;&#65533;wK&#65533;<&#65533;&#291;c=&#65533;&#65533;(&#65533;Ye&#65533;%&#65533;t?E&#1360;&2N&#65533;&#65533;	&#65533;&#65533;/b&#65533;>&#65533;&#65533;&#65533;Q&#65533;&#65533;&#17477;&#65533;pd&#65533;&#65533;&#65533;.&#65533;E:a&#65533;@&#65533;J0&#65533; &#65533;#[0&#65533;,C&#65533;)&#65533;X&#65533;&#65533;&#341;PR&#65533;&#65533;&#149;&#65533;&#65533;"&#65533;P&#65533;&#65533;&#65533;t&#65533;&#65533;"&#65533;&#65533;&#65533;^&#65533;1&#65533;RK*&#65533;&#65533;(v&#65533;Vwi&#65533;&#1090;A&#65533;&#65533;&#65533;J&#65533;q&#65533;+%&#65533;b&#65533;B&#65533;w&#2876;NM&#65533;&#65533;&#65533;OM&#65533;&#65533;&#65533;$&#65533;8&#65533;sL2<&#65533;M>%c(&#65533;&#65533;E4&#65533;Q&#65533;&#65533;&#65533;H]&#65533;&#65533;VUV&#65533;&#65533;1%&#65533;&#65533;[Ul&#65533;&#65533;B%qo&#65533;&#65533;Q&#1938;&#65533;&#65533;(H&#65533;&#65533;G&#65533;&#65533;%%U&#65533;r*&#65533;&#65533;
&#65533;&#65533;0&#65533;&#65533;&#65533;.&#65533;&#65533;T:")r&#65533;&#65533;G4\&#65533;&#65533;&#65533;HF1Na	S`&#65533;&#65533;&#65533;&#65533;#&#65533;&#65533;T&#65533;c&#65533; &#65533;"&#65533;+#&#192;^&#65533;&#65533;a&#65533;&#65533;&#65533;&#65533;F*P&#65533;
U&#780;&#65533;&#65533;H&#65533;HE&#65533;b&#65533;
&#65533;&#65533;&#1183;&#65533;&#65533;>b&#65533;&#65533;Z%&#65533;&#65533;
@&#61653;,&#65533;a.&#65533;&#65533;&#65533;&#65533;4&#65533;&#65533;?&#65533;5#m&#65533;I&#65533;&#65533;&#65533;&#65533;i\cE&#65533;&#65533;&#65533;&#65533;&#65533;&#65533;eoW&#65533;&#65533;Z&#65533;fJ{&#65533;&#65533;&#65533;8&#65533;'&#65533;typn=&#65533;&#65533;[&#65533;tC1!	&#65533;&#65533;k&#65533;
&#65533;9|fL&#65533;!1khL/&#65533;N&#65533;C&#65533;=&#65533;&#65533;&#65533;]&#65533;&#65533;`]1&#65533;1&#65533;&#65533;&#65533;h&#65533;n$V
&#65533;Q&#65533;&#65533;D&#65533;&#65533;c&#65533;'<9V&#65533;&#65533;&#65533;&#65533;&#65533;lf&#200;&#65533;H.&#65533;&#65533;/&#65533;&#517;+&#65533;)"^&#65533;&#65533;"#q&#65533;-&#65533;&#65533;&#65533;&#65533;j?&#65533;K&#65533;4
&#65533;Hk82jg;&#65533;r&#65533;&#65533;<#&#65533;&#65533;EJBH~tn&#65533;keE&#65533;Y&#65533;o&#65533;&#65533;&#48800;k&#65533;R&#65533;~&#65533;&#65533;`&#65533;&#65533;Z&#65533;5&#65533;&#65533;2&#65533;Ta&#65533;&#65533;')&#65533;_&#65533;&#65533;&#65533;fxL&#65533;&#65533;s&#65533;&#65533;h&#65533;tq@&#65533;,&#65533;kN11K<B&#65533;&#65533;&#65533;",&#65533;C&#65533; &#65533;D)&#1683;u&#65533;&#65533;&#680;[g&#1468;&#65533;&#65533;s&#65533;J&#65533;~f&#65533;Z&#65533;b&#65533;&#65533;&#65533;.&#65533;=]&#770;@&#1699;&#65533;1&&#65533;&#65533;&#65533;Q&#65533;&#65533;j(&#65533;&#65533;!&#65533;g@m>A&#65533;Y3d&#1114;TRO&#65533;?j&#65533;&#65533;*Nq&#65533;J&#65533;hGK&#65533;&#65533;-&#65533;U&#65533;`4&#65533;j&#65533;Tn&#65533;&#65533; wB&#65533;&#65533;p&#65533;&#65533;&#65533;S}&#65533;&#65533;&#65533;&#65533;k&#65533;&#65533;:*q-&#65533;&#65533;&#65533;&#65533;&#65533;&#27655;<&#65533;&#65533;&#65533;V@B&#65533;Q&#65533;!	JD&#1114;n
&#65533;2<4&#65533;&#65533;&#65533;&#1956;Y&#65533;\[3&#65533;Q&#65533;&#65533;&#65533;B&#65533;&#65533;0&#65533;-&#65533;&#65533;*]X&#65533;&#65533;&#65533;&#65533;&#65533;&#65533;M\T$&#65533;&#65533;=	&#65533;&#65533;&#65533;V&#65533;&#65533;E26ysLC&#65533;&#65533;0&#65533;&#65533;&#65533;&#65533;VI&#1444;&#65533;&#65533;&#65533;&#65533;nj`&#509;6&#65533;fa V&#65533;E&#65533;"EpfA&#65533;&#65533;&#65533;A&#65533;&#65533;&#65533; E&#65533;T&#65533;d&#65533;&#65533;&#65533;&#65533;nk&#65533;B&#65533;&#65533;R0&#65533;&#65533;&#65533;Z\&#65533;0&#65533;4&#65533;1a&#65533;q&#65533;e@&#65533;&#65533;0)&#65533;&#1532;f&#65533;&#65533;	y&#65533;j&#65533;&#65533;&#65533;&#65533;&#65533;S&#65533;4Ce&#65533;h&#65533;&#65533;8F&#65533;t4V&#65533;&#65533;@Y&#65533;/2&#65533;&#65533;&#65533;&#65533;#&#65533;&#65533;&#65533;:&#706;&#151;&#65533;&#65533;c&#65533;&#65533;Oym<&#65533;&#65533;&#65533;	Mq&#65533;J&#65533;<&#65533;+&#65533;2[&#65533;A:&#65533;vS&#65533;TP[b&#65533;&#65533;[&#65533;&#65533;Kg&#65533;&#65533; &#65533;^&#65533;;nPwi&#65533;S;FJ
&#65533;&#65533;&#65533;&#65533;tS&#65533;&#65533;&#456;\R&#65533;u&#65533;&#65533;{@#&#65533;`&#65533;3&#65533;1&#65533;:CXN&#65533;:&#65533;&#65533;&#65533;u
&#65533;"&#65533;&#65533;#&#1782;&#65533;&#65533;Z&#65533;&#65533;&#65533;&#65533;&#65533;A&#65533;&#65533;<&#65533;"{1P&#65533;p5#vV&#65533;&#65533;&#65533;5z&#65533;bg&#65533;&#65533;?Aw&#65533;l&#65533;QD3&#65533;&#65533;Rq&#65533;&#65533;#&#65533;.&#65533;&#65533;:&#65533;jQ&#65533;R&#65533;N&#65533;p&#65533;&#65533;&#65533;&#65533;&#65533;&#65533;&#65533;&#65533;&#65533;
&#65533;&#65533;&#65533;T&#65533;&#65533;]>N&#65533;&#65533;&#65533;&#65533;&#65533;Jd'&#65533;&#65533;'5&#65533;(&#65533;7&#65533;!&#65533;&#65533;&#65533;&#65533;j9&#65533;&#65533;l?&#65533;&#65533;&#65533;&#65533;-&&#1183;&#65533;&#65533;&#65533;h&#65533;&#65533;|&#65533;g_Y	&#65533;&#65533;Q&#65533;&#65533;4.3sS&#65533;&#65533;&#65533;(x&#65533;q27t&#419;N&#65533;Z&#65533;b&#65533;&#65533;&#65533;&#65533;,t+&#65533;Jq&#65533;&#65533;!m:&#65533;X&#65533;&#65533;&#65533;&#65533;&#65533;j&#65533;Z&#65533;&#65533;Vx/K&#65533;[&#65533;&#65533;&#1289;V*R'N&#65533;&I&#65533;w&#65533;9&#65533;&#65533;B&#65533;O&#65533;T&#65533;h&#65533;&#65533;N&#65533;vk9&#65533;%&#65533;&#65533;&#65533;H+&#65533;&#65533;j&#940;&#65533;Uf%&#65533;&#65533;+&#65533;&#504;&#65533;&#65533;&#65533;&#65533;&#65533;&#65533;&#65533;&#65533;&#65533;&#65533;3&#65533;9&#65533;&#590;|&#65533;gU&#65533;&#65533;y&#65533;p&#65533;&#65533;&#402;&#65533;W&#65533;
&#65533;\#.&#65533;R&&#65533;&#65533;x&#65533;&#65533;](~'iz&#65533;&#65533;X7&&#65533;n/^&#65533;'Q&#65533;&#65533;&#65533;v;&#65533;&#65533;&#65533;c&#65533;&#2019;&#65533;H&#65533;&#65533;-&#65533;&#65533;&#65533;I&#65533;&#65533;&#65533;W&#65533;&#1690;c,8&#65533;cn&#65533;&#65533;&#65533;>&#65533;.(&#65533;!&#65533;+.b&#65533;&#65533;ID&#65533;&#65533;&#65533;U2&o&#65533;&#65533;H#g&#65533;&#1117;l&#65533;6R&#65533;&#65533;&#65533;;&#65533;&#65533;(&#65533;&#65533;&#65533;&#65533;&#570;8&#65533;J&#65533;&#65533;'&#65533;&#65533;X&#65533;E&#65533;&#65533;&#65533;,a&#65533;&#65533;mZ&#65533;}VgE\&#65533;&#65533;&#65533;&#65533;_&#65533;5&#65533;a&#65533;&#65533;W&#65533;`&#65533;&#65533;&#1705;&#65533;CF]T&#65533;Q_&#65533;&#65533;&#65533;>&#65533;&#65533;]&#65533;M&#1649;&#65533;O&#65533;&#65533;&#65533;&#65533;F&#65533;>&#65533;B&#65533;&#65533;SGh&#65533;&#65533;hO&#65533;	&#65533;E&#65533;&#65533;	&#65533;&#65533;&#65533;sE&#65533;#&#65533;]&#65533;&#65533;yK&#65533;H&#65533;9L&#65533;&#65533;M&#65533;f&#850;&#65533;&#65533;&#65533;&#65533;&#1397;H&#65533;PZ&#65533;iX&#65533;&#65533;^g&#65533;TH&#65533;&#65533;&#65533;&#65533;&#65533;|&#65533;&#65533;x`^&#65533;&#1293;&#65533;]&#65533;&#65533;&#65533;&#65533;	&#65533;Z&#65533;}&#65533;<&#65533;&#65533;e&#65533;&#65533;b&#65533;A&#65533;!&#11329;\&#65533;&#65533;&#65533;F&#1105;>&#65533;&#128;&#32942;&#65533;&#65533;4}&#65533;&#65533;FXD$&#65533;4MT5|&#65533;&#65533;D&#65533;DR#&#65533;&#1402;U&#65533;&#65533;&#65533;%&#65533;&#65533;&#65533;&#65533;&#65533;u&#65533;&#65533;&#65533;b&#65533;&#65533;&#65533;)&#65533;&#65533;E&#65533;M&#1698;&#65533;&#65533;^&#65533;&#65533;VMm&#65533;&#65533;i&#65533;/&#65533; B&#65533;&#65533;&#65533;o&#65533;&#65533;&#65533;&#65533;&#65533;m&#65533;&#65533;&#65533;,&#65533;a&#65533;&#65533;&#65533;&#65533;&#65533;D7^&#65533;m8r8^TF%2&#65533;&#65533;&#65533;&#65533;
4AbH&#65533;&#65533;E&#1561;&#65533;&#65533;4&#65533;>eb
;1&#65533;I&#65533;&#65533;&#65533;&#65533;&#65533;}&#1520;&#65533;&#65533;$&#65533;&#65533;&#65533;&#65533;&#65533;&#65533;V&#65533;H&#65533;&#65533;&#65533;'&#65533;&#65533;&#579;&#65533;&#65533;&#65533;&#65533;,]$&#65533;U&#65533;"dN&#65533;a&#65533;&#65533;&#65533;n&#65533;!&#65533;&#65533;&#65533;4&#65533;KY&#65533;5v&#65533;3&#65533;&#65533;8&#65533;&#1734;&#65533;]L8&#65533;d&#65533;}c&#65533;Z&#65533;
&#65533;H&#65533;&#65533;&#65533;EL&#65533;&#65533;BC&#65533;&#65533;|&#861;&#65533;&#65533;P&#65533;_x&#65533;c?v&#65533;!&#65533;:&#65533;&#65533;]&#65533;5C5&#65533;O}&#65533;1
#&#65533;\&#2305;V&#65533;4d)&#65533;!&#65533;=&#65533;Gu&#65533;&#65533;&#65533;H&#65533;`0e&#65533;[r&#65533;&#65533;&#65533;&#65533;&#1765;&#65533;q&#65533;&#65533;[&#65533;8&#65533;MSb&#65533;&#65533;&#65533;m&#65533;LjH&#65533;i&#65533;#E&#65533;F&#65533;\&#65533;&#65533;&#65533;F&#65533;&#65533;>U&#65533;&#65533;&#65533;U&#65533;&#65533;&#65533;&#65533;&#65533;D!&#65533;M!b&#65533;&#65533;&#65533;9F&#65533;DU&#65533;&#65533;r&#65533;,1&#65533;&#65533;Wf&#65533;-j&#65533;K&#65533;&#65533;0NKmN&#65533;&#613;&#65533;&#65533;&#65533;&#65533;&#65533;%&#65533;&#65533;&#65533;e]&#65533;e&#65533;&#65533;&#65533;pq&#65533;n&#65533;e&#65533;&#65533;4&#65533;crf&#65533;8&#65533;$S&#1777;&#65533;&#65533;A&#65533;&#65533;&#65533;&#65533;H&#65533;&#65533;W+&#65533;J&#65533;&#65533;&#65533;&#1055;d1&#65533;T&#65533;&#65533;U_&#65533;&#65533;&#277;%&#65533;+&#1964;&#1028;5&#65533;&#65533;$2
&#65533;&&#65533;&#1418;&#65533;eh&#65533;&#65533;&#65533;&#65533;j*Pm&#65533;&#64862;Z&#65533;&#65533;&#65533;&#65533;$&#65533;&#65533;&#65533;|&&#65533;&#65533;&#65533;r&#65533;V'21o&#65533;9&#65533;&#65533;&#65533;ef`&#1184;&#65533;&#65533;7&&#65533;E&#65533;&#65533;9&#65533;4&#65533;Y&#65533;q&#65533;. C&#65533;H.&#65533;&#172;&#65533;&#65533;<H&#65533;&#65533;!f&#65533;!&#65533;&#65533;&#65533;<&#65533;&#65533;"K&#1480;K6#I~&#65533;Z.&#1674;u&#65533;&#65533;&#65533;&#25658;&#65533;&#65533;&#65533;E&#1703;&#65533;]`		W	:&#65533;&#65533;&#65533;&Py&#65533;Hi5V&#65533;	E(&#65533;.L&#65533;&#65533;9\&#65533;3&#65533;&#65533;?&#65533;&#65533;`&#65533;]M&#65533;c&#2407;Y&#65533;MT&#65533;&#65533;>Q&#65533;;l3&#65533;`&#65533;&#65533;&#1849;&#65533;a~%&#65533;&#2039;&#65533;&#65533;4&#65533;C|VF&#65533;&#65533;&#65533;y&#65533;-dK&#65533;f&#65533;,-ZZd&#65533;uR&#65533;&#1808;4&#65533;&#65533;&#1545;`q&#65533;)&#65533;&#65533;&#65533;u*B&#65533;a&#65533;&#65533;&#65533;&#65533;Pe#&#65533;&#65533;&#65533;Ln&#65533;&#65533;&#65533;y&#65533;&#65533;`~haF&#65533;@&#65533;&#65533; &#65533;Z&#65533;&#65533;9Hb&#65533;i&#65533;&#65533;&#65533;&#1898;&#65533;;.&#65533;3X&#65533;8L$^&#65533;&#65533;&#65533;)&#65533;m6&#65533;.\`&#65533;`+&#65533;.&#65533;&#65533;&#65533;&#65533;E&#65533;&#65533;X}~&#65533;A&#65533;V&#65533;&#65533; &#65533;&#65533;&#65533;&#65533;&#65533;j&#65533;A&#65533;&#65533;<TC_&#65533;jL&#65533;i&#65533;:&#65533;M&#65533;\&#65533;MV2&#65533;cQ&#65533;9&#65533;&#65533;5X&&#65533;AR&#65533;U&#65533;D&#65533;&#65533;4tM|&#65533;&#65533;&#65533;<+pv&#65533;&#65533;&#65533;&#65533;&#65533;&#594;&#65533;q&#65533;\p&#65533;n%&#65533;&#65533;&#65533;&#65533;&#65533;%&#65533;&#65533;k&#65533;Q&#65533;&#65533;&#65533;&#1769;&#65533;&#65533;&#65533;4&#65533;l3&#65533;\&#65533;&#65533;&#65533;&#65533;&#65533;86't*KNV.hVf&#65533;49"@&&#65533;3&#65533;&#65533;8&#65533;&#65533;6l&#65533;)&#65533;&#65533;&#65533;&#1058;&#637;q]&#65533;%&#65533;fkepd&#65533;&#65533;&#65533;"5&#65533;GF&#65533;&#1134;l&#65533;RhI&#65533;k&#65533;&#346;&#65533;t&#65533;&#65533;u-a&#65533;C&#65533;Z8rfM^&#65533;NR&#65533;&#65533;&#65533;:&#65533;&#65533;3p&#65533;&#65533;&#65533;
&#65533;&#65533;_&#65533;>C&#65533;&#65533;&#65533;&#65533;&#65533;ZN&#65533;E&#65533;&#65533;&#65533;YzV'&#65533;m&#65533;*_&#65533;>&#65533;&#65533;&#65533;an&#65533;&#65533;Fc&#65533;""&#65533;-6&#65533;&#65533;&#65533;5&#65533;s6&#65533;&#65533;j"2&#65533;&#65533;<&#65533;&#65533;i&#65533;ckdR&#65533;N\&#65533;y&#65533;[&#65533; &#65533;V&#65533;&#65533;}&#65533;a&#65533;&#65533;&#65533;d&#65533;&#65533;-&#65533;+&#65533;%&#65533;z.&#65533;~dS! b&#65533;&#65533;	g&#65533;&#16168;&#65533;&#59825;&#65533;&#65533;&#65533;q&#65533;s&#65533;`&#65533;b&#65533;&#65533;&#65533;D&#65533;&#65533;`&#65533;L&#65533;"&#65533;a&#65533;&#65533;-&#65533;IZ&#65533;Z&#65533;!j&#65533;&#65533;0i.&#65533;o&#65533;&#65533;Vond&#65533;&#925;2&#65533;Nu&#65533;&#65533;o&#65533;&#65533;&#65533;i6hOI&#65533;J&#65533;<&#65533;&#65533;&#65533;}c&#65533;&#928;&#65533;>g&#65533;&#65533;W&#65533;&#65533;.&#65533;R&#65533;<&#65533;&#65533;&#65533;&#65533;n&#65533;&#65533;J&&#65533;i&#65533;&#65533;&#65533;&#65533;&#65533;&#65533;&#65533;&#65533;&#65533;&#65533;&#65533;f&#65533;m&#907;&#65533;&#65533;&#65533;&#65533;I&#65533;&#65533;&#65533;&#65533;&#65533;o&#65533;&#65533;
&#65533;8&#65533;&#65533;&#65533;&#65533;&#65533;&#65533;&#65533;`Sf_&#65533;I&#65533;&#2014;,&#65533;<&#65533;,R0&#65533;E&#65533;&#65533;&#65533;&#65533;&#65533;	0p%*&#65533;&#65533;&#163248;&#65533;.&#65533;&#65533;&#65533;&#65533;0]B/&#65533;N&#65533;&#65533;&#65533;C&#65533;&#65533;7bS&aZz&#65533;&#65533;&#65533;Q&#65533;&#65533;&#6769;+&#65533;&#65533;&#65533;&#65533;q&#65533;&#65533;+/&#65533;m~q&#570;&#1206;&#65533;ChQ&#65533;0?&#65533;&#65533;&#65533;&#65533;C&#65533;&#1777;5&#65533;&#65533;&#65533;p9&#65533;&#65533;&#65533;2&#65533;n+bXgq)d&#65533;&#65533;[@/Q&#65533;&#65533;&#65533;Q&#65533;&#65533;$2&#65533;O&#65533;&#65533;&#65533;~&#65533;o
o^.&#65533;&#65533;&#65533;&#65533;*kp&#65533;&#65533;9&#65533;Z&#65533;9r9j&#65533;e&#55110;&#65533;&#65533;4(&#65533;&#65533;&#65533;&#65533;#*&#65533;&#65533;&#65533;&#65533;$&#65533;Bh]&#65533;&#65533;oW&#65533;&#65533;X*O&#65533;-Si&#65533;e1	&#65533;&#65533;&#65533;&#65533;&#65533;&#65533;&#65533;Z&#65533;b&#65533;&#856;&#65533;1&#65533;&#65533;#e=&#65533;0&#65533;&#65533;&#65533;V&#65533;q-&#65533;r&#65533;R&#65533;&#65533;~m&#65533;&#65533;&#65533;&#65533;7Gs&#65533;Iq8{&#65533;m&#65533;&#65533;'n-S&#65533;j	~&#65533;?&#65533;9T%eQF&#65533;UO&#65533;&#65533;
OI&#65533;Z25W&#65533;&#65533;&#773;5l(&#65533;6&#65533;2&#65533;R.&#65533;*&#65533;
&#65533;m&#65533;f2&#65533;&#65533;e&#65533;&#65533;&#65533;"&#65533;F&#65533;&#65533;=&#65533;&#1007;&#65533;-&#65533;j/&#65533;&#65533;P&#65533;&#65533;&#229;&#65533;&#65533;&#65533;2kr5&#65533;&#65533;Bs&#65533;&#65533;I&#65533;&K&#65533;n&#65533;r.&#65533;&#65533;q&#65533;^1	&#65533;3S&#65533;&#65533;<,&#65533;&#65533;)&#65533;*;&#65533;`+[r;&#241;o&#65533;#&#65533;W&#65533;&#65533;&#65533;RcuS_Tg&#65533;+&#65533;p[&#65533;F&#65533;5&#65533;&#65533;H\SI&#65533;m&#65533;\X&#65533;0;&#65533;O&#65533;&#65533;^&#65533;&&#65533;&#65533;/&#65533;p&#65533;]&#65533;o&#65533;]_5T&#65533;5&#65533;&#65533;oI&#65533;2QUK43&#65533;&#65533;&#65533;&#65533;&#65533;e&#65533;i3D&#65533;9b5X4&#65533;ft&#65533;&#65533;tb&#65533;/g?&#65533;c&#65533;4&#65533;^)i&#65533;joZ)&#65533;&#65533;&#65533;&#65533;r1&#65533;~&#65533;&#65533;&#65533;nW)&#65533;A&#65533;D&#65533;&#65533;\&#65533;vY&#65533;1&#65533;a&#65533;&#65533;A&#65533;fmVQ}+&#65533;&\&#65533;*&#65533;q&#65533;&#65533;&#65533;&#65533;Z&#65533;E&#65533;&#65533;uq4?$w#&#65533;;&#65533;&#65533;&#1377;Pg&#65533;&#65533;]3q&#65533;k%&#65533;oxk&#65533;w&#65533;&#65533;&#65533;&#65533;&#65533;&#65533;&#65533;0s&#65533;f&#65533;n-{&#65533;&#65533;&#65533;7&#65533;&#65533;dk&#65533;r&#65533;&#65533;&#65533;&#65533;&#65533;CkJWu&#65533;&#65533;k8<&#65533;n&#65533;6&#65533;	8?&#65533;t&#65533;5"8W6&#65533;1&#65533;e,&#65533;&#65533;k+h{&#65533;&#65533;&#433;&#65533;Zq&#65533;&#65533;&#65533;~&#65533;x&#65533;&#65533;&#65533;&#65533;s&#1637;]&#65533;GFu&#65533;o&#65533;&#65533;o5&#65533;&#65533;&#65533;&#65533;v&#65533;C.-&#65533;&#65533;&#65533;=&#65533;X&#65533;B2&#65533;?&#65533;b3&#65533;&#65533;&#65533;d&#65533;g&#65533;&#65533;)79v#&#1797;s&#65533;R&#65533;&#65533;&#65533;;y7&#65533;78o!&#65533;#3&#65533;?12&#65533;&#65533;&#65533;9i/&#65533;TW&#65533;y&#65533;2&#65533;&#65533;&#65533;&#65533;&#65533;&#65533;s&#65533;9H9&#65533;&#65533;&#65533;4&#65533; &#65533;&#65533;y&#65533;+&#65533;&#65533;p&#65533;&#65533;&#65533;&#65533;&#65533;&#65533;]S+5q&#65533;&#1901;-&#65533;L&#65533;w&#65533;&#65533;/&#65533;2c&#65533;O&#65533;&#65533;&#65533;&#65533;j&#65533;&#65533;f8&#65533;i:&#65533;&#65533;3u&#65533;&#65533;w&#65533;&#65533;&#65533;&#65533;&#65533;xs{&#65533;&#65533;&#65533;xL&#762;o/&#65533;&#65533;/&#65533;&#65533;C&#65533;&#65533;&#65533;&#65533;&#65533;9&#65533;gc{z&#65533;&#65533;&#65533;>/&#65533;&#65533;&#65533;1&#65533;z&#65533;"o
Y&#65533;&#65533;1&#65533;&#65533;8&#65533;&#65533;n?;Vst&#65533;&#65533;&#65533;&#65533;&#65533;s&#65533;&#65533;7l&#65533;z&#65533;|&#65533;)s{\&#65533;&#65533;&#65533;!&#65533;&#65533;;?y&#65533;&#65533;&#65533;&#65533;&#65533;&#65533;o&#65533;&#65533;W&#65533;&#65533;:&#65533;&#65533;v&#65533;?&#65533;Hn{&#65533;&#65533;8&#65533;&#65533;{&#65533;c&#65533;&#65533;&#1529;&#65533;K&#65533;&#65533;&#65533;&#65533;|&#65533;&#65533;&#65533;&#65533;&#65533;&#65533;&#65533;&#65533;&#65533;&#65533;&#65533;z&#65533;S|&#65533;&#65533;z&#65533;#&#65533;&#65533;_&#65533;&#65533;&#1530;&#65533;w|&#65533;B<s&#65533;&#65533;&#65533;&#65533;&#611;<&#65533;C&#65533;&#65533;&#65533;&#65533;K8J&#65533;<&#65533;[&#65533;&#65533;&#65533;&#65533;{G&#65533;&#65533;|&#803;&#65533;&#65533;&#65533;&#65533;-&#65533;|&#371;&#65533;&#65533;&#65533;&#65533;&#65533;&#65533;&#65533;
&#65533;&#65533;}&#65533;&#65533;&#65533;&#65533;B<&#65533;o&#65533;y&#65533;3&#65533;&#65533;C&#65533;&#65533;Sz&#65533;Gc&#65533;O=&#65533;&#65533;&#65533;w-&#65533;}&#65533;r}&#65533;7{&#65533;&#65533;&#65533;&#65533;&#65533;.&#1635;}&#65533;=&#65533;=o?3&#65533;&#65533;|&#1695;&#65533;&#65533;&#765;^&#65533;=v&#65533;&#65533;&#65533;{&#65533;o|&#65533;&#65533;}&#65533;7&#65533;&#65533;&#65533;&#65533;&#65533;C&#65533;&#2047;&#65533;&#65533;<&#65533;s&#65533;]&#65533;&#65533;&#65533;"&#65533;&#65533;&#65533;&#65533;&#65533;&#65533;&#65533;&#65533;&#65533;&#1399;&#65533;&#65533;c~&#65533;7&#65533;&#65533;g&#65533;&#65533;k&#65533;&#65533;s&#65533;&#1983;:&#65533;~&#65533;3&#65533;&#1499;&#65533;&#39678;&#65533;s>&#686;&#65533;&#65533;&#65533;~&#1335;>&#65533;&#446;&#65533;&#65533;&#65533;&#65533;&#1017;&#65533;&#65533;&#65533;&#65533;&#65533;>&#65533;{&#65533;s&#65533;&#65533;&#65533;&#65533;&#65533;z&#65533;&#65533;~&#65533;;|&#65533;<&#65533;/?&#65533;~&#65533;3&#65533;&#65533;&#65533;&#65533;=&#65533;>D&#65533;sm&#65533;*&#65533;_+b&#65533;&#65533;&#65533;~&#65533;&#65533;&#65533;s&#65533;w&#65533;?&#65533;&#65533;&#65533;]&#65533;&#550;&#65533;&#65533;_&#65533;&#65533;&#65533;&#65533;&#65533;C1|&#65533;&#65533;&#65533;n{&#65533;&#65533;&#65533;&#65533;&#65533;&#65533;&#65533;&#65533;|&#317;}	4x&#65533;^B&#65533;6t&#65533;bD&#65533;&#65533;%<xcF&#65533;9v&#65533;&#65533;dH&#65533;#I&#65533;4yeJ&#65533;$&#65533;l9rbL&#65533;3i:\&#65533;&#65533;&#65533;M&#65533;;y&#65533;&#65533;I0&#65533;O&#65533;COiq&#65533;&#1102;5&#65533;6u
4)Q&#65533;SS!&#65533;
&#65533;,&#65533;*&#65533;'5;56!.!,"5"3"$<"$7%*4%,DG$V'C"$J"%K%+E&+T$+[%,U"'J)3[&2W)4I3<c%,k&-c#(w%-d)3l)3l-;e)5s*3{*3t-;|.;w&2x0>i1=L  M4Fm3E{2Cw4Gw4NgMZ&#65533;&#65533;&#65533;&#65533;&#65533;&#65533;&#65533;!&#65533;.;&#65533;+6&#65533;-8&#65533;0>&#65533;0>&#65533;&-&#65533;%(&#65533;-8&#65533;1=&#65533;3<&#65533;)/&#65533; &#65533;&#65533;&#65533;&#65533;&#65533;!&#65533; &#65533;"&#65533;&&&#65533;$#&#65533;*+&#65533;++&#65533;&%&#65533;.1&#65533;4:&#65533;47&#65533;.3&#65533;++&#65533;,+&#65533;'%&#65533;,+&#65533;**&#65533;1-&#65533;-3&#65533;47&#65533;35&#65533;5:&#65533;:=&#65533;36&#65533;/0&#65533;"&#65533;D=&#65533;3D&#65533;3C&#65533;7J&#65533;4D&#65533;4D&#65533;:K&#65533;8J&#65533;:U&#65533;4D&#65533;4D&#65533;:K&#65533;;K&#65533;7H&#65533;5D&#65533;9D&#65533;<L&#65533;<K&#65533;7E&#65533;>Q&#65533;>R&#65533;<d&#65533;<G&#65533;:F&#65533;>R&#65533;:D&#65533;<C&#65533;;F&#65533;JU&#65533;AN&#65533;CT&#65533;CT&#65533;LS&#65533;Dj&#65533;Nn&#65533;Hj&#65533;Rq&#65533;iu&#65533;AM&#65533;DK&#65533;DV&#65533;GV&#65533;U[&#65533;DI&#65533;BE&#65533;DL&#65533;HJ&#65533;TK&#65533;HT&#65533;FR&#65533;KU&#65533;MY&#65533;HT&#65533;T[&#65533;RV&#65533;T[&#65533;[]&#65533;YX&#65533;RL&#65533;e[&#65533;qW&#65533;Le&#65533;Uf&#65533;Rg&#65533;Yd&#65533;Va&#65533;[d&#65533;\g&#65533;ls&#65533;cf&#65533;ke&#65533;ej&#65533;kl&#65533;ei&#65533;sl&#65533;{m&#65533;ue&#65533;lr&#65533;gr&#65533;ts&#65533;{u&#65533;{z&#65533;gk&#65533;b\&#65533;&#65533;l&#65533;&#65533;u&#65533;&#65533;u&#65533;&#65533;y&#65533;&#65533;{&#65533;&#65533;&#65533;{&#65533;&#65533;|&#65533;&#65533;u&#65533;&#65533;o&#65533;&#65533;|&#65533;&#65533;y&#65533;&#65533;{&#65533;&#65533;o&#65533;l&#65533;&#65533;{&#65533;&#65533;|&#65533;&#65533;{&#65533;n&#65533;&#65533;v&#65533;&#65533;&#65533;&#65533;&#845;&#65533;&#65533;&#65533;&#65533;&#65533;&#65533;&#65533;&#62608;&#65533;&#65533;&#65533;&#65533;&#65533;&#65533;&#65533;&#65533;&#65533;&#65533;&#65533;&#65533;&#65533;&#65533;&#65533;&#65533;&#65533;&#65533;&#65533;&#65533;&#65533;&#1131;&#65533;&#65533;&#1945;&#65533;&#65533;&#779;&#65533;&#390;&#65533;&#1227;&#65533;&#1543;&#65533;&#1493;&#65533;&#46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43;&#19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&#65533;)\&#560;&#65533;&#199;#J&#65533;H&#65533;&#65533;&#331;3jl&#65533;O!&#65533;&#65533; C&#65533;9&#65533;&#65533;z&#65533;N&#65533;&#65533;g&#65533;dH&#65533;&#65533;b&#65533;&#65533;P&#65533;B&#65533;'v&#65533;&#563;&#65533;&#991;@&#65533;
&#65533;8p&#65533;&#1123;H&#65533;*]&#660;"N&#65533;;o&#65533;&#65533;&#65533;&#65533;B&#65533;!&#65533;Z&#65533;
&#65533;#U&#65533;&#65533;d>mJ&#65533;&#65533;R&#65533;&#65533;&#65533;+z&#65533;lZ&#65533;
&#669;K&#65533;&#65533;&#1915;x&#65533;&#65533;mK&#65533;&#65533;O&#65533;k&#65533;&#65533;&#65533;w&#65533;R&#65533;E&#65533;&#65533;&#65533;kx1[&#65533;s'$<Y&#65533;c&#65533;h)#l,x/&#65533;&#928;C&#65533;M&#65533;ti&#65533;k6&#890;&#65533;&#65533;&#1390;&#65533;&#65533;L&#65533;&#65533;&#65533;&#65533;&#65533;;&#65533;&#65533;[&#65533;h/&#65533;N&#65533;&#65533;q&#65533;U&#65533;&#65533;&#65533;w&#65533;&#65533;&#483;K&#65533;N&#65533;&#65533;&#65533;&#65533;&#65533;Y&#65533;N&#65533;|v&#65533;&#65533;&#65533;&#65533;&#65533;&#65533;O&#65533;v&#65533;&#65533;&#747;_&#1022;&#65533;^~&#61243;&#65533;O&#65533;&#65533;X&#65533;&#65533;&#65533;&#65533;&#65533;&#65533;{?+ &#65533;&#605;7Qf&&#65533;&#65533;&#65533;&#65533;!&#65533;&#65533;
&#65533;&#65533;`{2of&#65533;&#65533;&#65533;&#65533;&#65533;&#65533;p&#65533;&#65533;&#65533;B&#65533;&#65533;|"&#65533;&#65533;`?+&#65533;&#65533;@&#65533;*&#65533;GbE&#65533;&#65533;&#65533;&#65533;"&#65533;&#65533;&#65533;&#65533;]\3J&#65533;&#65533;&#65533;D&#65533;bk&#65533;@&#65533;&#65533;EZ&#65533;E&#65533;Y&#65533;&#65533;&#65533;&#1626;?&#65533;&#65533;Ceu@>y&#65533;`&#65533;)&&#65533;&#65533;yY&#65533;&#65533;yI9&#65533;&#489;&#65533;&#65533;f&#65533;&#65533;&#65533;o&#65533;)&#65533;vN&#65533;gy&#65533;&#65533;&#30705;&#65533;&#65533;&#65533;&#65533;&#65533;j&#34935;&#65533;7(&#65533;&#65533;6&#1704;&#65533;&#65533;:*&#65533;&#65533;&&#65533;&#65533;&#65533;wYJ(q&#65533;b&#65533;)&#65533;&#65533;v&#65533;&#1566;&#65533;E7j&#65533;&#65533;&#65533;&#65533;Y&#65533;&#65533;&#65533;"&#65533;&#43828;&#29749;&#27307;z&#65533;^&#65533;&#65533;&#65533;:%&#65533;&#65533;k&#65533;&#65533;&#65533;&#65533;Il&#65533;&#65533;&#65533;&#52458;&#65533;6&#65533;&#65533;&#65533;Vk&#55157;y&#1845;&#65533;v&#65533;f&#65533;OR&#65533;&#65533;&#65533;&#65533;&#65533;k&#65533;&#65533;ki&#65533;&#65533;&#65533;&#65533;&#65533;&#65533;{-n&#65533;m&#65533;&#65533;&#65533;&#65533;&#65533;,&#65533;mi&#65533;-&#65533;&#65533;&#65533;;&#65533;&#65533;36&#65533;&#65533;c&#65533;p&#65533;&#65533;&#65533;&#65533;k&#65533;>&#65533;"&#65533;&#65533;Jl&#65533;&#65533;_&#65533;1&#65533;&#65533;V&#65533;Yo,&#65533;p&#65533;&#65533;&#65533;&#65533;&#65533; ;&#65533;&#65533;&#65533;&#65533;&#65533;&#65533;n&#65533;&#65533;K&#65533;&#65533;,&#65533;&#65533;&#65533;&#65533;&#1388;3&#65533;7+&#65533;&#940;F<k&#65533;.&#65533;)4&#65533;&#65533;Y&#65533;&#65533;&#65533;#&#65533;H&#65533;&#65533;(j}Em&#65533;&#65533;$6}&#65533;&#65533;c&#65533;4&#65533;`#&#65533;2Y&#65533;m&#65533;&#65533;&#65533;&#65533;u&#65533;&#65533;D&#65533;&#65533;&#65533;m&#65533;}&#65533;6}&#65533;#O<&#47635;&#65533;&#65533;&#65533;&#65533;&#65533;&#65533;<&#65533;@)&#65533;&#65533;P&#65533;=&#65533;Cv&#65533;&#65533;9&#65533;cN&#65533;C&#65533;x&#65533;&#65533;&#65533;=&#65533;_T*&#65533;V&#1179;j&#1350;&#65533;y&#65533;L&#65533;,&#65533;&#65533;9&#65533;8&#65533;&#65533;&#43635;&#65533;:&#17259;#&#65533;}&#65533;&#65533;i&#65533;&#65533;z&#65533;&#1875;&#65533;&#65533;&#65533;&#65533;9&#65533;&#65533;N<&#65533;&#65533;&#65533;9&#65533;&#65533;&#65533;u&#65533;;&#65533;&#65533;&#1875;&#65533;&#65533;&#65533;&#65533;=&#65533;&#65533; &#65533;&#65533;9&#65533;&#65533;<&#65533;?o;&#65533;&#65533;&#65533;&#65533;&#65533;frOo&#65533;>&#65533;&#65533;&#65533;&#65533;&#65533;|&#65533;.>&#65533;&#65533;;&#65533;&#65533;:&#65533;&#65533;&#65533;&#65533;&#65533;U&#65533;&#65533;&#65533;e0&#65533;sO<&#65533;&#65533;&#65533;&#65533;i/|&#65533;_&#65533;&#65533;&#65533;	&#65533;O&#65533;{&#65533;.W ]&#65533;i6&#65533;S__s&#65533;&#65533;&#65533;&#65533;&#65533;&#65533;&#65533;&#65533;!/u&#65533;+&#65533;8&#145;?&#65533;ap&#65533;&#65533;;&#65533;d&#65533;a&#65533;o&#65533;&#65533;&#65533;&#65533;&#65533;:&#65533;w&#65533;
&#65533;&#1312;&#65533;"XA$&#65533;ny&#65533;[G&#65533;ju4X&#65533;k5&#65533;&#65533;~&#65533;&#65533;&#65533;&#65533;y{&#65533;[a&#65533;\C&#65533;&#1097;&#65533;&#1247;&#65533;&#65533;&#65533;0e1M&#65533;2dB&#65533;6jq8&#65533;Ca&#65533;&#65533;8	"/|&#65533;#^:TGH&#60354;&#65533;K&#65533;8&#65533;!&#65533;7&#65533;2&#65533;&#65533;&#65533;#X&#65533;&#65533;Q:&#65533; b&#65533;g?&#1477;O&#65533;CiH1z&#65533;~&#211;&#65533;&#65533;&#65533;BK"FP	&#65533;d&#65533;\y&#65533;&#65533;&#65533;u&#65533;&#65533;9:Y&#65533;&#345;C&#65533;&#65533; &#65533;&#65533;&#65533;Bz&#65533;&#65533;d&#65533;=&#65533;&#65533;IPJ@J&#65533;k&#65533;y0&#65533;*&#65533;&#65533;&#65533;&#65533;!&#65533;&#58947;&#65533;&::	H("&#65533;u&#65533;d`&#65533;&#65533;>&#65533;&#65533;9;&#65533;&#65533;#	&#618;&#65533;&#65533;&#65533;&#65533;&#65533;&#65533;&#65533;*&#65533;K&&#65533;&#65533;d:&#1153;&#65533;rp&#65533;&#65533;9&#65533;GF&1&#65533;&#65533;&#65533;&#65533;I*G&#65533;&#65533;v&#65533;y&&#65533;&#65533;&#65533;3&#65533;&#65533;&#65533;8&#65533;&#65533;G&#65533;R&#65533;:&#65533;S&#65533;&#65533;f9&#529;&#65533;nlC&#65533;J&#65533;\%&#65533;N&#65533;&#65533;#&#65533;&#65533;4&#65533;':&#65533;&#1041;7&#65533;&#65533;&#65533;=&#65533;&#65533;&#65533;n&#65533;TC&#65533;&#1829;I&#65533;&#65533;G_Bq&#65533;&#65533;&#65533;&#65533;K&#65533;&#65533;oPc&#65533;h&#65533;&#65533;d&#65533;&#65533;sn&#65533;x*&#65533;&#65533;&#65533;z&#65533;-&#1760;I&#65533;&#65533;&#65533;&#65533;&#65533;O.&#65533;&#65533;r$&#65533;&#65533;&#65533;&#65533;!&#65533;nd&#65533;/&#65533;&#65533;4&#65533;&#65533;p&#65533;&#1180;&#65533;fM&#1017;?sd&#65533;O&#65533;&#65533;bF&#65533;ZVi&#65533;.G&#65533;&#65533;^&#65533;&#65533;E>&#65533;&#483;&#65533;B&#65533;Qj\&#65533;&#65533;&#65533;7&#65533;&#65533;&#65533;&#65533;{&#65533;&#65533;'a&#65533;g&#65533;x&#65533;&#65533;O&#65533;}&#65533;&#65533;}J/>IR\h-&#65533;>&#65533;&#65533;&#65533;)F&#65533;Z&#65533;D&#65533;:Js&#65533;c&#65533;Q&#65533;*5&#65533;A&#65533;lP#&#65533;&#65533;8&#65533;q&#65533;&#65533;B&#65533;&#65533;K&#65533;&#1145;&#65533;&#1490;IKs:&#65533;=&#65533;b)&#65533;&#65533;&#65533;&#65533;]"k&#65533;&#65533;&#65533;;&#65533;Y&#65533;&#65533;%&#264;>&#65533;&#65533;i$]&#65533;&#65533;Poh&#65533;&#832;&#65533;6&#65533;!&#65533;&#65533;&#65533; d&#65533;
&#65533;&#65533;%&#65533;.&#65533;0i&#65533;!&#65533;&#65533;	-&#65533;&#65533;\Q&#65533;e&#65533;&#65533;E3&#65533;&#65533;kgZU&#65533;w3k&#65533;&#65533;RU8&#65533;A&#65533;P&#65533;&#65533;F0&#65533;&#65533;h4&#65533;&#65533;&#65533;&#384;EK&#65533;p &#65533;&#65533;&#65533; &#65533;wC%z&#1003;&#65533;t&#65533;&#65533;4&#65533;&#65533;t	&#65533;C&#65533;&#65533;e&#65533;&#65533;j&#65533;&#65533;&#65533;y&#65533;~&#65533;[&#65533;S:&#1094;&#65533;+^&#65533;&#1099;2&#65533;&#65533;&#1067;&#65533;4&#65533;&#65533;o&#65533;&#65533;A&&#65533;&#65533;i&#65533;&#65533;:&#65533;&#65533;r}&#65533;3&#65533;&#65533;9&#65533;&#65533;&#65533;&#65533;A&#65533;&#65533;jGh&#65533;aZ&#65533;,B2iDc&#65533;&#65533;B^)5&#65533;j&#1848;&#65533;&#65533;0&#65533;!iPc&#65533;&#65533;&#65533;o&#65533;&#65533;:&#65533;&#46486;&#65533;&#65533;&#1986;&#65533;&#65533;&#65533;&#685;&#65533;&#65533;&#65533;&#65533;M4&#65533;&&#65533;&#65533;L&#65533;B&#65533;y&#65533;&#65533;)'&#65533;&#65533;&#65533;&#65533;W&#65533;D&#65533;&#65533;&#65533;4&#65533;7&#65533;&#65533;h&#65533;&#65533;&#65533;E/&#65533;1aL#&#65533;&#65533;F8&#65533;!&#65533;&#65533;&#65533;&#65533;cM]&#65533;SC>&#65533;&#65533;&#65533;&#65533;9&#65533;&#65533;s&#65533;c&#65533;&#65533;5&#65533;&#65533;T&#65533;AK&#65533;y&#65533;&#65533;&#65533;&#65533;TkE&#65533;&#65533;~qn&#65533;&#65533;p&#65533;&#65533;&#65533;&#65533;3|&#65533;f3&#65533;&#65533;&#65533;4Djn&#65533;&#65533;&#65533;c&#65533;U}&#65533;&#65533;&#65533;o&#65533;m]&#65533;&#65533;&#881;&#65533;n&#234;&#65533;07&#65533;&#65533;&#65533;[&#65533;&#65533;9&#1159;&#65533;66]_&#65533;-&#65533;nGo&#65533;&#65533;&#65533;&#65533;&#65533;&#1096;\"&#65533;&#65533;Rtp&#65533;&#442;&#65533;&#65533;&#1173;.&#65533;`H#&#65533;&#65533;&#65533;&#65533;:g&#1561;S&#65533;&#65533;&#65533;xM&#65533;&#65533;j&#65533;r#&#65533;&#949;t3&#65533;q&#65533;&#65533;&#65533;&#65533;&#65533;&#65533;d&#65533;&#65533;r&#65533;e(Kr7R&#65533;&#65533;&#65533;&#65533;&&#65533;z1&#65533;&#65533;&#65533;&#65533;	&#65533;#&#65533;&#65533;7&#65533;Q&#65533;&#65533;&#65533;X&#65533;&#65533;&#65533;&#65533;fDc&#65533;&#65533;$&#65533;m&#65533;&#65533;-&#65533;nI&#65533;&#65533;n4W&#1128;F&#65533;Ar&#65533;&#1381;&#65533;&#65533;
&#65533;&#65533;&#65533;l&#65533;S&#65533;{j
=:':2&#65533;v}hj#&#65533;F&#65533;&#65533;x&#65533;K08&#65533;&#65533;Um0\g&#65533;.n&#65533;i`&#65533;&#1615;&#65533;&#65533;+&#65533;&#65533;k&#1082;&#65533;&#65533;&#65533;&#65533;&#65533;&#65533;-&#65533;&#65533;&#65533;x&#65533;&#65533;&#65533;&#1565;;&#65533;&#65533;o&#65533;&#65533;&#65533;[f&#65533;&#65533;s&#65533;5&#65533;;g&#65533;#&#65533;Q&#65533;{&#65533;&#1375;L&#65533;&#65533;
M&#65533;EU&#65533;#&#65533;&#65533;`+&#65533;&#65533; &#65533;&#65533;
&#65533;&#65533;&#65533;&#65533;&#65533;{&#65533;7E&9&#1255;U&#65533;FdGVL&#65533;t+&#65533;y&#65533;&#65533;&#65533;&#65533;&#65533;&#65533;pcZ&#1600;/t_&#65533;&#65533;z&#65533;&#65533;dT&#65533;d&#65533;#=6)&#65533;2o[&#65533;E&#65533;H&#65533;:&#65533;F&#65533;&#65533;c&#65533;&#65533;&#65533;&#65533;|&#65533;p&#65533;&#65533;&#65533;&#65533; &#65533;P&#65533;fqU98g5&#65533;`fn&#65533;T&#65533;&#65533;"&#65533;$&#65533;&#65533;m&#65533;E
&#65533;:&#65533;&#65533;L~T>&#65533;q2F{pg&#65533;KB^&#65533;&#65533;X&#65533;b&#65533;'&#65533;z&#228;D&#65533;5]&#65533;7x&#65533;F&#65533;&#65533;0&#65533;&#65533;
&#65533;&#65533;&#65533;&#65533;&#65533;&#65533;&#65533;&#65533;&#65533;&#65533;p`&#65533;8hyX}W&#65533;}&#65533;;?&#65533;V&#65533;&#65533;&#65533;&#65533;&#880;&#65533;bHz&#65533; U&#65533;&#65533;&#65533;`uF&#65533;&#65533;:n&#65533;&&#65533;~&#65533;&#65533;c#&#65533;&#65533;&#65533;N&#65533;QU&#65533;N""lM&#65533;&#65533;&#65533;#9&#65533;&#65533;0&#65533;&#65533;&#65533;0&#65533;`&#65533;p&#65533;&#65533;|&#65533;p&#65533;&#65533;&#65533;mNRX&#65533;&#65533;Cy&#65533;c}04d&#65533;_&#65533;&#65533;&#65533;&#65533;&#1056;&#65533;b&#65533;&#65533;&#65533;&#65533;&#65533;&#65533;&#65533;&#65533;L&#65533;&#65533;dJ&#65533;~&#65533;fIt&#65533;h^B2s{&#65533;S<&#65533;X!v&#1329;@iDL7|&#65533;&#65533;w&#65533;&#65533;&#65533;&#65533;&#65533;&#65533; d&#65533;&#65533;&#65533;p&#65533;&#1624;&#65533;&#65533; Z&#65533;R&#65533;AR897&#65533;mXj5t\&#65533;Ct&#65533;&#65533;I&#65533;e&#65533;|&#65533;&#65533;x&#65533; Uz&#65533;&#65533;dJ%%Q&#65533;&#65533;:&#65533;&#65533;&#65533;&#65533;7&#65533;Gq/&#65533;&#65533;k&#65533;&#65533;!&#65533;3p&#65533;4(&#65533;&#65533;FW&#65533;U&#65533;&#65533;c&#65533;VU&#65533;(&#864;&#65533;&#65533; &#65533;&#65533;&#65533;&#65533;
&#65533;q&#65533;`Xu&#65533;V&#65533;&#65533;&#65533;&#65533;8&#65533;(&#65533;E&#65533;vn6D<g&#65533;C7F&#65533;d&#65533;&#65533;&#65533;&#65533;@&#65533;W5`hx?&#65533;&#65533;DK&#1359;&#65533;wE&#65533;)O&#65533;k4&#65533;)&#65533;(&#65533;&#65533;&#65533;X&#65533;'K&#65533;t&#65533;&#65533;h&#65533;3W&#65533;&#65533;n&#1744;&#65533;C&#65533;i&#65533;@&#65533;&#65533; &#65533;x&#65533;&#65533;h&#65533;&#192;U&#65533;&#65533;&#65533;@&#65533;&#65533;GU&#65533;&#65533;&#65533;&#65533;Wd>&#65533;<7dz:]7&#65533;&#65533;&#65533;)&#65533;&#65533;&#65533;w&#65533;V&#65533;z&#65533;&#65533;U&#65533;>&#65533;D&#65533;9&#65533;Y"x&#65533;&#65533;&#65533;&#65533;tQ&#65533;%&#65533;&#65533;a&#65533;i0F&#133;_&#65533;T&#65533;&#65533;&#65533;nD&#65533;@&#65533;&#65533;&#65533;`&#65533;q&#65533;`&#65533;&#65533;&#65533;&#65533;
&#65533;&#65533;&#65533;&#65533;&#65533;&#65533;em&#65533;&#65533;xTW&#65533;*)d&#65533;5}&#65533;iC&#65533;`z)`(&#65533;&#65533;i&#65533;Fx&#65533;&#65533;@i&#1120;&#65533;&#65533;`&#65533;&#65533;&#65533;Y&#65533;V&#65533;&#65533;Hw&#65533;X&#65533;~&#65533;p&#65533;[E&#65533;LU&#65533;&#65533;E^&#65533;Ch;&#65533;X&#65533;&#65533;`C&#65533;&#65533;&#65533;&#65533;&#65533;&#65533;Y&#65533;&#65533;&#65533;&#1280;&#65533;&#65533;
&#65533;&#65533;&#65533;&#65533;&#65533;&#65533;&#65533; x&#65533;p:x&#65533;F&#65533;&#65533;`r)&#65533;&#65533;&#65533;Hyx&#65533;&#65533;i&#65533;&#65533;&#960;|&#65533;0&#65533;P&#65533;&#65533; &#65533;&#65533;&#65533;Y&#65533;cGfA&#65533;&#65533;r&#65533;gR&#65533;&#65533;&#65533;*&#65533;5O&#65533;I#&#65533;&#65533;&#65533;&#65533;&#65533;)7X&#65533;$&#65533;&#65533;F&#65533;:o&#1300;&#65533;h&#65533;:&#65533;I9&#65533;'&#65533;0&#65533;&#65533;&#1054;&#65533;`&#65533;&#65533;&#65533;&#65533;&#65533;&#65533;
&#65533;&#65533;
&#65533;x&#65533;&#65533;&#352;&#65533;&#65533;&#65533;@c&#65533;0&#65533;pM*&#65533;&#65533;`[&#65533;&#65533;X&#65533;?&#65533;)&#65533;&#65533;&#65533;&#65533; G&#65533;&#65533;p&#65533;&#65533;Y&#65533;&#65533;Xi&#1334;&#65533;nfZ&#65533;u&#65533;Lid&#65533;&#65533;#&#65533;{*{&#65533;h"&#65533;&#65533;&#65533;&#65533;&#65533;X_&#65533;MSe&#868;&#65533;h1H&#65533;&#65533;q&#65533;J<&#65533;&#65533;l&#65533;@mO&#65533;&#65533;&#65533;&#65533;&#1626;&#65533;&#2670;p&#65533;&#65533;&#65533;*`&#65533;`&#65533;&#65533;_iUZ&#65533; ZP&#65533;&#65533;0&#65533;&#65533;B&}q:]&#65533;P&#65533;z	&#65533;&#1036;$&#65533;&#65533;&#65533;&#65533;&#65533;I&#65533;&#65533;&#65533;%U&#65533; gjt]&#65533;&#65533;d&t&#65533;&#65533;r@&#65533;*&#65533;&&#65533;s&#65533;5,q&#65533;u&#65533;V&#65533;&#65533;&#65533;
Y3:&#65533;&#65533;qWH&#65533;E&#65533;&#65533;&#65533;&#65533;&#65533;&#65533;J&#65533;&#65533;
&#65533;&#65533;
&#65533;&#65533;&#65533;&#65533;
&#65533;&#65533;&#65533;j&#65533;&#65533;&#65533;&#65533;&#65533;P&#65533;*&#65533; &#65533;&#65533;i&#65533;`&#65533;u&#65533;7T&#65533;P&#65533;&#65533;&#496;m&#65533;rYf&#65533;&#65533;&#65533;&#65533;&#65533;
&#65533; &#65533;jJ&#65533;m&#65533;`&#65533;Vj&#65533;F],t&#65533;:&#65533;-&#65533;U&#65533;&#65533;S&#65533;&#65533;u&#65533;&#65533;'&#65533;>A5&#65533;&#65533;aiS&#65533;&#65533;M&#65533;J%4>&#65533;&#65533;&#65533;&#65533;&#65533;`&#65533;&#65533;&#65533;&#65533;p&#65533;p
&#65533;0&#65533;&#65533;p&#65533;&#65533;&#65533;
&#65533;&#46780;&#65533;&#65533;:&#432;&#65533;R[&#65533;0!)&#65533;&#65533;&#65533;&#65533;&#65533;&#65533;&#65533;&#65533;
&#65533;&#65533;&#65533;[&#65533;&#65533;P&#65533;&#65533;
&#65533;jQ&#65533;&#65533;&#65533;&#65533;&#65533;LG&#65533;ml{&#65533;*`/&#65533;&#65533;1&#65533;(ST&#65533;in"&#695;&#65533;&#65533;&#65533;oVolr&#65533;&#65533;*TFwH&#65533;&#65533;&#65533;do&#65533;1&#65533;&#65533;u:&#65533;`*&#65533;l\&#65533;&#65533;&#65533;c&#65533;&#65533;x&#65533;&#65533;
&#65533;&#65533;	&#65533;@&#65533;D&#1791;&#65533;@&#65533;J&#46782;0O&#65533;&#65533;&#1786;&#65533;&#65533;&#65533;&#65533;&#65533;&#65533;&#712;&#65533;&#65533;&#65533;&#65533;&#65533;
&#65533;&#65533;
&#65533;&#65533;	&#65533;&#65533;	&#65533;&#65533;&#65533;&#65533;&#65533;	&#65533; &#65533;&#65533;&#65533;&#65533;&#65533;&#65533;|E&#65533;
&#65533;p&#65533;&#65533;&#65533;&#65533;Q&#65533;&#65533;S%yE&#65533;B&#65533;&#65533;b&#65533;H&#65533;#v3&#1851;&#65533;&#65533;&#65533;&#65533;r)&#65533;25&#65533;&#65533;&#65533;w8&#65533;&#65533;&#65533;T&#65533;&#65533;`&#65533;NA&#1413;&#65533;&#65533;n&#65533;&#65533;&#65533;&#65533;&#65533;p&#65533;&#65533;{
&#65533;@&#65533;]&#65533;&#65533;&#65533;&#65533;&#65533;&#65533;&#65533;&#65533;R&#65533;&#65533;&#65533;&#65533;9&#65533;&#65533;;&#65533;&#65533;&#65533;&#65533;	&#65533;&#65533;	&#65533;&#65533;
&#65533;&#65533;&#65533;&#65533;&#65533;&#65533;&#65533;	&#65533;&#65533;	&#65533;vx&#65533;&#65533;p&#65533;&#65533;&#65533;&#65533;)l&#65533;&#65533;Z}&#65533;&#65533;1\}Vw]&#406;_,$&#65533;&#65533;&#65533;k;>LOp&#65533;*C&#65533;d&#65533;&#65533;&#65533;&#65533;F&#65533;&#65533;;8&#65533;+[&#65533;I&#65533;&#65533;DJ&#65533;&#1056;N&#65533;&#65533;XU&#65533;Pf&#65533;&#473;&#65533;	&#65533;&#65533;&#65533;&#65533;&#65533;
&#65533;z&#366;9&#65533;T&#65533;4&#65533;g&#65533;&#65533;_I&#65533;a&#584;_<&#65533;&#65533;k&#65533;y&#65533;	q	&#65533;&#65533;&#65533;&#65533;	&#65533;@	&#65533;&#498;`&#473;p
&#65533;&#65533;&#65533;iJz&#65533;v`&#65533;3H2&#65533;&#65533;&#65533;hj&#65533;&#65533;&#65533;&#65533;&#65533;\&#65533;>&#65533;~&#65533;k&#65533;VTZ&#65533;&#65533;j&#65533;&#65533;&#65533;&#1186;&#65533;&#65533;&#65533;&#65533;eu[!3&#65533;x&#65533;Ol&#65533;_&#65533;x;L&#65533;'x	&#65533;&#65533;&#65533;&#65533;&#65533;&#65533;	&#65533;	&#65533;l&#758;L&#490;@&#65533;H&#65533;&#65533;&#65533;&#65533;L:4V&#65533;RkV&#65533;&#65533;&#65533;z&#65533;&#65533;&#65533;&#65533;&#65533;&#65533;	Y,&#475;&#65533;	&#65533;&#852;	&#65533;`&#852;P&#1240;`&#65533;M
&#65533;p&#1240;&#65533;
&#65533;&#65533;
F&#65533;&#65533;&#65533;&#65533;&#65533;&#65533;&#65533;&#65533;&#65533;S&#65533;w}A&#65533;0&#65533;>&#65533;&#65533;&#65533;&#65533;6&#477;P&#65533;5&#65533;8e&#65533;&&#65533;hA;Y"a&#65533;^&#65533;&#65533;4&#65533;&#65533;vm&#65533;:+&#65533;&#65533;&#65533;&#65533;mR&#65533;c&#65533;p&#65533;&#65533;&#65533;&#65533;	&#65533;`&#740;&#65533;&#65533;B+&#65533;j&#65533;Wm&#65533;:&#65533;V&#65533;	H&#65533;&#1612;
&#856;@
&#65533;&#65533;&#65533;0&#1626;&#65533;&#65533;@	&#65533;&#65533;&#65533;&#65533;&#65533;	&#65533;&#65533;	&#65533;|&#65533;&#65533;]&#65533;&#1240;`&#65533;U&#65533;&#65533;&#65533;v{&#65533;/e!&#65533;`&#65533;E&#65533;&#65533;&#65533;U&#65533;&#65533;&#65533;6[&#65533;&#65533;,&#65533;&#65533;&#65533;&#65533;&#65533;E&#65533;&#65533;[h&#65533;;&#65533;&#65533;T&#65533;&#65533;&#65533;0&#65533;@&#65533;&#65533;&#65533;t&#65533;a&#65533;'&#65533;&#65533;Pg&#1244;&#359;0&#65533;&#65533;	t&#65533;&#567881;&#65533;K&#548;&#65533;&#1197;+&#65533;4&#65533;&#65533;&#65533;&#65533;	&#65533;&#65533;&#65533;&#65533;&#65533;&#65533;	&#65533;&#851;&#65533;^&#65533;&#65533;^&#65533;b`&#1626;&#65533;|&#65533;\&#65533;&#65533;&#65533;]&#65533;^	&#65533;rQ&#65533;l.&#65533;&#65533;I]&#65533;&#65533;&#65533;
&#65533;&#65533;f&#65533;jn&#65533; &#65533;+&#1847;&#65533;KY&#65533;&#65533;&#65533;&#1736;&#65533;^&#65533;&#65533;8&#65533;&#65533;&#65533;&#65533;sX&#65533;&#65533;:IG&#65533;&#65533;&#65533;
&#65533;&&#65533;&#65533;n&#65533;E&#65533;&#1510;&#65533;X&#65533;&#65533;&#65533;+&#65533;	&#65533;&#65533;&#65533;&#65533;&#65533;
&#65533;&#65533;&#65533;&#65533;&#65533;&#65533;&#1676;&#65533;&#65533;!9&#65533;&#65533;0&#65533;&#65533;&#65533;&#65533;&#411;&#65533;&#1178;&#2023;&#65533;&#65533;&#65533;]	&#65533;}&#1244;-&#65533;&#65533;&#65533;&#65533;&#65533;]&#65533;&#65533;&#65533;|&#65533;]P&#65533;&#65533;&#65533;
!&#65533;&#65533;&#1846;`&#65533;`&#65533;&#65533;&#65533;&#65533;P&#65533;	&#65533;&#65533; \&#65533;&#65533;Pt&#65533;;u^F&#65533;&#65533;&#65533;aC&#65533;&#65533;Q&#65533;&#65533;H&#65533;>&#65533;&#65533;}z&#65533;&#65533;`&#65533;&#65533;&#65533;v&#65533;&#65533;&#65533;&#65533;"s3&#65533;i*&#65533;>&#65533;f&#65533;gU&#65533;&#782;&#65533;&#241056;&#65533; &#65533;&#65533;	&#65533;L&#18064;&#65533;H+&#65533;x&#65533;&#65533;&#65533;&#65533;z_Y&#65533;4&&#65533;&#65533;&#65533;&#65533;&#65533;	&#65533;	&#65533;&#65533;&#65533;t&#65533;&#22800;	&#65533;p
&#65533;0&#65533;a.&#65533;&#65533;&#65533;&#2018;&#65533;&#65533;&#65533;^&#65533;m^&#65533;&#65533;&#65533;Qxq&#65533;m&#65533;&#65533;Y&#65533;&#1182;-&#1616;&#65533;&#65533; L&#65533;(&#65533;&#65533;&#65533;&#65533;&#65533;w&#65533;&#65533;&#65533;Q&#65533;UG&#1771;(!N;&#65533;&#65533;N&#65533;;&#65533;^&#65533;w-kV$&#65533;(&#65533;&#65533;&#65533;dhx&#65533;Pig&#716;G`&#65533;	&#65533;&#65533;&#871;`&#65533;&#65533;&#738;&#65533;&#65533;&#65533;P&#65533;>&#718;7` }m&#400;&#65533;&#65533;Zm&#65533;&#65533;	&#65533;&#65533;&#65533;&#65533;&#65533;&#65533;@
&#862;&#65533;&#65533;&#65533;&#65533;.&#1231;@&#1235;&#65533;k&#65533;&#65533;&#65533;|&#65533;&#65533;^&#65533;&#65533;k&#65533;&#65533;b&#65533;&#65533; x&#65533;F&#65533;Bf&#65533; &#65533;&#65533;,&#65533;&#65533;-i^&#4075;*&#65533;&#65533;&#65533;t&#65533;&#65533;&#65533;&&#65533;&#65533;+\Q&#65533;&#65533;__&#65533;&#65533;\&#65533;&#65533;&#65533;q&#65533;F&#65533;3&#65533;?w&#65533;V!&#65533;&#65533;&#65533;&#65533;&#65533;&#1448;&#65533;p&#65533;I&#65533;&#65533;&#65533;&#65533;`&#65533;&#65533;@&#1105;&#65533;&#65533;&#65533;H&#65533;&#65533;&#65533;&#692;e&#65533;&#12792;&#65533;&#65533;&#65533;&#65533;h&#65533;z&#65533;&#65533;&#65533;&#65533;	&#65533;y
&#65533;
&#65533;&#65533;&#65533;1&#65533;&#65533;@
&#65533;0
&#65533;P&#65533;&#65533;&#65533;&#65533;&#65533;&#65533;&#65533;&#65533;&#65533;-&#65533;AO&#65533;Z&#65533;&#65533;&#65533; Z$i&#65533;sf&#65533; &#65533;&#65533;&#65533;&#1292;&#65533;&#65533;-&#1566;&#65533;Y &#65533;&#65533;M0&#65533;&#65533;m&#65533;&#65533;~]O6&#65533;&#65533;&#65533;&#65533;ab&&#1975;,.&#65533;&#1199;&#65533;&#65533;B;m&#65533;.&#65533;,V&#65533;&#65533;&#65533;&#65533;&#65533;nO&#65533;&#65533;&#576;	&#65533; &#65533;{&#65533;G&#65533;|&#65533;f&#65533;&#65533;&#65533;&#65533;,&#65533;&#1268;&#65533;
&#65533;&#65533;S'O&#65533;n&#65533;r&#65533;&#726;&#65533;f&#834;Q&#65533;&#65533;-&#65533;&#65533;i&#65533;E&#790;m&#65533;6m&#65533;(
&#65533;&#65533;IS'U#O&#65533;:u&#65533;S&#65533;W&#65533;N&#65533;&#65533;D*&#65533;Q&#65533;Ne&#65533;&#65533;&#65533;&#65533;&#65533;J&#65533;*Q&#65533;&#65533;&#65533;&#65533;&#65533;.^&#65533;:&#65533;&#65533;&#337;0n&#65533;&#65533;&#65533;&#65533;&#65533;8s&#65533;&#65533;&#1602;	$G&#65533;&#65533; &#65533;&#10600;&#65533;&#65533;Y&#65533;p&#578;E&#65533;-O&#248;&#65533;+WU&#1982;}&#65533;&#65533;&#65533;&#347;W&#65533;^&#65533;}&#65533;&#65533;Xp&#65533;v&#65533;&#65533;-\&#65533;&#65533;&#65533;&#269;?&#65533;Y&#65533;d&#645;&#65533;-&#65533;&#65533;_&#65533;&#336;&#65533;&#65533;}&#65533;&#65533;^&#65533;&#65533;&#42678;k&#65533;&#65533;&#65533;&#65533;t&#65533;&#65533;V&#65533;&#65533;&#65533;k&#1443;Q&l&#65533;&#65533;}&#65533;&#1417;WU&#1914;x&#65533;V&#65533;&#65533;G/Y&#65533;>&#65533;b&#65533;&#65533;%&#65533;&#65533;&#65533;X&#65533;v&#65533;&#1189;KvW&#65533;	&#65533;&#65533;iS'T&#65533;&#65533;leK&#65533;-\&#65533;&#65533;&#65533;&#65533;Q&#65533;4i&#1192;Q&#65533;&#65533;qb1&#65533;&#65533;m&#65533;&#65533;&#292;&#65533;PA&#65533;TfRe&&#65533;R&#65533;&R2&#65533;	&#65533;&#65533;0&#65533;&#65533;&#65533;&#65533;#&#65533;.!+&#65533;_&#65533;:*q&#65533;!&#65533;*n<&#65533;*G&#65533;&#65533;B1&#65533;&#65533;"&#65533;.&#65533;&#65533;&#65533;&#65533;&#65533;&#65533;B-O&#65533;g&#65533;tn,H!&#65533;$&#65533;H&#65533;C&#65533;7%+c&#65533;I''SF&#65533;V&#65533;L&#65533;&#65533;&#65533;M/$qs&#65533;3.i&#65533;5&#65533;fk&#65533;50_&#65533;&#65533;J&#65533;&#65533;&#65533;&#65533;y&#65533;\&#65533;q&#65533;	&#65533;&#65533;&#936;&#65533;Ig&#65533;&#65533;&#65533;Yn&#65533;JH&#65533;.UX&#65533;EYn&#65533;&#65533;PW&#65533;kEG&#65533;&#65533;D&#65533;2&#65533;WZ&#65533;&#65533;|&#65533;`&#65533;&#65533;&#65533;&#65533;h@&#335;&#65533;m&#65533;&#65533;&&#65533;m&#65533;&#65533;VP2&#65533;@RPQ&#65533;&#65533;WRI	&#1495;Hy)}&#65533;&#65533;(&#65533;	J&#65533;C&#65533;,O&#65533;&#1094;G&#65533;F&#65533;J&#65533;c<&#65533;$H&#65533;&#65533;&#65533;`t&#65533;&#368;&#296;B
)&#65533;&#65533;&#65533;&&#65533;x&#65533;
W<q&#65533;&#65533;x&#65533;&#65533;7^y&#65533;&#65533;&#65533;0&#65533;&#65533;21&#1054;&#65533;_&#65533;&#65533;&#65533;!3~&#65533;&#65533;l_|&#65533;D&#65533;K&#65533;&#65533;&#65533;a&#65533;&#65533;&#65533;2L&#65533;I&#65533;&#65533;x&#937;&#65533;&#938;6&#65533;&#1258;o&#65533;Y&#500;wR&#65533;d?Ka&#65533;_&#65533;&#65533;PYb&#65533;HP&#65533;E&#65533;G0&#65533;YB&#65533;&#65533;]&#65533;&#65533;&#65533;]4&#21783;f&#65533;&#65533;&#65533;g&#65533;&#65533;f&#65533;&#65533;&&#680;#&#65533;&#65533;&#65533;ST(%&#65533;i%0&#65533;$&#65533;AM$&#65533;&#65533;Q2&#341148;&#65533;&#65533;&#65533;&#65533;0&#65533;&#65533;W&#65533;1&&#65533;q&#65533;&#65533;&#65533;&#65533;&#65533;J&#65533;&#65533;&#65533;&#65533;,&#65533;&#65533;&#65533;x&#65533;!&#359;Xb&#65533;pB]&#668;&#65533;r&#65533;&#65533;U&#65533;&#65533;%&#65533;&#65533;_&#65533;?_&#65533;k&#65533;&#65533;9&#65533;9&#65533;+&#65533;y&#65533;&#65533;&#65533;&#300;M&#65533;&#65533;P&#65533;&#65533;2)_]4&#65533;u&#65533;*s&#65533;,&#65533;c&#65533;&#137;Kp&#65533;&#65533;v&#65533;I&#65533;JFY&#65533;P&#65533;S4&#65533;0q&#65533;&#65533;V&#65533;	AUY&#65533;&#65533;&#65533;N^&#65533;g&#65533;&#65533;^&#65533;&#65533;%&#65533;&#65533;&#65533;(&#65533;&#65533;:&#65533;_p&#65533;E%OI&#65533;Z&#65533;ZJ&#65533;&#65533;S&#65533;-@V&&#65533;&#65533;&#65533;bM&#65533;'p&#65533;%&#65533;`&#65533;&#65533;8&#65533;nw&#65533;&#1460;8&#65533;&#65533;-Ff&#65533;&#65533;&#65533;&#65533;&#65533;@&#65533;A&#65533;&#65533;&#65533;&&#65533;&#65533; 1&#65533;&#65533;&#65533;&#1030;BZb&#65533;t/&#65533;|&#903;&#65533;&#65533;&#65533;&#65533;&#313;&#360;ia&#65533;a]&#65533;J&#65533;&3&#65533;&#65533;v&#65533;b&#65533;&#65533;T&#65533;&#65533;&#65533;.&#65533;K&#65533;&#65533;&#65533;&#65533;&#65533; &#65533;&#65533;/x&#65533;'&#65533;&#65533;,l&#65533;&#65533;Z%R&#65533;	&#65533;&#65533;&#65533;%&#65533;&#65533;&#65533;)~b&#65533;&#65533;kv&#65533;&#65533;-2&#65533;&#65533;}&#65533;x5.2ox##&#65533;&#65533;F4x&#65533;&#65533;&#65533;&#65533;&&#65533;rI#&#65533; T&#65533;&#65533;	&#65533;)&#65533;+`&#65533;Dm<&#65533;&#65533;#&#65533;&#65533;	jd&#65533;Gw;&#392;&#65533;&#65533;&#65533;&#65533;Fg&#65533;&#65533;&#65533;&#341;p<&#65533;A
&#992;&#65533;`&&#65533;&#65533;&#65533;&#65533;&#65533;&#1240;&#65533;&#65533;a23'D|&#65533;&#1049;O*"&#65533;&#560;&#65533;,0&#65533;&#230;>&#65533;&#65533;&#65533;&#1692;)bZ&#65533;&#65533;j&#65533;!&#65533;+&#65533;&#65533;x&#65533;&#924;&#65533;&#65533;]D&#65533;H&#65533;&#65533;*Q&#65533;&#65533;&#1107;C&#65533;`Qq&#65533;&#65533;&#65533;J&#65533;C=&#65533;&#65533;e&#65533;&#65533;&#65533;&#65533;x&#1129;^ -&#65533; 5&#65533;q&#65533;@&#65533;!(&#65533;)j&#65533;&#65533;XP//&#65533;&#65533;(&#65533;&#65533;&#65533;&#65533;&#65533;&#130;'&#65533;@&#65533;U&#65533;&#65533;&#65533;&#954;&#65533;&#65533;q@&#65533;DwZZ&#37236;$R&#65533;&#65533;&#65533;x&#65533;&#65533;&#65533;&#65533;&H&#65533;Z8&#65533;&#65533;&&#65533;@tp&#65533;&#65533;&#65533;&#65533;W&#65533;_z&#65533;&#65533;f>&#65533;sA&#65533;&#65533;C3&#65533;"&&#620;j&#65533;&#65533;&#65533;p&#65533;&#65533;&#65533;&#65533;&#65533;vi&#65533;&#65533;&#65533;&#65533;&d:l5&#65533; &#30494;&#65533;&#65533;1s&#65533;CD&#65533;F0zq&#65533;W&#65533;b&#65533;&#65533;&#223;&#65533;W&#65533;Gd&#65533;c&#65533;&#65533;K&#65533;F	K&#65533;4Py&#65533;
Le&#65533;!&#65533;j&#65533;&#65533;&#65533;aP5m#&#1208;&#65533;&#65533;h&#65533;U&#65533;&#65533;V&#1339;&#65533;b&#65533;]&#324;&&#1059;MN&#65533;
&#65533;B&#65533;&#65533;+&#65533;&#65533;&#65533;H&#65533;@&#65533;&#65533;&#65533;"!&#65533;0$	&#65533;&#65533;&#65533;`'x&#65533;	6&#65533;&#65533;;&#65533;&#65533;&#65533;b&#1404;&#65533;Wz&#65533;&#65533;L&#65533;&#65533;72;\fW&#65533;
N+1Q&#65533;U=S~&#65533;9&m*F&#65533;&#65533;y&#65533;^V&#65533;s&#65533;)*|T&#65533;&#65533;a&#65533;&#65533;&#65533;&#65533;a&#65533;	=&#65533;M&#65533;3&#65533;&#227;&#65533;&#65533;F&#65533;Dk&#65533;&#65533;&#65533;&#65533;6&#65533;X&#65533;&#65533;&#313;`&#65533;3&#65533;&#65533;^X&#65533;&#65533;P&#65533;/&#65533;&#65533;[@&#65533;J&#65533;&#65533;&#65533;&#65533;I&#65533;&#65533;2&#65533;&#65533;Lz6&#65533;	kl&#65533;&#65533;pB&#65533;_M&#65533;&#65533;H&#1928;H$nDY&#65533;&#65533;Y&#65533;&#65533;%!8&#65533;&#65533;Dg&#65533;&#65533;:P&#65533;&#65533;&#65533;&#65533;&#65533;&#65533;&#65533;~&#65533;&#65533;&#65533;&#65533;&#65533;3`&#65533;&#65533;|&#65533;&#65533;&#65533;[4&#65533;&#65533;&#65533;Cdf&#65533;&#65533;&#65533;c&#65533;i&#65533;&#65533;_&#65533;&#65533;N&#65533;&#65533;I&#65533;&#65533;&#65533;*&#65533;&#2020;&#65533;Y&#65533;&#65533;+9&#65533;&#65533;o&#65533;&#65533;x&#65533;&#65533;E.^&#65533;&#65533;&#65533;3'&#65533; &#65533;&#65533;!&#65533;&#65533;&#65533;@1&#65533;&#65533;#a&#65533;5&#65533;&#65533;&f &#65533;&#65533;f0&#65533;h&#65533;\$.,&#65533;&#65533;\}k
&#65533;Z&#65533;&#65533;&#65533;K&#65533;a#&#65533;&#65533;&#65533;+?0&#65533;p&#65533;&#65533;O&#65533;&#65533;N&#65533;&#65533;&#65533;&#65533;'&#65533;l&#65533;,&#65533;&#65533;? &#65533;&#65533;|]&#65533;&#65533;&#65533;&#65533;A&#65533;7P&#65533;d&#65533;&#65533;(&#65533;&#65533;&#65533;&#65533;V&#65533;s&#65533;&#65533;Z&#65533;&#65533;&#65533;&#65533;&#65533;&#65533;	&#65533;&#39737;&#65533;#&#65533;&#65533;&#65533;l&#65533;&#65533; &#65533;&#65533;l&#65533;&#57968;&#65533;]&#57422;&#65533;&#65533;&#65533;Y&#65533;"p<&#845;mc&#65533;&#65533;@E)J&#65533;?&#65533;rCvD&#65533;&#147;3\P&#65533;&#65533;(&#65533;i&#383;&#1458;&#65533;|~d/t&#65533;&#65533;&#65533;&#65533;&#65533;^JT&#1138;Wh&#508;&#65533;q&#65533;vEaNj&#65533;:[N&#65533;&#65533;&#65533;_EPm&#65533;&#65533;&#65533;!c&#65533;&#65533;&#65533;&#65533;@&#65533;&#65533;&#65533; &#65533;	H&#65533;n&#65533;&#65533;`s&#65533;3&#65533;}K@&#65533;&#65533;&#65533;&#65533;&#65533;D&#65533;~0TT"{&#65533;&#65533;h&#65533;5&#65533;	C8&#65533;F&#65533;&#1584;U5p&#65533;b&#65533;3&#65533;&#65533;&#228;&#65533;L&#65533;
\&#65533;r&#65533;.&#65533;&#65533;c&#65533;
&#65533;8&#65533;am&#65533;h&#65533;+`A&#65533;&#65533;&#65533;0&#65533;B&#65533;&#65533;6&#65533;X2@&#65533;v&#65533;D&#65533;+\-&#65533;9&#65533;&#65533;&#65533;vN&#65533;Y&#65533;&#65533;B&#65533;ZyV&#65533;&#65533;&#65533;V@~&#366;^2&#65533;i&#65533;&#65533;A&#65533;&#1519;]	;&#65533;&#65533;b&#65533;&#65533;0&#65533;!&#65533;&#65533;&#65533;;GLB
&#65533;<&#65533;&#65533;&#65533;&#65533;*&#65533;w
`&#65533;&#65533;
@
&#65533;;	&#65533;&#65533;&#65533;&#65533;	0x&#65533;&#65533;&#65533;2&#65533;&#65533;&#1779;&#65533;&#65533;&#65533;&#355;&#65533;&#65533;&#65533;D&#1751;&#65533;&#65533;&#65533;&#65533;&#65533;3}&#65533;&#65533;&#65533;&#65533;&B)&#65533;&#65533;&#65533;&#65533;X&#65533;.&#65533;t&#65533;
r"&#65533;t&#65533;
N+9_^H&#65533;C,>&#65533;>&#65533;.&#65533;&#65533;&#65533;&#65533;
&#65533;&#65533;6&#65533;8 &#65533;z	I&#65533;&#65533;i&#65533;Y&#65533;Yp&#65533;\&#65533;'|&#65533;&#65533;8&#65533;O(&#65533;&#65533;&#65533;&#65533;A&#65533;&#65533;`&#65533;&#65533;!&#65533;&#1538;&#65533;&#65533;&#65533;&#65533;&#65533;&#65533;$&#65533;&#65533;&#65533;&#65533;&#65533;>O
&#65533;&#65533;&#65533;&#65533;1&#65533;[&#65533;+&#65533;&#65533;+p&#65533;&#65533;*!&#65533;;(&#65533;&#65533;&#1536;&#65533;&#65533;z&#65533;7&#311;&#65533;7&#65533;&#65533;0&#65533;&#65533;|@*&#658;$A8
t&#65533;&#65533;&#1692;&#65533;R&#65533;-q&#65533;&#1281;4&#891;<&#65533;`&#65533;S&#65533;<&#65533;&#65533;8&#65533;&#65533;<&#65533;&#65533;&#1107;EL{&#65533;&#65533;&#65533;3&#65533;N&#65533;Q&#65533;&#65533;w&#65533;&#1819;&#65533;&#65533;&#65533;=J&#1546;H&#65533;$&#65533;&#65533;&#65533;#&#300;&#65533;(C&#65533;&#65533;\`&#65533;'|&#65533;)d&#65533;&#65533;xa&#65533;&#65533;N&#65533;f,&#65533;&#65533;&#65533;&#65533;J&#65533;&#65533;	&#65533;$y5&#65533;6&#65533;c&#65533;&#65533;&#65533;&#65533;8&#634;&#65533;&#65533;H%&#65533;=&#65533;&#65533;w&#65533;.w&#65533;&#65533;?{&#65533;&#65533;&#65533;&#65533;y@&#65533;&#65533;LP&#65533;`&#65533;&#65533;&#65533;o&#65533;J&#65533;&#65533;&#1175;&#65533;&#65533;Nl&#65533;&#65533;D&#65533;j&#65533;&#65533;#&#65533;&#65533;y&#65533;l&#65533;}&#65533;&#65533;(A&#65533;&#65533;@&j&#65533;&#65533;P&#65533;!&#65533;&#47824;&#65533;
&#65533;&#65533;4c&#65533;M&#590;[hVxR&#65533;&#65533;&#65533;I
&#65533;"&#435;y&#65533;g&#65533;6&#65533;&#65533;o&#65533;&#65533;&#65533;)h&#65533;&#65533;&#65533;&#65533;C&#65533;&#65533;&#65533;&#65533;&#65533;:&#65533;&#65533;&#65533;^&#65533;:&#65533;&#65533;&#65533;s<&#65533;&#65533;"3Vs&#480;p&#65533;_|&#65533;&#65533;&#1026;/&#65533;!&#65533;&#65533;:&#65533;A&#256;&#65533;B&#315;
&#1536;yX&#65533;&#65533;&#65533;;&#65533;&#65533;&#65533;&#65533;&#65533;&#65533;P8:&#65533;&#65533;&#65533;&#65533;;&#760;&#65533;&#65533;!A&#65533;&#65533;&#65533;H&#65533;4&#65533;&#65533;j&#65533;d&#65533;&#65533;0&#65533;Q4Tt4&#65533;j&#65533;&#65533;&#65533;<&#65533;d&#65533;A&#65533;&#65533;&#65533;&#65533;+&#1698;$'&#65533;#.p&#65533;m,&#65533;&#65533;W&#65533;&#65533;L&#65533;&#65533;&#65533;&#65533;> F
&#1610;&#65533;&#65533;$_)&#65533;&#65533;&#65533;G
&#463;&#65533;B&#65533;&#1230;&#65533;H&#65533;&#65533;&#65533;f&#65533;&#65533;&#65533;	&#65533;J&#65533;&#65533;2 \&#65533;5&#65533;&#65533;&#65533;-6D&#65533;
&#65533;6H&#65533;&#65533;&#65533;,N-&#65533;,&#65533;&#65533;,&#65533;&#65533;&#65533;&#65533;&#65533;&#65533;K&#65533;&#65533;&#65533;
&#65533;&#65533;&#65533;&#1599;&#65533;K&#65533;&#1783;&#65533;&#65533;&#65533;&#65533;&#65533;&#65533;<&#65533;}&#65533;&#65533;&#65533;&#824;&#1449;LW&#65533;L&#65533;D&#65533;&#65533;&#65533;j&#65533;L4&#65533;&#65533;Dd:E&#65533;&#65533;t&#65533;&#65533;<&#65533;C&#65533;&#65533;A&#65533;&#65533;Z$&#65533;&#65533;|&#65533;L&#65533;&#1387;\&#65533;M
Q&#65533;G&#65533;-&#65533;>&#65533;wt&#65533;&#65533;P&#65533;&#65533;&#65533;&#65533;&#65533;&#65533;&#65533;&#1237;&#65533;#&#65533;&#65533;g&#65533;&#65533;[&#65533;&#65533;cf&#65533;D	5I&#65533;Y&#65533;&#725;&#1726;CM*&#65533;&#65533;-v,&#65533;&#65533;pSJ&#65533;&#65533;&#65533;&#65533;&#65533;&#65533;&#65533;,&#65533;&#65533;&#65533;%&#65533;O&#65533;&#65533;@&#65533;,&#65533;&#65533;;&#244;&#65533;z&#65533;?4&#65533;	8PH<~(IT4&#65533;&#65533;L&#65533;&#65533;Pz&#65533;&#65533;+&#65533;&#65533;A&#65533;R&#65533;j&#65533;Hk"V4&#65533;&#65533;LMTQU&#1839;U&#65533;&#65533;{&#65533;4s&#65533;&#65533;q&#65533;&#65533;o&#65533;&#65533;m=&#65533;&#65533;Nx&#65533;R&#65533;&#65533;S}&#65533;&#602;&#65533;&#65533;&#740;&#65533;K	o&#65533;&#65533;p'&#65533;&#65533;&#65533;&#65533;P&#65533;&#65533;&#65533;&#65533;&#65533;&#65533;&#65533;&#65533;$&#65533;&#1050;))&#65533;&#65533;&#65533;hCg&#65533;&#65533;&#65533;S,N.&#65533;*&#65533;0&#65533; &#65533;2&#1279;D&#65533;&#65533;&#65533;&#65533;5&#65533;&#65533;|&#65533;G&#65533;;&#65533;&#1847;&#212;&#65533;|P	XL8&#65533;(z&#65533;|&#65533;&#65533;&#65533;E&#65533;M&#65533;&#65533;&#65533;x&#65533;&#65533;U&&#1355;&#65533;&#65533;$U&#1252;L&#65533;&#65533;@&#65533;t&#1624;&#1554;&#65533;&#65533;&#65533;kYm@&#65533;Z&#65533;&#65533;9.9&#65533;N&#65533;&#65533;&#65533;MPC&#65533;W,&#1188;&#65533;&#65533;9&#65533;&#65533;&#65533;H2N&#65533;&#65533;Y&#65533;&#65533;Ay&&#65533;V&#65533;Rk-&#65533;V &#65533; &#65533;&#65533;F"&#65533;&#65533; )R&#65533;&#65533;1&#65533;ZM&#1521;&#1124;&#65533;$s&#65533;I&#65533;/&#65533;-&#65533;&#65533;/ &#65533;m't&#65533;;&#65533;W&#65533;&#65533;|L8T}C&#65533;{;&#65533;&#65533;&#65533;cD&#324;T0&#65533;&#65533;}&#65533;&#65533;&#65533;&#1543;'I&#65533;&#1036;&#65533;&#771;&#65533;&#526;u&#65533;A&#65533;&#65533;=&#65533;&#65533;&#65533;T&#65533;D&#65533;&#65533;Ku&#65533;&#65533;\&#65533;&#65533;mYKU&#65533;&#1681;&#65533;&#65533;+&#65533;$]&#65533;o&#65533;Yp&#65533;c&#65533;&#65533;_V"&#65533;+Z&#65533;&#65533;>@&#65533;JCv&#65533;- &#65533;&#65533;sJ&l(5&#65533;&#65533;&#1114;mdFK*&#65533;/&#1575;&#65533;H&#65533;&#65533;&#65533;&#65533;&#65533;1N:&#65533;&#65533;&#65533;&#65533;&#65533;L&#65533;&#65533;&#65533;&#65533;Y&#65533;=&#1539;&&#65533;&#65533;/(&#65533;&#65533;<&#65533;&#65533;&#768;5+P&#65533;&#65533;0&#65533;{&#65533;8&#65533;&#65533;}&#65533;&#65533;F&#65533;&#65533;&#65533;Th&#65533;C&#65533;{&#65533;&#65533;&#879;&#65533;t&#65533;V&#65533;\&#65533;&#65533;@&#65533;&#65533;*&#65533;&#65533;&#65533;Q&#22594;)&#65533;&#65533;U&#65533;1Y+&#65533;Q]&#65533;|&#65533;&#65533;EY{&#65533;`&#65533;&#1147;&#65533;+&#65533;)0&#65533;&#65533;&#65533;&#65533;]&#65533;&#1435;q#&#1188; R-;y)y$&#65533;	&#65533;W&#65533;&#65533;,&#65533;s&#65533;^&#65533;,&#65533;\&#65533;&#65533;+&#65533;&#65533;JR&#65533;&#65533;&#65533;&#65533;&#65533;1'&#65533;g)r$&#65533;R&#65533;^s,#5&#65533;&#65533;gK&#65533;aa&#65533;&#1858;6&#1923;-p_(&#65533;&#65533;-&#65533;C&#65533;&#65533;&#65533;]&#65533;&#65533;&#65533;L}&#65533;&#65533;x&#65533;&#65533;0@
p&#65533;8H&#65533;-&#65533;&#260;&#65533;	&#65533;H&#65533;X&#65533;?x&#65533;|&#65533;
^&#1866;&#65533;&#65533;&#65533;Q&#65533;&#65533;UP&#65533;&#65533;&#1309;&#65533;+&#1875;&#65533;&#65533;Wm&#65533;%&#65533;&#65533;X&#65533;&#65533;}&#65533;QY&#65533;&#65533;p0p&#65533;&#1897;&#65533;&#1874;{&#65533;H&#65533;&#65533;&#65533;2&#65533;OQ&#688;I0ZG&#65533;&#65533;^\&#65533;&#12997;)&#65533;&#150;&#65533;^&#65533;&#65533;W&#537;i&#65533;&#65533;&#39473;&#65533;1&#65533;'&#65533;&#65533;&#65533;&#65533;&#65533;T8,3D&#65533;&#65533;&#65533;-&#65533;]&#65533;J&#65533;&#65533;=&#65533;&#65533;&#65533;&#65533;6&#65533;&#65533;-&#65533;&#65533;&#65533;&#65533;&#65533;!x&#65533;w&#1791;y&#65533;&#65533;&#65533;&#65533;7B=&#1341;&#65533;?E&#65533;&#65533;B6`0&#65533;E^`xd &#65533;0&#1536;j&#65533;&#65533;K~YnjQY&#65533;eN&#65533;dj&#65533;&#65533;P&#65533;&#65533;&#65533;Ykj<Q&#65533;D&&#65533;&#65533;&#65533;T&#65533;|&#65533;T} /&#65533;b&#65533;&#65533;d&#65533;&#65533;&#65533;Vi&#65533;&#65533;s&#65533;4&#65533;&#65533;c(;&#65533;&#65533;&#65533;&#65533;&#65533;ih&#65533;&#65533;&#65533;&#65533;&#65533;&#65533;&#65533;&#1424;&#65533;&#1744;&#65533;&#65533;&#65533;e~$&#65533;^plJ&#65533;&#65533;BCA1hd&#65533;[&#65533;&#65533;&#517;B&#65533;>f&#65533;&#65533;z&#65533;0s&#65533;'z
)&#65533;MS&#65533;0&#65533;2K&#65533;y&#899;<&#65533;<&#65533;(p_&#65533;&#65533;&#65533;&#65533;&#767;P&#65533;6[&#1064;&#65533; \&#253;&#65533;&#197;&#65533;L&#65533;~&#65533;GFFA&#65533;|&#65533;`&#65533;&#65533;`&#65533;&#65533;X&#65533;&#65533;&#65533;d&#65533;>&#65533;&#65533;e&#65533;i&#65533;&#65533;@&#65533;&#1421;&#65533;&#65533;<&#65533;&#65533;!o&#65533;&#65533;&#65533;&#65533;i&#65533;&#65533;i&#65533;&&#65533;&#1686;&#65533;I&#65533;{&#65533;&#65533;t&#65533;M&#65533;Yn(i@&#65533;i&#65533;&#65533;a&#65533;0P&#65533;/0&#65533;&#898;&#65533;&#65533;&#65533;1&#65533;#.^&#65533;:&#65533;]^&#65533;&#65533;&#65533;g&#65533;&#161;K&#65533;&#65533;&#65533;&#65533;A&#625;&#65533;b&#65533;zZk&#65533;
&#65533;3b	_uV&#65533;)&#65533;&#65533;&#65533;&#65533;wv&#65533;-&#65533;&#65533;)&#65533;&#65533;)`&#65533;&#65533;&#65533;&#65533;&#65533;&#65533;&#65533;&#65533;S&#65533;z&#65533;&#65533;};&#65533;D6&#65533;&#65533;N&#65533;Ev&#65533;&#348;l^&#65533;&#65533;&#65533;&#1480;\Y&#65533;&#65533;l&#65533;h&#1190;&#65533;&#65533;]&#65533;Mm&#65533;&#65533;&#1842;b8&#65533;h&#65533;&#65533;*/&#65533;ceU=]&#65533;&#65533;h&#65533;dYL~&#65533;&#65533;&#65533;<&#65533;y@&#65533;&#65533;&#1716;&#65533;e&#65533;&#65533;&#65533;&#65533;_&#65533;[&#65533;&#65533;&#65533;*&#65533;n&#65533;F&#65533;&#65533;&#65533;&#65533;&#65533;&#65533;'##6o&#812;&#1498;&#65533;&#65533;5>(&#65533;&#65533;'$o&#65533;FX&#65533;&#65533;:L&#65533;Eg&#65533;5c&#65533;#&#65533;L*&#65533;r-&#65533;&#65533;&#65533;	&#65533;*K&#65533;sK&#65533;y&#65533;&#65533;)&#65533;o!&#65533;!&#65533;&#65533;&#65533;&#65533;&#65533;&#65533;&#65533;&#65533;7&#65533;&#65533;<&#65533;v&#65533;~&#65533;\d&#65533;p&#65533;&&#65533;&#65533;pA&#65533;&#65533;z&#65533;&#65533;&#65533;&#65533;m&#669;&#65533;&#65533;&#65533;&#65533;&#65533;T&#65533;&#65533;I&#65533;&)87uE&#65533;5&#65533;&#136;e&#65533;&#65533;&#65533;&#1512;u&#65533;~&#65533;[Oa&#65533;=&#65533;G&#1773;]&#65533;&#65533;&#65533;_&#65533;`&#65533;/&#65533;a&#65533;0&#65533;n0xr&#65533;&#65533;C&#65533;&#65533;&#65533;,&&#65533;f&#65533;&#65533;[&#65533;&#65533;&#65533;&#65533;&#65533;&#65533;&#65533;&#65533;o)&#65533;&#65533;SNrw$K&#65533;^&#65533;)s&#65533;f3$&#65533;tg&#65533;K&#65533;Q&#65533;&#65533;&#65533;&#65533;AI&#65533;&#65533;*?&#963;&#65533;&#65533;&#65533;&#65533;&#65533;x&#65533;&#65533;@~C&#65533;&#65533;&#65533;L&#65533;~xXdX`G&#65533;l&#65533;p@x&#65533;h&#65533;&#65533;q&#65533;&#65533;X&#65533;&#65533;M&#65533;&#65533;]uNuUg&#65533;H&#65533;&#65533;&#65533;&#65533;V&#65533;d&#65533;&#65533;&#65533;V&#65533;wi&#65533;Va)&#65533;&#65533;&#65533;&#857;&#65533;]&#65533;-&#65533;`&#65533;m&#65533;eg&#65533;&#65533;F&#65533;&#65533;1&#65533;*X&#65533;!.
&#65533;`2&#65533;S-n^&#65533;rJ&#65533;fg&#65533;r&#65533;;j&#65533;gs&#65533;\&#65533;>s&#65533;13
W3&#185;sMK{&#65533;&#65533;Q`[&#65533;&#65533;&#65533;&&#65533;s(&#65533;@&#61567;&#1454;X&#65533;&#65533;&#65533;&#65533;&#65533;&#65533;&#65533;z3@P&#65533;D\&#332;tFnd &#65533;KOXX&#65533;&#65533;&#65533;&#65533;&#65533;&#65533;&#65533;&#1356;"&#65533;#&#65533;K&#65533;3&#65533;&#65533;1&#1108;&#65533;&#65533;&#65533;&#65533;&#65533;,/&#1552;+LV&#65533;&#65533;&&#65533;&#65533;V&#613;i&#1014;&#65533;&#65533;&#65533;i&#65533;_i&#1420;]&#65533;ec&#65533;H&#65533;&#65533;/&#65533;6&#65533;&#65533;&&#65533;_hwv&#65533;&#65533;O&#65533;.&#65533;>&#65533;bT&#65533;&#65533;&#65533;W&#65533;&#65533;&#65533;&#65533;9&#65533;&#65533;C9i&#65533;&#65533;`&#65533;&#65533;@:b3&#65533;&#65533;&#65533;&#65533;&#65533;Z{
c3|&#65533;&#65533;M&#65533;22,&#65533;C,y&#65533;&#65533;|&#65533;&#65533;!&#65533;&#65533;&#65533;&#65533;_&#65533;}&#65533;7G&#65533;&#65533;&#65533;&#65533;WX&#65533;&#65533;	F&#65533;0&#65533; $ &#65533;0&#65533;&#65533;=|&#65533;&#65533;q&#823;&#65533;#&#65533;} C&#65533;&#65533;(R&#2046;&#65533;(U&#65533;l&#65533;&#65533;%&#792;2g&#65533;&#65533;&#1254;K&#65533;&#65533;l&#65533;&#1799;&#65533;&#65533;&#928;:&#65533;-j&#65533;(R&#65533;)&#65533;.&#65533;&#65533;s&#65533;&#1237;19&#65533;4i&#65533;&#555;-G~&#65533;&#65533;&#565;&#65533;&#1199;&#65533;<&#65533;&#65533;&#65533;d&#1650;&U&#65533;&#65533;&#65533;&#65533;[&#65533;q&#65533;~&#65533;&#65533;&#65533;&#65533;&#65533;1`&#65533;&#65533;&#65533;&#65533;%&#65533;&#65533;_&#65533;&#65533;rE&#65533;,\&#65533;x&#65533;3&#65533;R%L&#65533;H&#65533;&#65533;|
+V&#65533;be~K&#1451;&#1074;f&#65533;*&#65533;,&#65533;,&#1331;f&#65533;b&#65533;&#65533;&#65533;&#65533;\&#65533;*&#65533;5&#65533;2)&#1849;S&#65533;J&#65533;;U)R&#65533;v&#65533;&#65533;t[&#65533;mR&#65533;J&#65533;nn{&#65533;&#65533;={&#65533;H&#65533;c&#65533;&#65533;&#65533;)B&#65533;9&#65533;:T&#65533;&#65533;&#65533;|&#65533;Jh?A}{&#65533;N!A*&#65533;(&#65533;<p&#65533;XeURVi&#65533;$&#65533;+IE&#65533;J&#65533;O7&#65533;SFa&#65533;&#65533;z&#65533;SP-9&#65533;TR&#65533;&#65533;V(ju&#65533;I&#65533;&#65533;&#65533;F]&#65533;&#65533;&#971;&#65533;&#65533;&#65533;&#65533;&#65533;7&#65533;u&#65533;Y,:8&#65533;=A&#435;&#65533;6&#65533;|&#65533;&#65533;[&#65533;UE_Y4	FYDiJd&#65533;c^L&#65533;Hd&#65533;hr&#65533;*&#65533;h&#65533;Ji&#65533;&#65533;&#65533;Y,&#65533;&#65533;&#65533;&#65533;h&#65533;&#65533;&#65533;&#65533;&#65533;&#65533;l&#65533;K3&#816;&#65533;&#65533;m&#65533;&#65533;'*&#229;r&#65533;g&#65533;&#65533;[n&#65533;&#65533;&#1822;&#65533;&#65533;y[)&#65533;D7&#65533;uy&#65533;q&#65533;vQ&#65533;&#65533;&#65533;	&#65533;&#449;xH@&#65533;Hp|&#65533;Gj&#65533;&#65533;&#65533;!&#65533;_C&#65533;@D&#65533;&#65533;&#65533;SO&#65533;fy&#65533;&#65533;U?J&#65533;&#65533;V{,&#65533;C&#65533;,Q~&#65533;P&#65533;f&#65533;T&#65533;$B&#65533;"&#65533;,&#65533;&#65533;(&#65533;(&#65533;5~D#&#65533;mD&#65533;&#65533;c&#1112;&#1163;"&#65533;&#65533;c&#65533;&#65533;&#65533;&#65533;'[H!&#65533;N8&#65533;EN2)&#65533;&#65533;LFiX&#65533;&#65533;Zp&#65533;&#65533;#\f&#65533;'e&#65533;&#65533;9&#65533;,&#65533;&#65533;&#65533;*&#65533;U&#65533;il&#65533;&#65533;&#65533;&#65533;&#65533;&#65533;&#65533;3&#65533;&#65533;&#65533;&#65533;q&#65533;`&#65533;g&&#65533;&#65533;v&#65533;o&#65533;&#65533;\m+jhp&#65533;>'&#65533;(&#65533;<)Q&#65533;&#65533;GAL&#65533;x&#65533;C&#65533;qP&#65533;&#65533;&#65533;J&#65533;&#65533;&#65533;Hm&#65533;z	T&#65533;A!&#65533;"&#65533;&#65533;&#65533;&#65533;&#65533;&#65533;CO&#65533;m&#65533;&#65533;`H&#65533;&#65533; [&#370;&#65533;,&#65533;&#65533;8&#65533;P!V+-&#65533;&#65533;J&#65533;&#65533;SO^&#65533;&#65533;.9&#65533;&#1264;T&#65533;&#65533;&#65533;&#65533;9&#65533;&#1582;&#65533;&#65533;Ny&#65533;-Z&#65533;.Z%&#65533;&#65533;&#65533;=&#65533;&#65533;&#65533;&#65533;T&#65533;5XV&#65533;&#65533;z&#65533;Ki&#65533;a&#65533;u&#65533;%'z
+&#65533;&#65533;
+d&#65533;&#65533;+h&#65533;rK&#65533;&#65533;&#65533;&#65533;&#65533;&#65533;5&#65533;/&#65533;4&#65533;&#65533;&#65533;,&#65533;R&#65533;&#54577;L&#34928;0&#65533;&#65533;q&#65533;9&#65533;s8K"	u&#65533;&#65533;&#65533;&#65533;&#65533;&#65533;F&#65533;/^&#65533;&#65533;{&#65533;&#65533;p&#65533;&#65533;Z&#65533;&#65533;4@$B&#65533;&#65533;"`&#65533;&#65533;&#65533;u&#65533;&#65533;R&#65533;Y&#65533; &#65533;&#23362;&#434;VN&#65533;r&#65533;&#65533;&#65533;&#65533;&#65533;VO*&#65533;&#65533; n-uSP#&#65533;.&#65533;&#65533;\&#65533;CW&#65533;&#65533;&#65533;r&#65533;X=&#65533;G&#65533;&#65533;	%m&#65533;	TxB&#65533; &#65533;&#65533;UA/&#65533;&#65533;&#65533;&#65533;&#65533;p&#65533;,(&#65533;&#65533;&#65533;&#65533;q&#65533;&#65533;&#65533;T&#65533;&#65533;&#227;&#65533;7&#65533;&#65533;B&#65533;&#65533;&#65533;&#65533;r&#65533;Ef&#65533;&#65533;h&#65533;&#65533;b1T&#65533;&#65533;O&#65533;&#65533;&#65533;*&#65533;&#65533;%g9&#65533;E&*&#65533;=Q&#65533;&#65533;&#65533;&#65533;&#65533;&#65533; 8&#65533;!
BX&#65533;<&#65533;&#65533;&#65533;q&#65533;&#65533;hOA&#65533;C&#65533;&#65533;iRc&#65533;&#65533;&#65533;&#65533;&#65533;&#65533;&#65533;kc`D&#65533;f&#65533;,&#65533;r&#1287;F4w&#65533;&#65533;mn|%&#65533;'Bf&#65533;Hp&#65533;%C&#65533;&#65533;&#65533;QHq/1!&#65533;$&#65533;&#65533;M&#65533;&#65533;\&#65533;&#65533;b#
+[)L&#65533;5&#65533;'4a/Ox&#65533;&#65533;&#65533;&#65533;&#65533;Y&#65533;u`&#65533;f&#65533;X&#65533;u&#65533;[)RF&#65533;T&#65533;&#65533;O&#65533;&#65533;fR&#65533;1&#65533;&#39070;&#65533;@^l&#65533;&#65533;g0&#65533;&#65533;0&#65533;&#65533;Tf=?&#65533;&#65533;{&#65533;S&#65533;&#65533;&#476;-Gz&#65533;&#65533;&#65533;&#65533;(!}q8&#65533;vz&#65533;>&#65533;&#65533;&#65533;&#65533;d|2&#65533;&#65533;&#65533;P ~I$&#65533;*&#65533;5&#65533;A&#65533; &#65533;&#65533;&#65533;&#65533;?6&#65533;&#65533;&#65533;K&#65533;)L&#65533;&#65533;&#65533;K&#65533;&#65533;q&#65533;kV&#65533;l&#65533;&#65533;*uD&#65533;		T&#65533;pK[&#65533;&#266;&#1893;&#65533;&#517;&#364;\W&#65533;9&#65533;F&#65533;n&#65533;&#65533;&#65533;=d&#65533;&#65533;)0&#65533;	&#65533;&#65533;&#65533;&#65533;*X&#65533;&#65533;&#65533;#b&#65533;&#517;&#65533;q&#65533;v+S;&#65533;&#65533;&#65533;v&#65533;)b&#65533;F&#65533;&#65533;&#65533;&#65533;&#65533;&#65533;.&#65533;D
MdB2&#65533;&#1741;@:<rfxd&#65533;(B&#65533;3=D&#65533;:=&#65533;B&#65533;&#65533;7&#65533;A5Z<&#65533;&#65533;|`i&#65533;L&#65533;[&#65533;T@h&#65533;
&#65533;sR&#65533;(&#65533;!&#65533;&#65533;&#65533;&#65533;M&#65533;Vp&#65533;;r&#65533;&#65533;&#852;&#65533;P&#65533;;T&#65533;&#65533;p&#65533;[S&#65533;z&#65533;Uko&#65533;&#65533;&#65533;&#65533;&#65533;K&#45444;[b5&#65533;&#65533;Y&#65533;s&#65533;&#65533;&#65533;c&#65533;)&#65533;&#65533;{&#65533;&#65533;+X&#65533;&#65533;H&#52303;ylB
L`&#65533;&#65533;&#65533;"$&#65533;uH&#65533;&#65533;&#65533;&#65533;&#65533;(&#65533;`&#65533;&#65533;&#65533;&&#65533;n&#778;&#65533;C^&#65533;J&#65533;&#65533;&#65533;&#65533;S&#65533;y,&#65533;t&#65533;\tB9&#65533;&*1&#65533;&#65533;&#65533;,7_NmZ3&#65533;&#65533;V&#65533;&#579;&#65533;&#65533;8&#65533;!&#65533;C&#1651;&#65533;@&#65533;p_f&#745;l&#65533;&#65533;&#65533;ZIU@&#65533;X&#65533;&#65533;&#65533;&#65533; &#65533;U&#65533;&#65533;OD&#65533;R&#65533;&#1428;&#65533;&#65533;t&#65533;a&#65533;c&#65533;^&#65533;$x&#65533;&#65533;&#65533;&#65533;oO-jx&#347;T&#65533;WD&#65533;|&#65533;T&#65533;&#1907;f&#65533;+a&#65533;1$&#65533;&#65533;J&#65533;m7&#65533;QO&#65533;\&#1452;&#65533;&#65533;&#65533;B&#65533;&#65533;V&#65533;&#65533;%&#65533;>&#65533;&#65533;&#65533;ID+&#65533;k&#65533;|&#65533;&#65533;&#65533;f=&#872;&#65533;&#65533;a&#65533;q&#65533;s1|&#65533;&#65533;&#65533;&#65533;`F/&#65533;&#65533;\h"&#65533;&#65533;&#65533;,1Qc&#65533;&#65533;+&#65533;g&#65533;&#65533;E&#65533;l,&#65533;&#65533;@8p;p`&#65533;&#65533;&#65533;"&#65533;SS&#65533;&#65533;?&#65533;&#65533;0-~&#512;|&#1728;$&#65533; &#65533;Oj6&#65533;&#65533;@&#65533;@;&#65533;&#65533;+T&#65533;&#65533;&#65533;&#65533;U&#65533;P&#65533;TE&#65533;&#65533;&#65533;&#65533;&#65533;eC(h&#65533;G&#65533;&#65533;T&#65533;&#65533;&#65533;s&#65533;RWX&#65533;R tQ&#65533;&#65533;3&#740;&#65533;&#65533;J1&#65533;&#65533;&#65533;&#1541;!"$&#65533;&#65533;[(&#65533;\&#65533;&#65533;`&#65533;&#65533;&#65533;&#65533;&#65533;&#65533;bS	=F&#65533;&#65533;&#65533;]*^Q1Wx&#65533;&#65533;&#65533;HM&#65533;&#65533;E4&#1449;&#65533;&#65533;&#65533;&#65533;)R&#65533;&#65533;(2&#65533;&#65533;&#65533;&#65533;^o&#65533;&#65533;Q([9&#65533;&#65533;%@d&#65533;&#65533;a&#65533;&#65533;7&#65533;n&7Y&#65533;&#65533;&#65533;&#65533;&#829;&#65533;T&#65533;%&#65533;_&#65533;+&#65533;4@&#65533;w&#65533;&#65533;&#65533;&#65533;&#65533;&#65533;Ve&#65533;E&#65533;k&#65533;&#26803;&#65533;^C&#65533;&#65533;&#65533;.T&#65533;;&#65533;&#65533;S&#65533;&#6151;&#65533;&#65533;&#65533;7&#65533;{&#65533;&#65533;&#65533;&#65533;4&#65533;&#65533;&#46429;&#65533;wr&#65533;MW&#65533;q,|&#65533;&#65533;&#65533;hG+!&#65533;<4aD`&#65533;|/&#65533;^&#65533;um&#65533;&#65533;&#65533;&#540;&#65533;6&#65533;a&#65533;g&#443;V|f&#65533;a&#65533;&#65533;kNS&#65533;f<&#203;e&#65533;.&#65533;4&#65533;&#65533;z&#409;&#65533;&#65533;&#65533;&#65533;&#65533;&#65533;&#65533;.l&#394;r&#65533;&#65533;&#65533;&#65533;&#65533;&#65533;&#65533;x&#65533;&#65533;&#65533;&#65533;&#65533;&#65533;&#65533;L&#65533;]&#65533;&#65533;o&#65533;&#65533;&#65533;&#65533;
&#1807;o!&#65533;&#65533;&#65533;J&#65533;&#65533;J&#65533;&#65533;&#65533;L&#65533;&#65533;5&#65533;M&#65533;&#65533;&#65533;\&#65533;P&#65533;&#65533;&#65533;&#65533;4&#944;&#516;	&#1377;eTD&#65533;.&#1120;&#65533;&#65533;&#65533;%Z&#65533;&#1296;&#65533;&#65533;&#65533;&#65533;&#65533; S&#633;u&#65533;&#1956;&#65533;C&#65533;&#1616;&#65533;&#65533;<8&#65533;*4&#65533;@L&#65533;A&#65533;K&#65533;h&#65533;X&#65533;5&#65533;]&#65533;7]&#65533;^=&#65533;&#65533;&#65533;Ne&#65533;;QL&#65533;&#65533;&#65533;&#65533;&#65533;-&#1811;&#65533;&#65533;&#65533;&#65533;Bl&#65533;B/0j&#65533;&&#65533;Bk&#65533;I,&#65533;p&#65533;pL,&#65533;B&#65533;M&#65533;,G&#65533;,&#65533;#Z&#65533;&#65533;E&#65533;&#65533;&#65533;D&#65533;&#65533;&#65533;&#65533;[&#65533;1 y&#1558;&#65533;9&#65533;GY&#65533;&#65533;&#65533;&#65533;&#65533;&#65533;&#65533;&#65533;&#65533;&#65533;%&#65533;&#65533;&#65533;sM^&#65533;&#65533;?&#65533;YW}&#65533;Ft&#65533;
&#65533;&#65533;O-&#65533;&#65533;Me&#65533;&#65533;&#65533;&#65533;m&#65533;.&#65533; VTE&#65533;
&#65533; &#65533;pU."!XU&#65533;.&#65533;>P&#65533;&#65533;K.&#65533;&#65533;3&#65533;&#65533;;L&#65533;'&#1803;4&#65533;&&#65533;&#65533;&#65533;[i&#65533;&#65533;`S&#65533;&#65533;&#65533;&#65533;:Fe&#65533;&#65533;e,&#65533;&#65533;&#65533;&#65533;&#65533;|&#65533;&#65533;,&#65533;&#65533;&#65533;&#65533;Z&#65533;&#65533;B+d*&#65533;Bn!VF&#65533;U&#65533;+&#65533;&#65533;)&#65533;&#65533;)&#65533;#&#65533;$4&#65533;$,&#65533;$$&#65533;"&#65533;&#65533; j&#65533;&#65533;&#65533;&#65533;&#65533;V&#65533;x&#65533;&#65533;%`&#65533;u&#65533;#&#65533;&#65533;0p&#65533;T&#65533;D&#65533;&#65533;&#65533;&#65533;&#65533;&#65533;Md&#65533;&#65533;&#65533;&#65533;\&#65533;(&#65533;zV&#65533;`&#65533;&#65533;M&#65533;&#65533;!&#65533;Ra\&#65533;U&#65533;&#65533;&#65533;]{&#65533;W&#65533;&#65533;&#65533;&#65533;&#65533;\&#65533;]&#65533;&#65533;,&#1251;&#65533;WItE;&#65533;&#65533;H&#65533;&#65533;_v4&#65533;&#65533;&#65533;&#65533;H&#65533; &#65533;`b&#1258;&#65533;a&#65533;a%&#33367;&#65533;&#65533;o&#65533;,&#65533;I&#65533;?Oi&#65533;i>&#65533;&#65533;,Hl&#65533;&#65533;T&#65533;,&#65533;&#65533;+&#65533;&#65533;&#65533;`&#65533;+&#65533;	eP#&#65533;&#65533;*&#65533;&#65533;(&#65533;&#65533;F&#65533;&#65533;G""&#65533;A&#65533;$&#65533;&jbK&#65533;&#65533;t4&#65533;1MH&#65533;&#65533;&#65533;&#65533;z@&#65533;r&#923;04&#65533;&#65533;K&#65533;&#65533;P
&#65533;=$eR&#65533;6&&#65533;&#65533;1&#1246;u&#65533;z^.&#65533;&#65533;&#65533; VZ&#65533;1&#65533;&#65533;&#65533;)&#1674;4!X&#65533;%X&#65533;P&#65533;\7&#65533;>t&#65533;&#65533;&#65533;&#65533;&#65533;&#65533;*&#65533;C5p&#65533;&#65533;&#65533;&#65533;\.&#65533;L&#65533;&#65533;5&#65533;:A9>&#65533;:&#65533;&#65533;55\A^q&#65533;&#65533;&#65533;9&#65533;&#65533;&#65533;&#65533;:&#65533;!?&#65533;*&#65533;&#65533;y_&#65533;H>y&#65533;xLc&#65533;Bex&#627;&#65533;&#65533;CF&#65533;r&#65533;p&#65533;L&#65533;&#65533;&#65533;r&#65533;Bh-B""&#65533;"pTb&#65533;&#65533;&#65533;&#65533;&#65533;&&#65533;'&#65533;8RIy&#65533;G&#65533;Vn}J&#65533;AH&#65533;
0DD'&#65533;T&#65533;x)&#65533;&#65533;AR&#65533;HRv&#65533;)&#65533;e&#65533;u\0&#65533;`&#65533;&#65533;T&#65533;&#65533;&#65533;R&#65533;g&#65533;1.&#65533;v9S&#65533;&#515;&#65533;HY&#65533;&#523;&#65533;eZ
&#1748;&#65533;}u&#65533;?|g&#65533;&#65533;XX&#65533;=8&#65533;#lA&#65533;eH&#65533;^&#65533;&#65533;I&#65533; &#65533;&#65533;80&#65533; X@&#65533;;"a]&#65533;I&#65533;q4&#65533;p&#65533;&e&#65533;I&#65533;&#65533;&#65533;gt&#393;&#65533;X>&#65533;&#65533;&#65533;&#262;+&#65533;&#65533;C&#65533;&#65533;)D$&#65533;&#65533;So&#65533;&#65533;p\OA&#65533;&#65533;&#65533;&#65533;((&#65533;"&#65533;&#65533;&#65533;&#65533;x&#65533;&#65533;A&#65533;&#65533;&#65533;d&#65533;M&#65533;Ug&#65533;&#65533;&#65533;FM&#1460;GB&#65533;&#65533;&#65533;&#65533;&#65533;v&#38386;&#1623;&#65533;
`&#65533;&#65533;%%&#1752;%*&#65533;&#65533;~&#65533;&#65533;UV&#65533;&#65533;y&#928;U*&#65533;&#6749;&#65533;&#65533;&#257;&#65533;&#65533;Dz,&#65533;<&#65533;U&#65533;&#65533;%&#65533;&#65533;&#65533;&#65533;&#65533;5&#65533;Y&#65533;eY&#65533;W&#65533;&#65533;&#65533;<&#65533;B#&#65533;AZ&#65533;4A&#65533;6,&#65533;&#65533;&#65533;&#65533;[&#1537;a`&#65533;5&#65533;Z^1&#65533;Pd`&#65533;&#65533;o&#1306;o&#65533;&#65533;u&#65533;&#65533;$&#65533;&#65533;uQ>EL&#65533;If&#65533;	&#65533;&#65533;&#65533;&#65533;!&"&#65533;&#65533;6&#65533;2&#65533;&#65533;&#65533;&#65533;"&#65533;(&#65533;&#1345;&#65533;&!&#65533;&#65533;&#65533;&#65533;&#65533;4Yl&#65533;D&#65533;'&#65533;+&#65533;@&#65533;M&#65533;x&#65533;D`$&#65533;k&#65533;
&#65533;&#65533;&#65533;D&#65533;&#65533;&#65533;u)&#65533;2&#65533;g>d&#65533;&#65533;.&#65533;&#65533;&#65533;&#65533;&#65533;]&#1698;q^&#65533;&#65533;&#65533;&#65533;6&#1825;u&#65533;{&#65533;H&#65533;&&#65533;&#65533;&#1352;&#65533;YT&#65533;&#65533;u&#359;&#65533;&#65533;Wj&#65533;&#65533;)u&#65533;&#65533;&#65533;&#65533;&#65533;&#65533;'&#32279;>&#65533;&#65533;*h9f&#65533;^j A&#65533;&#65533;2&#35382;&#65533;&#65533;&#65533;l^&#65533;<&#65533;cE&#65533;t]>:&#65533;+&#65533;B&#65533;l&#65533;h&#65533;S.&#65533;&#65533;&#65533;&#65533;&#65533;.<&#65533;,&#65533;(`mo&#65533;I&#65533;&#65533;)&#65533;&&#65533;@&#65533;$\&#65533;f&#65533;&#65533;&#65533;-&#65533;&#65533;&#65533;I&#65533;A&&&#65533;&#65533;u
`@&#65533;\&#65533;rJ&#65533;&#65533;V&#65533;R&#65533;oQgEL9MUL&#65533;5&#65533;&#65533;v&#65533;&#65533;:n&#65533;&#65533;&#65533;G&#51357;5a&#65533;L
&#65533;)&#65533;x&#65533;,l&#65533;&#65533;w&#65533;&#65533;&#65533;&#65533;D&#65533;&#65533;P&#65533;x&#65533;&#65533;`N~&#1431;&#65533;&#65533;Y^&#14109;&#65533;&#454;&#65533;>8&#65533;2h&#65533;.A&#65533;&#65533;&#65533;&#65533;&#65533;n[1&#65533;5&#65533;&#65533;&#65533;2&#65533;a]]&#65533;&#65533;AF&#65533;aBr&#65533;F)&#1576;&#65533;&#65533;B&#65533; &#65533;d&#65533;&#65533;a&#1097;&#296;X/`&#65533;-&#65533;O&&#65533;|(&#65533;d-&#65533;L&#65533; &#65533;&#65533;&#65533;OF.B &#65533;A&#1841;&#65533;&#65533;&#65533;&#65533;&#65533; &#65533;&&#65533;&#980;&#65533;&#65533;&#65533;P&#871;H&#65533;&#65533;&#65533;&#65533;&#65533;&#65533;[&#65533;&#65533;&#65533;&#65533;(&#65533;@=Mu)&#65533;&#65533;&#65533;?x&#65533;&#65533;=8&#65533;Z:&#65533;&#65533;YWV&#65533;&#65533;&#409;pM&#65533;&#65533;U&#65533;
#U&#65533;Mwi&#65533;T0&#65533;+w-e&#65533;.&#65533;"&#65533;&#65533;&#65533;&#517;lY&#65533;&#65533;%l&#65533;^J q&#65533;&#65533;.&#65533;&#65533;Z5o&#65533;&#65533;&#65533;a|&#65533;&#65533;=d&#65533;qp&#65533;&#65533;&#2015;&#65533;&#65533;#&#1415;}L&#65533;&#65533;B&#65533;&#65533;	/&#65533;&#65533;-&#65533;&#65533;&#1030;&#65533;&#1414;]&#65533;G&#65533;e&#65533;%X&#143;m&#65533;&#65533;&#65533;&#65533;&#65533;
)&#65533;&#321;	&#65533;&#1782;&#65533;-r|&#527;&#65533;&#65533;&#65533;&&#65533;&#65533;m)'&#65533;TD&#65533;&#65533;&O&#65533;&#65533;,C&#65533;&#65533;&#65533;&#65533;&#65533;&#65533;&#65533;T&#65533;X&#65533;r&#65533;&#65533;2&#65533;&#65533;&#421;p-w&#65533;RUeR)N&#1848;&#65533;@&#65533;f&#65533;X&#65533;&#65533;"&#65533;&#65533;&#65533;2&#65533;a5>*&#65533;&#65533;3&#65533;&#65533;4Ah9&#65533;,&#65533;2&#65533;'AX&#65533;&#65533;&#65533;&#65533;&#65533;&#65533;R&#65533;^9%<&#65533;&#65533;&#65533;x&#65533;9&#65533;I&#65533;&#65533;&#65533;&#65533;&#65533;&#65533;*b&#65533;F&#65533;&#65533;B0&#65533;a.&#65533;gf/&#65533;0&#65533;-&#65533;B&#65533;Bo&#65533;>k&#65533;&#65533;NV&#65533;&#1606;]&#65533;F&#65533;&#65533;@'"x&#65533;$&#65533;&#65533;&#65533;&#65533;&#65533;&#65533;&F&#1220;JA0$A&#65533;&#65533;&#65533;-D&#65533;~@e@&#65533;&#65533;M&#1628;B?&#65533;&#65533;&#65533;&#65533;K&#65533;r&#65533;P&#65533;G&#65533;t&#530;&#65533;V&#65533;	C&#65533;LgU^&#65533;&#65533;&#65533;&#65533;!UV&#65533;rs&#65533;3&#65533;&#65533;&#65533;r~!
\&#450;&#65533;w:&#65533;&#65533;6&#1664;q&#65533;t8(U&#65533;&#65533;&#65533;FVq&#65533;bu&#65533;ju&#65533;6&#35358;&#65533;<rd(&#65533;&#65533;5&#65533;>&#65533;&#65533;e&#65533;3mkl&#65533;&#65533;l&#65533;=&#65533;0&#65533;a&#65533;5&#65533;c&#65533;&#65533;&#284;	c&&#65533;g&#65533;a7[*0&#65533;s&#65533;&#908;&#65533;&#65533;i&#65533;_&#65533;&#65533;&#65533;&#65533;l&#65533;&#65533;n&#65533;@CsJRY&#65533;&#65533;q&#65533;&#65533;fW&#65533;@&#1981;%@l)Lm&#65533;&#65533;&#65533;(!&#65533;&#65533;Xp=&#65533;Rj&#65533;I/Pm*K&#65533;&#1154;&#65533;M&#65533;1&#65533;	s&#65533;p_&#65533;q&#65533;2&#65533;b&#65533;&#65533;&#65533;3&#65533;4[&#65533;&#65533;U&#65533;H~&#65533;&#597;&#65533;&#65533;&#65533;&#65533;&#65533;"3U&#65533;&#65533;T&#65533;9B&#65533;.A6&#65533;#&#65533;V&#65533;9&#65533;&#65533;*&#65533;&#65533;Z&#65533;&#65533;U7&#65533;&#65533;$\&#65533;&#65533;&#65533;&#65533;&#65533;&#65533;*`&#65533;&#65533;&#65533;&#65533;&#65533;l&#65533;&#65533;=;]l&#65533;<g&#65533;/&#1299;_;&#65533;!J&#65533;@[)$B&#65533;q*@8&#65533;i&#65533;(&#65533;&#65533;f&#1849;A&#65533;A&&#65533;&#65533;&#65533;)&#65533;&#65533;4&#65533;g&#65533;k#/'<g&#65533;&#65533;&#65533;oW&#65533;&#65533;&#65533;&#65533;&#65533;M&#65533;&#65533;&#65533;k&#65533;C6j0u&#65533;P&#65533;!&#65533;W&#65533;vY&#871;U&#65533;ip&#65533;&#65533;&#65533;&#65533;-&#65533;^M7&#65533;,&#65533;&#65533;Q&#65533;4&#65533;)&#65533;&#65533;&#65533;eK*7
&#65533;S&#65533;NM&#65533;M&#65533;0&#65533;&#65533;=&#65533;D&#65533;&#65533;%`j&#65533;f&#65533;&#65533;w&#65533;&#65533;7X&#65533;Nq&#65533;D&#65533;c,/&h&#65533;&#65533;*GB
+;&#65533;F&#65533;~Ffh&#65533;a&#65533;.&#65533;&#65533;]&#65533;X[^&#65533;X&#65533;HO)&#65533;&#65533;&#65533;&#65533;n&#65533;)&#65533;X&#65533;*&#65533;&#65533;9blV&#65533;&#65533;MBw[  &#65533;k&#65533;&#65533;&#1738;&#65533;&#65533;t&#65533;&#65533;&#65533;&#65533;@h&#65533;&&#65533;&#65533;&#65533;A&#65533;&#65533;&#65533;r@&#65533;&#1592;b&#65533;Z&#65533;&#65533;t=&#65533;&#65533;&#758;&#65533;06^#&#65533;d#&#65533;&#65533;&#65533;&#65533;'{,&#65533;2&#65533;&#1769;&#65533;&#65533;&#1936;PU&#65533;&#65533;}e&#1820;K~&#65533;&#65533;S&#65533;&#65533;_&#65533;tkD&#65533;&#65533;&#65533;Z&#65533;&#65533;<p&#65533;&#65533;^j@&#65533;&#65533;[5&#65533;Za&#65533;&#65533;@&#65533;&#65533;9&#65533;Iq&#65533;(&#65533;&#65533;&#65533;*o&#65533;0&#63795;&#160;k&#65533;&#65533;&#65533;&#65533;&#65533;&#65533;.&#65533;S&#65533;&#65533;&#65533;N&&#65533;W&#65533;&#65533;M&#65533;&#65533;I,&#65533;o4sXp0&#65533;&#65533;y&#65533;8b&#65533;&#65533;&#65533;o&#65533;>Jf&#65533;&#65533;&#65533;{&#65533;s"&#779;J$&#65533;{LR&#65533;.&#65533;~^vi&#65533;&#65533;&#65533;&#65533;&#65533;&#65533;;&#65533;x&#65533;j&#65533;&#65533;:&#65533;H&#65533;2
&#65533;&#65533;Sn&#65533;+S&#65533;l--9{n&#65533;r/&#65533;&#65533;/&#65533;G=!&#65533;H&#65533;&#65533;&#65533;.&#65533;&#65533;?&#65533;Dw&#1743;D&#65533;&#65533;C#&#65533;&#65533;.A&#65533;&#705;&#65533;&#65533;T'&#65533;V&#65533;@,I2&#65533;&#65533;&#65533;K&#65533;4y&#65533;&#265;+&#65533;\&#65533;&#65533;&#65533;&#739;G&#65533;&Q&#65533;T&#65533;)&#65533;(R&#65533;H&#65533;:2U&#65533;X&#65533;^&#65533;B%&#65533;e&#65533;[&#65533;^&#954;uK&#65533;.^&#65533;x&#65533;&#65533;%&#65533;&#65533;\5g&#65533;&#65533;&#1354;U&#65533;S&#65533;P&#65533;L52U&#65533;&#65533;&#65533;<zI&#65533;&#65533;(&#65533;&#65533;&#65533;,&#659;G&#65533;"E&#65533;&#65533;&#1057;'J;o&#65533;&#65533;&#65533;&#65533;G&#65533;&#65533;&#65533;&#65533;&#1025;C&#65533;(@&#65533;&#65533;7&#65533;	~U&#49504;&#65533;&#65533;&#65533;  &#65533;&#65533;1(&#65533;&#1519;^=z&#65533;&#65533;&#65533;&#65533;/&#65533;g&#1056;&#65533;&#1651;&#65533;O&#65533;i&#1324;Y&#65533;&#65533;&#65533;6&#65533;&#65533;&#65533;&#65533;&#65533;&#1437;{vo&#2044;&#65533;>\&#65533;&#65533;&#65533;&#387;#&#65533;&#65533;O9s&#65533;&#785;C&#65533;>&#65533;zu&#65533;&#929;&#65533;&#65533;=&#65533;&#65533;&#65533;&#65533;q&#65533;o&#65533;v&#65533;&#65533;&#65533;c&#65533;&&#65533;z&#65533;&#65533;&#1073;I&#65533;&#65533;&#65533;&#65533;&#65533;&#65533;&#65533;O&#65533;&#65533;/&#65533;v&#65533;}&#65533;&#65533;B&#65533;&&#65533;hD
(j&#160;%&#65533;&#65533;&#65533;&#65533;&#65533;b	'L!$Z&#521;*&#65533;&#65533;"",&#65533;&#65533;&#9292;4&#65533;h&#65533;&#65533;&#65533;&#65533;&#65533;UR&#65533;&#65533;V^*&#65533;'[v&#65533;&#65533;^x&#65533;I&#65533;&#65533;r&#65533;&#65533;_&#65533;&#65533;&#65533;b&#65533;)&#65533;B)$&#65533;N,e&#65533;E&#65533;&#65533;*E&#65533;&#65533;&#65533;&#65533;:&#65533;#&#65533;:A7&#65533;8C r&#65533;&#65533;8a.&#65533;&#65533;&#65533;k/&#65533;&#65533;Ta&#65533;	T&#65533;&#65533;$@O&#65533;&#65533;&#65533;3&#65533;
&#65533;&#65533;&#65533;&#1612;3&#65533;@&#65533;g=|&#65533;&#1135;5&#65533;R&#65533;OR&#65533;t&#65533;7K&#65533;&#65533;R&#65533;8&#65533;&#65533;&#65533;&#65533;k&#65533;9&#65533;5&#65533;&#65533;PMUUP&#65533;k&#65533;TP3&#65533;&#65533;&#65533;X&#65533;+&#65533;&#65533;&#65533;&#65533;Q&#65533;|&#65533;&#65533;56{x6{E&#65533;&#65533;&#65533;&#65533;&#65533;&#65533;&#65533;&#65533;E&#65533;6|r&#65533;@)&#65533;u&#65533;&#65533;(&#65533;X&#65533;&#65533;X&#65533;&#65533;&#65533;&#65533;&&#65533;H"&#65533;'&#65533;&#65533;",&#65533;&#65533;B&#267;2&#164;&#65533;Q49&#65533;RNy&#65533;&#527;TA&#65533;&#65533;ba	&_~&#65533;&#65533;&#65533;&#65533;&#65533;e&Yl&#65533;gz&#65533;E[naE&#65533;I&#65533;S&#65533;&#65533;$&#65533;8i&#65533;RH&#65533;dI&#65533;&#65533;CE&#65533;C8&#1170;c&#65533;+&#65533;p&#65533;7&#65533;&#1025;&#65533;&#65533;8&#65533;&#65533;5&#65533;&#65533;&#65533;7&#65533;&#65533;&#65533;M:&#65533;DL&#65533;&#65533;&#65533;>%C &#65533;&#65533;@&#65533;>&#65533;m4W&#65533;&#65533;Y&#65533;>^Y[6&#65533;W&#65533;&#65533;&#65533;nE&#65533;&#65533;M?m&#65533;m&#65533;D-UT&#65533;kU&#65533;&#65533;&#65533;&#65533;n&#65533;&#65533;7&#65533;d&#65533;&#65533;&#65533;&#65533;6&#65533;&#65533;&#65533;&#65533;&#65533;v&#65533;W&#65533;&#65533;&#65533;'&#65533;&#65533;P[V&#65533;&#65533;&#65533;&#719;&#65533;IY&#65533;e(&#65533;&#65533;$&#65533;
&#65533;&#65533;H"&#65533;),&#65533;&#65533;&#129;&#65533;@&#65533;&#65533;&#65533;&#65533;x&#65533;&#65533;&#65533;C&#65533;&#65533;&#65533;&#65533;4&#65533;&#65533;&#65533;RA&#65533;H&#65533;&#65533;Ej%\t2H\|&#145;&#65533;V`&#65533;%&#65533;hz&#65533;&#65533;eq{S&#65533;)L &#65533;MBZ&#65533;$&#65533;W&#65533;D&#65533;D&#65533;\Y&#65533;+&#65533;`7&#1936;_9	&#65533;3v&#65533;.&#65533;&#65533;&#65533;e&#65533; &#65533;&#39170;0&#65533;0&#65533;&#65533;&#65533;'=	*&#65533;&#65533;=<&#1241;Dur&#65533;&#65533;\z u&#65533;ZMj7&#65533;
&#65533;&#1814;&#65533;N&#65533;*Tp3v&#65533;CT&#1613;n5&#65533;N&#65533;&#65533;3&#65533;&#65533;=&#65533;&#65533;&#65533;&#65533;|e,&#65533;&#65533;&#65533;&#65533;i&#65533;|&#65533;&#65533;&#65533;`&#65533;&#65533;<&#65533;&#1030;&#65533;E)&#65533;&#65533;S&#65533;&#65533;&#65533;&#65533; &#1385;n q]&#65533;&#1157;&#65533;y&#65533;
X&#65533;&#65533;Gdd#Qa&#65533;H&#65533;&#65533;W&#65533;&#65533;)&#65533;^,X&#65533;&#65533;&#65533;&#65533;G&#65533;p&#65533;,p^&#65533;&#65533;&#65533;Md&#65533;
&#65533;t&#65533;&#65533;`&#65533;R&#65533;E&#65533;H&#65533;&#65533;#&#65533;HJ!&#65533;X&#65533;&#65533;+&#65533;X"&#65533;8&#271;v&#65533;&#1456;&#65533;9g&#65533;&#65533;t&#65533;&#65533;&#65533;g@&#65533;&#65533;&#65533;&#65533;&#65533;&#65533;&#65533;&#65533;&#65533;@&#65533;&#65533;&#65533;&#65533;&#65533;%s&#65533;8`&#65533;&#65533;3&#65533;&#65533;&#65533;-&#65533;&#65533;&#65533;&#65533;FHB&#65533;e&#644;*&#65533;&#65533;w&#65533;3&#65533;&#65533;Igo4&#65533;&#65533;9&#65533;I&#65533;r&#65533;j8(&#65533;&#1324;
&#65533;&#65533;&#65533;&#65533;F&#65533;I&#65533;&#65533;&#65533;,$&#65533;&#65533;Q`&#65533;&#65533;j#&#65533;qp&#65533;&#65533;&#65533;&#65533;&#352;lYhAI&#65533;&#65533;&#65533;&#65533;&#773;&#65533;&#65533;1&#65533;
b&#65533;BD&#65533;X&#65533;4&#65533;n#&#65533;b&#65533;HJ<T&#65533;Kx{&#1285;&#65533;`&#65533;#[&#65533;b=&#65533;.z!&#65533;`&#1800;y
sQ.&U&#65533;&#65533;#"&#65533;T&#65533;u&#65533;U&#65533;`"&#65533;D&#65533;at%^&#65533;4&#65533;&#65533;k8+&#65533;&#65533;&#65533;&#65533;e]&#65533;>&#65533;&#65533;H o2&#65533;_"`&#65533;:&#65533;2&#65533;&#65533;@&#1228;&#65533;@&#65533;Mm&#65533;g&#65533;&#65533;~&#65533;QZK&#65533;>QC6`&#65533;
S&#65533;L[&#65533;&#65533;o~&#65533;;&#65533;L&#65533;m&#65533;N&#65533;&#65533;M&#65533;{&#65533;[8&#65533;i&#65533;&#65533;&#65533;3m`&#65533;6c&#65533;D&#65533;&#65533;gY&#65533;&#65533;_#B&#65533;&#65533;C&#65533;&#65533;k&#65533;&#65533;&#65533;M&#65533;&#65533;0&#65533;$0&#65533;uM`B&#65533;eU!&#65533;&#65533;&#65533;Q	L&#65533;N#&#65533; &#65533;G&#65533;&#65533;1&#65533;(&#65533;{&#65533;c,n&#65533;C&#65533;D`&#65533;&#261;/z&#65533;9H0&#65533;&#65533;&#65533;&#65533;
X&#65533;d$&#65533;HVq/X&#65533;"xX&#65533;&#65533;&#646;&#65533;&#65533;&#65533;<XC&#65533;&#1030;7&#65533;&#65533;&#65533;&#65533;A8Z&#1426;&#65533;&#65533;('	D &#65533;&#65533;&#65533;t'a&#65533;O&#65533;&#65533;;`~d0>&#65533;&#65533;`G&#65533;:&#688;&#65533;&#65533;&#65533;fc&#65533;&#65533;:&#65533;&#65533;9i(&#65533;W&#65533;J<&#65533;D&#65533;o&#65533;b&#65533;,q&#533;?v&#65533;O{&#65533;&#65533;<&#65533;&#65533;G8&#65533;&#65533;	)tnZ&#65533;&#65533;&#65533;&#65533;&#65533;&#65533;%&#65533;v[uo&#65533;&#65533;0T!&#65533;&#65533;-&#65533;&#65533;@	LdB&#65533;}#S&#65533;7}&#65533;&#65533;%4&#65533;4&#65533;&#65533;&#65533;&#65533;d&#65533;&#4422;4&#65533;&#65533;&#65533;&#65533;&#65533;&#65533;b&#65533;&#65533;t&#65533;+&#65533;2&#65533;T&#65533;b{$&#65533;HHIV
F@&#595;&#65533;&#65533;&#65533;`v?@T&#65533;hh&#65533;&#65533;&#65533;&#65533;=Sp&#65533;6@&#65533;&#65533;h&#65533;&#65533;&#65533;&#65533;~	&#65533;cB0&#65533;&#65533;\p&#65533;Xc|&#65533;|KO &#65533;&#65533;Wg3g5&#65533;X/&#65533;:f&#1357;&#65533;=&#65533;rf&#65533;o&#65533;:Ocd&#65533;vr&#65533;&#65533;&#65533;]&#65533;~ 9&#65533;8&#65533;&#1476;X&#65533;l&#65533;&#65533;&#65533;&#65533;&#65533;&#65533;&#65533;%&#65533;DHvYV&#65533;&#65533;(D:&#65533;@!&#65533;&#65533;&#65533;p&#65533;&#65533;R&#65533;D&#65533;&#65533;U&#65533;&#65533;&#65533;L&#65533;D&#65533;&#65533;3v&#65533;&#65533;;k&#65533;,&#65533;xyab>&#65533;-&#65533;&#65533;&#65533;&#65533;&#65533;b&#65533;{&#65533;).&#65533;&#65533;&#65533;-E&#65533;&#1027;&#65533;
&#65533;8 "p&#65533;&#65533;&#1536;&#65533;?7&#65533;!&#65533;&#65533;&#65533;&#65533;W&#65533;` &#65533;&#65533;>0&#65533;T &#65533;&#65533;&#1226;a'&#65533;&#65533;6fd&#65533;&#65533;X&#65533;&#65533;&#65533;&#65533;&#65533;D&#65533;&#65533;&#65533;f&#65533;I^&#65533;&#65533;&#65533;&#65533;&#1924;&#65533;&#65533;&#65533;YG{&#65533;|&#65533;&#949;&#65533;.&#65533;&#65533;%m&#486;&#65533;>@3r&#65533;;qHfTh&#65533;&#65533;&#65533;!&#65533;&#65533;&#65533;&#65533;&#65533;7&#65533;&#65533;a&#65533;&#65533;Z&#65533;&#65533;&#65533;&#65533;&#65533;&#65533; &#65533;l+AMh&#65533;&#65533;&#65533;.2?D"Y@cF
&#65533;	&#65533;7&#65533;D'*	&#65533;y=&#65533;&#65533;&#65533;&#65533;&#65533;&#65533;xR0&#65533;R&#65533;&#65533;&#65533;-|&#65533;AC&#65533;3&#65533;&#65533;&#65533;&#65533;&#65533;roPr&#65533;&#65533;&#65533;&#65533;&#65533;Rq&#65533;T&#65533;&#646;:&#65533;&#65533;~k&#65533;AW&#65533;&#65533;&#65533;
t`&#65533;H&#65533;&#1251;n&#65533;&#65533;&#65533;Z&#65533;s&#1904;b&#65533;&#65533;e&#65533;&#65533;&#65533;A=&#65533;&#65533;A&#65533;+&#65533;&#65533;&#270;&#65533;&#1682;&#65533;&#65533;n&#65533;&#433;&#65533;&#65533;&#65533;pl&#65533;L&#65533;&#65533;a;&#65533;&#65533;&#65533;&#65533;f&#65533;&#65533;n&#65533;&#65533;&#65533;6&#65533;&#65533;&#65533;P&#65533;6&#65533;&#65533;&#65533;&#65533;&#65533;N&#65533;r&#65533;&#65533;!&#1538;l&#65533;&#65533;!&#65533;&#65533;$&#65533;&#65533;&#65533;!&#65533;&#65533;A&#65533;L&#722;&#65533;&#65533;&#65533;&#65533; u&#65533;&#65533;&#65533;&#65533;h&Aw8b&#65533;&#65533;l>&#65533;c0&#65533;&#65533;&#65533;&#65533;ra&|&#65533;&#65533;&#65533;z&#65533;&#65533;Gj&#65533;&#65533;A&#65533;'&#65533;VJx&#65533;&#65533;b&#65533;Db&#65533;$&#65533;&#65533;$Va&#65533;J&#65533;+&#65533;&#65533;/h.
&#65533;&#65533;&#65533;&#65533;f&#65533; &#65533;&#65533;&#65533;&#65533;x&#65533;R&#65533;g@ &#65533;&#65533;j&#65533;&#65533;&#65533;h.@&#65533;&#65533;0&#65533;&#65533;j&#855;j&#65533;i&#65533;@&#65533;&#65533;&#65533;<&#65533;&#65533;&#65533;#&#65533;&#65533;&#65533;.e&#65533;lem&#65533;&#65533;&#65533;&#65533;mS&#517;&#65533;&#946;`&#65533;N:&#65533;&#65533;N&#65533;F&#65533;&#65533;#p|C&#65533;/7&#65533;&#65533;T&#65533;&#65533;&#65533;r>+&#65533;&#65533;&#65533;p&#65533;&#65533;Q&#65533;a&#65533;@
&#65533;Q@d+
FG&#65533;*&#65533;&#65533;`rp&#65533;.&#65533;
.&#65533;&#65533;&#65533;p&#65533;F&#65533;1!?&#65533;c&#65533;&#65533;)FBxr&#65533;%f"fA&#65533;X&#65533;'T&#65533;t&#65533;&#65533;|'xA&#65533;&#65533;&#65533;	k
&#1098;&#65533;(H&#65533;#P!&#65533;&#65533;&#65533;Ra&#65533;VA&#65533;&#65533;&#65533;&#65533;@&#65533;&#65533;&#65533;&#65533;
g&#65533;&#65533;&#65533;&#65533;&#65533;&#65533;&#65533;&#65533;>&#65533;g&#65533;&#65533;&#65533;h1&#65533;1&#65533;&#65533;
&#65533;&#65533;&#65533;D&#1665;&#65533;&#65533;%kg&#65533;&#65533;&#65533;&#967;&#942;&#62349;&#65533;&#48248;&#65533;&#65533;&#65533;&#65533;&#65533;&#65533;&#65533;T&#65533;&#510;&#65533;&#1545;&#65533;&#65533;qOX&#65533;&#65533;&#65533;,&#65533;&#65533;sf&#65533;&#65533;&#65533;&#65533;+&#65533;&#65533;&#65533;E@&#65533;`	d&#65533;\&#65533;\(J&#65533;&#65533;&#65533;&#65533;"&#65533;&#65533;&#65533;&	&#65533;&#65533;*<&#65533;&#65533;4&#65533;{&#65533;&#65533;|P.&#65533;&#65533;%&#65533;+&#65533;&#65533;K&#65533;Q&#65533;|o&#65533;&#65533;Gn$yp&#65533;&#65533;h)v*x%Z&#65533;&#65533;P&#65533;&#6702;o&#65533; &#65533;$-&#49642;&#65533;&#65533;L&#65533;&#65533;&#65533;&#65533;6&#65533;>`&#65533;*(&#65533;&#65533;&#938;00L Oc&#65533;c&#65533;T&#65533;&#65533;&#65533;&#65533;Dc5&#65533;z&#65533;&#65533;I6RK&#65533;D&#65533;<Jh:&#65533;r&#65533;R1&#65533;&#1417;ch&#1708;&#65533;&#65533;f6&#65533;m&#65533;&#65533;&#65533;l&#65533;&#65533;R:&#65533;&#65533;(&#65533;&#65533;&#65533;&#65533;&#65533;&#536;&#65533;&#65533;Y&#65533;S&#65533;!,&#65533;&#65533;&#65533;!"&#65533;,&#65533;8A.O
Z&#65533;&#65533;b&#820;&#65533;
&#65533;&#65533;&#65533;&#65533;&#65533; &#65533;8&#163;:&#65533;#Z&#65533;&#65533;H{&#65533;'&#65533;(%&#65533;Q_Sr&#65533;&#65533;!&#65533;+'nO(Gn&#65533;P&#65533;(&#65533;'&#65533;&#65533;`aDa&#65533;J&#65533;&#65533;^&d&-X&#65533;~&#65533;&#65533;&#65533;&#65533;&#65533;|t1@&#65533;> I?&#65533;.V&#65533;(l.&#65533;N& ~iJh&#65533;dP&#65533;&#1921;&#65533;&#65533;X6Q9O&#65533;&U&#65533;W*&#65533;&#65533;&#65533;&#65533;&#65533;&#65533;7&#65533;S&#65533;&#65533;8&#65533;&#65533;&#65533;3U&#65533;&#924;&#65533;mo&#163;&#65533;`&#65533;<M&#65533;R&#65533;LCq;q64Q&#65533;&#65533;&#65533;\c*&#65533;&#65533;&#65533;
k>&#65533;&#65533;+&#65533;&#65533;&#65533;a<&#65533;&#65533;&#65533;<&#65533;\!d&#65533;&#65533;&#65533;&#65533;C&#65533;2"N&#65533;`,"&#65533;h&#65533;&#65533;c&#65533;B&#65533;J&#65533;&#65533;&#65533;&#65533;&#65533;H.Y&#65533;`<4&#65533;r&#65533;D&#65533;G&#65533;b&#65533;e&#65533;M)&#65533;&#65533;#`A@&#65533;+nNK&#65533;&#65533;&#65533;&#1065;`F~&#1824;&#65533;g&#65533;&#65533;,\&#65533;P ( +&#65533;H&#65533;&#65533;&#65533;&#65533;h&&#65533;NCJ&#65533;n&#65533;&#65533;`R&#65533;&#65533;:CQ~&#65533;&#65533;&#65533;t&#65533;&#65533;?&#65533;&#65533;9&#65533;&#65533;&#65533;$&#65533;&#65533;J&#65533;M&#1870;o&#65533;n&#65533;N&#65533;Ta[&#65533;&#65533;&#65533;&#65533;6&#65533;Cm&#65533;&#65533;t&#65533;5&#174;&#65533;&#397;5&#397;W&#813;55dG:k&#65533;6&#65533;!&#1057;eS&#65533;e&#65533;&#65533;&#65533;&#65533;A&#65533;a&#65533;!&#65533;l&#65533;&#65533;~&#65533;&#65533; 
&#65533;|@
&#65533;E&#65533;@
&#65533;@&#65533;&#65533;e=&#65533;c&#65533;Q/&#65533;&#65533;&#1106;5%daBN&#65533;&#65533;EY&#65533;G&#65533;1&#65533;&#65533;A&#1084;y&#65533;&#65533;lf&#65533;&#65533;&#65533;$.f&#65533;&#65533;&#65533;`&#65533;W&#65533;&#65533;&#65533;J&#65533;Z&#65533;&#65533;&#65533;&#65533;~&#65533;\&#65533;&#65533;&#65533;x`F R R`&#65533;.&#65533;&#65533;&#65533;&#65533;u]#&#65533;]C&#65533;&#65533;0&#65533;&#65533;^Q&#65533;e&#65533;L&#65533;*&#65533;&#1331;Ds>	G<&#65533;&#65533;n(bOeu&#65533;&#65533;&#65533;S+Vb&#65533;&#65533;;&#547;t&#65533;R&#65533;&#65533;&#65533;m&#65533;4&#65533;4&#65533;M>xqd&#65533;)S&#65533;f&#65533;&#65533;!&#65533;&#65533;"&#65533;&#65533;a&#65533;&&#65533;&#65533;|A&#65533;&#65533;X 2&#65533;#=&#65533;&#65533;&#65533;2v`v&#65533;UI&#65533;c>&$&#65533;6&#65533;I&#65533;0E&#65533;(&#65533;&#65533;3/&#65533;&#65533;&#65533;1&#65533;zy&#65533;v&#65533;&#65533;|&#65533;r&#65533;b&#65533;\a-3%T&#65533;#VA&#65533;Z&#65533;n!&#65533;b-&#65533;@&#65533;p&#65533;&#65533;&#65533;&#65533;6&#65533;&#65533;&#65533;&#65533;&#65533;&#65533;x
&#65533;R&#65533;&#65533;&#65533;.>&#65533;,@ &#65533;&#1382;&#65533;0 &#65533;&#65533;>J&#65533;_&#65533;&#65533;9&#65533;3&#65533;h&#630;&#65533;&#65533;&#65533;&#65533;&#65533;&#65533;O&#65533;m^&#65533;(&#1385;&#65533;v(&#65533;)&#65533;&#65533;&#65533;v&#65533;&#65533;&#65533;Q&#65533;q*&#65533;&#65533;XD&#65533;4&#65533;a&#65533;&#65533;=&#65533;&#65533;&#65533;IS &#65533;+&#65533;&#65533;y&#705;&#65533;&#65533;y&#65533;&#65533;z0'&#65533;&#65533;&#65533;4`&#65533;'@&#65533;tN. II&#65533;&#65533;&#65533;&#65533;w`&#65533;&#65533;&#1175;&#65533;'&#65533;Vt&#65533;&#65533;&#65533;\&#65533;&#65533;&#65533;z&#65533;&#65533;&#65533;l&#65533;&#144;^&#65533;]&#65533;'&#65533;g{&#65533;bk&#65533;&#65533;)^&#65533;>a&#65533;&#65533;&#65533;&#65533;&#65533;&#65533;&#65533;dK0&#65533;&#65533;&#65533;&#65533;&#65533;&#65533;`&#65533;&#65533;&#65533;L&#65533;@ 2&#65533;>@&#65533;S&#65533;&#65533;Zx&#65533;,&#65533;&#65533;`>&#65533;&#65533;&#65533;&#65533;5>&#65533;c&#65533;#q~M&#65533;&#65533;&#65533;&#65533;r&#65533;&#65533;&#65533;M1&#65533;M	0&#65533;&#65533;&#65533;h,&#65533;X&#65533;u&#65533;&#65533;u&#65533;V&#65533;#Vf7&#65533;UqcQ&#65533;	d&#65533;&#65533;>H#Y,&#65533;&#65533;&#65533;3&#65533;W,[&#65533;&#65533;&#65533;&#65533;&#65533;a&#65533;!&#65533;&#65533;&#65533;A&#65533;.@&#50702;&#65533;tn&#65533;g&#65533;&#65533;;j;b^~'$
y&#65533;&#65533;&#65533;(&#65533;&#65533;bmc&#65533;&#65533;G &#65533;1&#65533;&#65533;&#65533;jBDo&#65533;&#65533;\
&#65533;X&#65533;(8y &#65533;B_&#65533; C&#65533;&#65533;I&#65533;&#65533;X"&#65533;"p&#65533;1M&#65533;j&#65533;&#65533;g&#65533;J@{W&#65533;&#65533;&#65533;&#65533;0I+&#65533;&#65533;&#65533; 0&#17751;zs&#65533;q&#65533;rNC&#65533;(&#65533;&#65533;o&#65533;&#65533;&#65533;Ms&#65533;&#65533;F&#65533;&#65533;&#65533;&#65533;;&#65533;#&#65533;&#409;&#65533;&#65533;x;&#65533;4&#65533;0&#65533;&#65533;&#65533;GpxX'&#65533;&#65533;Ac&#65533;nR&#65533;&#65533;&#65533;=~&#1117;&#65533;1<&#65533;a&#65533;&#65533;&#65533;&#65533;&#65533;!&#65533;&#65533;&#65533;&#65533;1&#65533;&#65533;&#65533;&#65533;x&#65533;8&#65533;&#65533;&#65533;&#65533;&#65533;w6B=&&#65533;3&#65533;&#65533;&#65533;"E&#65533;W&#65533;&#65533;W&#65533;VX&#65533;Ae
y&#65533;p&#65533;&#65533;&#65533;m&#65533;RT{N&#65533;ra)L&#65533;Ei&#65533;A4eR&#65533;GI&#65533;&#65533;g~&#65533;&#65533;R)&#65533;&#65533;pZD {C D`&#65533;6&#65533;&#65533;}&#65533;q&#65533;&#65533; &#65533;&#65533;YX`BLF&#65533;Q&#65533;&#65533;&Y&#65533;4&#65533;&#65533;&#65533;F&#65533;r>&#65533;<pxxK&#65533;p&#65533;	u=e!&#65533;&#65533;&#65533;R&#65533;&#65533;&#65533;&#65533;&#65533;;&#65533;:&#65533;&#65533;&#65533;8&#65533;&#65533;&#65533;cL&#65533;Yk&#65533;>.&#65533;6&#65533;y&#65533;&#65533;3e&#65533;&#65533;&#65533;&#65533;!,;R&#65533;8,&#65533;&#65533;&#769;&#65533;Af&#65533;A&#65533;&#65533;J1.@{&#65533;*
&#65533;&#65533;&#65533;<&#65533;9"&#65533;&#65533;|	&#65533;w&#65533;&#65533;XDZzvoX&#65533;&&#65533;&#65533;1F&#65533;~"&#65533;i
&#65533;&#65533;7&#65533;,&#65533;J&#65533;U&#65533;!&#65533;&#65533;&#65533;;&#65533;r&#65533;&#65533;&#65533;&#65533;J&#65533;7&#65533;&#65533;&#65533;[2&#65533;&#65533;Y X@*@qMX]&#65533;&#65533;U&#65533;C&#65533;r/&#65533;&#65533;&#65533;4&#65533;O#&#65533;&#65533;x&#65533;&#65533;O&#370;&#65533;&#65533;&#65533;&#65533;&#65533;&#65533;&#65533;&#1641;;&#65533;&#65533;&#65533;&&#470;xYhb&#65533;&#65533;va&#65533;v&#65533;&#65533;&#65533;d&#65533;&#65533;&#65533;7c&#65533;:&#65533;f&#65533;&#65533;&#65533;w&#65533;QV&#65533;&#65533;aeY6&#65533;X&#65533;#/&#65533;&#65533;!y&#193;&#65533;&#65533;&#65533;A&#65533;&#65533;&#65533;=ro&#65533;8`&#65533;)&#65533;&#65533;tG^&#65533;78F&#65533;&#65533;&#65533;R.m!&#65533;H&#65533;Gr&#65533;&'&#65533;'&#65533;&#65533;&#65533;&#65533;v&#65533;GZ&#65533;&#65533;[!E&#65533;&#65533;&#65533;r&#65533;&#65533;A&#65533;&#65533; K&#258;&#65533;$Kp&#65533;jFpF&#65533;&#65533;&#65533;@&#800;Z&#65533;&#65533;&#65533;&#65533;&#65533;&#65533;&#65533;E &#65533;/nS$)&#65533;&#65533;&#65533;J&#65533;&#65533;a&#65533;CC&#65533;&#65533;&#65533;&#65533;&#65533;[dM&#65533;O6*&#1102;&#65533;z&#65533;&#65533;P&#65533;`&#1734;O/&#65533;&#65533;&#65533;on&#65533;&#65533;&#65533;&#1606;&#65533;&#65533;&#65533;cw&#65533;&#65533;Z&#65533;&#65533;&#65533;c&#65533;c&#65533;I6&#65533;&#65533;i&#65533;'>F,QK&#65533;&#65533;&#717;&#65533;&#65533;i`&#65533;<&#65533;a&#65533;!&#65533;>#5&#1185;e&#65533;!&#65533;&#65533;&#65533;&#65533;]&#65533;/&#65533;3&#65533;&#65533;9&#65533;.|&#65533;H&#65533;&#65533;
$&#65533;b&#65533;&#65533;&#65533;&#65533;&#65533;&J&#65533;&#65533;&#65533;&#65533;z&#65533;&#65533;&#65533;&#65533;&#65533;&)&#65533;)FP&#65533;&#65533;m&#65533;`a&#65533;5&#65533;&#65533;&#65533;FL&#65533;&#65533;x&#65533;&#65533;&#65533;
>L&#65533;&#65533;&#65533;!l&&#65533;`&#65533;&#65533;&#65533;E&#65533;&#65533;&#65533;&#65533;6%~$&#65533;&#65533;&#65533;&#65533;A&#65533;B~&#65533;9&#65533;&#65533;Y4&#65533;QQm&#65533;A&#65533;rU:&#65533;&#65533;l&#65533;&#1173;2u&#65533;:&#65533;l~&#65533;$&#65533;;&#65533;.&#65533;&#65533;4&#65533;c&#65533;&#65533;mX}6&#65533;&#65533;*&#65533;&#65533;&#65533;&#65533;&#65533;&#65533;*9&#65533;&#717;&#65533;&#65533;=|&#65533;y&#65533;&#65533;A&#65533;_&#65533;!&#65533;&#65533;&#65533;&#65533;&#65533;&#65533;!&#1653;&#65533;&#65533;0&#65533;6Aw&#695;&#65533;&#65533;&#65533;&#65533;"&#65533;L&#65533;&#65533;:&#65533;IU,V&#65533;d&#338;u+&#65533;,&#65533;&#65533;r&#65533;&#65533;KW/`&#65533;:&#65533;&#65533;K.&#65533;&#65533;D&#65533;&#65533;u&#65533;WHW,Q&#65533;r&#65533;2&#65533;*U&#65533;)BtS&#65533;&#65533;7&#65533;&#65533;aCg6l&#65533;&#65533;a&#65533;&#65533;4g&#65533;&#65533;!&#65533;P @h&#65533;&#65533;("!Dt&#65533;&#65533;&#65533;(P&#65533; !&#65533;	 X&#65533;/&#65533;\}r&#65533;&#65533;&#65533;Gw&#65533;&#1914;x&#65533;&#65533;&#65533;&#65533;wn&#1980;&#65533;&#65533;&#60635;&#65533;0&#65533;}t&#65533;]&#65533;&#65533;&#65533;&#65533;&#530;G&#65533;G9&#65533;&#65533;&#860;&#65533;&#65533;&#65533;&#65533;&#65533;g&#65533;&#65533;J&#65533;6&#65533;&#65533;&#65533;&#1388;[&#65533;~}Z&#65533;h&#799;1W&#65533;l&#65533;2n&#65533;&#462;&#65533;=&#65533;&#65533;&#65533;n_|&#137;&#65533;&#65533;W?~~&#65533;#&#65533;&#65533;8&#65533;&#65533;&#65533;&#65533;2&#65533;&#65533;&#65533;e&#592;&#65533;C&#925;&#65533;&#65533;>~&#65533;`L&#65533;&#65533;&#65533;&#65533;&#65533;*&#65533;&#65533;A)~&#65533;I&#65533;'U&#65533;_&#1056;&#65533;TS-d(K&#65533;.t&#65533;.&#65533;&#65533;0&#65533;\&#65533;&#65533;I(&#65533;&#65533;
.&#65533;&#65533;,&#65533;&#65533;K&#65533;&#772;&#65533;(&#65533;|&#65533;"s&#65533;A&#65533;u&#65533;&#65533;Qk&#65533;!o&#65533;&#65533;&#65533;g&#65533;&#65533;&#65533;i&#65533;&#65533;RO&#65533;A&#65533;	!&#65533;&#65533;B#&#65533;&#65533;E`&#65533;D0&#65533;&#65533;&#65533;&#65533;~&#65533;CWp{&#65533;e&#65533;ov&#65533;SOc&#65533;,w`&#65533;&#65533;&#65533;u&#65533;e&#65533;f&#65533;&#65533;y&#65533;e&#65533;&#65533;Zd&#65533;Q6&#65533;gr&#65533;V&#30563;&#65533;	[&#65533;}&#65533;&#65533;&#65533;&#65533;&#65533;&#65533;&#30501;m&#65533;fh&#65533;V&#65533;&#65533;x&#65533;p&#65533;&#65533;>&#65533;&)tU&#65533;&#65533;s&#65533;%&#65533;&#65533;=&#65533;&#65533;&#65533;&#65533;t&#65533;M&#65533;s&#65533;]&#65533;w&#65533;&#65533;&#65533;&#65533;fkvF&#65533;\&#65533;&#65533;|&#65533;&#65533;?&#65533;7&#65533;#&#65533;:%&#65533;`B&#65533;&&#65533;&#65533;&#65533;L&#65533;&#65533;&#65533;&#65533;C&#65533;6$&#65533;-&#65533;&#65533;&#65533;&#65533;F&#65533;&#140;.&#65533;&#65533;Q+&#1602;K.&#65533;&#65533;b&#709;&#65533;&#65533;r&#65533;&&#65533;&#65533;&#65533;	*&#65533; &#65533;H&#65533;"&#65533;1Gp&#65533;K&#65533;QD&#65533;&#65533;&#65533;m&#65533;&#65533;/Sf&#65533;a&#65533;&#65533;&#65533;a(&#65533;&#65533;	 &#65533;wA,)&#65533;J&#65533;&#65533;8&#65533;&#65533;!}y%a&#65533;6&_&#65533;a&#65533;&#65533;^^&#65533;<&#65533;`&#65533;&#65533;&#1431;&#65533;m&#65533;&#1638;w&#65533;&#65533;	g&#65533;z&#1689;&#65533;it&#65533;l'k&#65533;
&#65533;gkD&#65533;4i&#65533;&#870;&#65533;v&#65533;)
&#65533;c&#65533;&#284;&#65533;pw-&#65533;&#65533;&#65533;&#65533;&#65533;M&#65533;&#65533;=&#65533;&#65533;&#65533;q&#513;:5s&#65533;*&#65533;&#65533;%&#65533;&#1890;&#2033;&#65533;]&#924;&#65533;&#65533;S&#65533;&#65533;{9LB&#65533;$&#65533;&#65533;&#65533;&#65533;$&#65533;TBP&ir
*&#65533;&#65533;&#65533;&#65533;+.5&#65533;,+&#65533;&#65533;KF&#65533;&#65533;&#65533;J&#65533;&#65533;&#65533;&#65533;&#65533;,$&#65533;(&#65533;/d!+0&#65533;&#65533;&#65533;K&#65533;&#65533;&#65533;&#65533;"6!R"NF&#65533;GRo&#1537;&#65533;f&#1048;FM&#65533;&#65533;&#65533;&#65533;&#65533;18XU#&#65533;Vz7I&#65533;d&#65533;&#65533;&#65533;+,&#229;&#65533;&#65533;=&#65533;`&#65533;&#1621;&#65533;&#65533;%&#65533;&#65533;&#65533;1&#65533;scQ&#65533;&#1898;eo&#65533;,w&#65533;y&#65533;)&#65533;&#65533;>z&#65533;k|&#895;&#65533;&#65533;&#65533;	@Wu&#65533;}Osv&#65533;&#65533;&#65533;&#65533;]m{&#65533;r&#65533;25*N&#65533;M9&#65533;[=&#65533;c&#65533;&#65533;&#65533;&#65533;Te&#65533;K&#65533;T&#65533;&#65533;4&#65533;&#65533;Q:&#65533;<X`+&#65533;&#65533;&#65533;&#65533;&#65533;&#1031;>8&#65533;~{%0a8&#65533;b&#65533;&#65533;!*&#65533;o]&#65533;&#65533;&#65533;EF&#65533;&#65533;&#65533;&#65533; #&#65533;&#65533;&#65533;-n&#65533;&#65533;&#65533;&#65533;`E-j&#65533;
W&#65533;"&#65533;c*6&#65533;	&#65533;,'&#65533;S&#65533;&#65533;E&#65533;!_&#65533;:&#65533;&#3091;4&#65533;&#65533;k&#65533;
T&#65533;h4&#65533;&#65533;&#65533;&#65533;H&#65533;&#65533;``&#65533;dQ&#65533;p$Q XA&#65533;&#65533;&#65533;.QJ}&&#65533;\&#65533;$&#65533;&#65533;|K&#65533;Y&#65533;o&#65533;&#1253;&#160;&#65533;1&#65533;TvF&#65533;&#65533;&#65533;&#65533;I77+!g&#65533;G(XmP&#65533;&#65533;%&#65533;~v'&#65533;&#65533;oNx&#65533;wP&#65533;&#65533;&#65533;5&R&#65533;9N&#65533;&#65533;&#65533;&#65533;&#65533;'l_&#45543;&#65533;QAPI
&#65533;%&#65533;.)&#65533;&#65533;&#65533;=M7&#65533;r&#65533;>&#65533;A&#65533;&#778;=&#65533;&#65533;&#65533;&#65533;&#1031;G&#65533;&#65533;o&#65533;&#65533;(pX&#65533;c&#65533;&#65533;X&#65533;C&#65533;+&#65533;oy&#65533;[&#7813;H2&#65533;DW&#65533;&#65533;\&#65533;&#65533;+&#65533;H&#65533;U&#65533;&#65533;&#65533;&#65533;&#65533;*H&#65533;
&#65533;&#65533;&#65533;&#65533;&#65533;&#65533;M>&#65533;&#65533;&#1547;^q&#65533;P&#65533;&#65533;:&#65533;&#65533;u&#65533;C&#65533;@3&#65533;&#65533;-p&#65533;4&#65533;a9&#65533;&#65533;G0`&#65533;&#65533;&#65533;Y&#65533;4&#65533;&#65533;&#65533;<&#419;&#65533;&#65533;Xm|&#65533;&#65533;&#26154;&#65533;.1g&#65533;&#65533;K_&#65533;N&#65533;MB-3o&#65533;*h&#65533;&#65533;	&#65533;h&#65533;&#65533;e&#65533;&#65533;v(]&#65533;&#65533;N&#65533;&#65533;e&#65533;@&#65533;U&#65533;&#65533;.&#65533;r1&#65533;CL%&#65533;S\R&#65533;&#65533;&#65533;5e&#65533;&#65533;`{ q&#65533;%SUMU&#65533;&#65533;&#65533;*&#65533;&#65533;&#65533;y&#65533;&#65533;!&#65533;	K&#65533;2&#65533;B&#65533;>&#65533;h&#65533;%,&#65533;a&#65533;&#65533;)R!&#65533;W&#65533;&#65533;&#65533;&#65533;#&#65533;P&#65533;&#65533;&#65533;&#65533;	E!&#65533;U&#1026;&#65533;P&#65533;C.q&#65533;K&#65533;"&#65533;"&#16392;?&#65533;&#65533;sh&#65533;@:&#65533;&#65533;Em&#65533;	&#65533;P&#65533;:&#65533;!d&#65533;6&#65533;&#65533;&#65533;F72'Np&#65533;&#65533;&#65533;&#65533;&#65533;$X #<&#65533;I&#65533;(&#65533;0g&#65533;Rb&#65533;g)&#65533;&#65533;/v&#65533;&#65533;&#65533;&#65533;&#65533;&#65533;&#65533;&#65533;i4&#65533;&#65533;t&#65533;'C&#65533;&#65533;&#65533;F3&#65533;&#65533;&#65533;&#65533;K&#65533;&#65533;6p&#65533;N&#65533;&#65533;SW&#65533;Gl_J&#65533;B6|&#65533;cllqa&#65533;SX.e
&#65533;&#65533;L&#65533;&#65533;cVB&#65533;@9&#65533;	&#65533;&#65533;/&#65533;&#200;Q&#65533;a&#65533;&#65533;X&#65533;&#65533;*&#65533;,"&#65533;!&#65533;@Ie1&#65533;&#65533;$2).(BA&#65533;U&#65533;&#65533;&#557;*D&#65533;P&#65533;&#65533;VxpC &#65533;&#65533;&#65533;&#65533;&#65533;Eo0&#65533;R&#65533;&#65533;&#65533;Aw7"C&#65533;P&#65533;&#65533;&#65533;&#65533;&#65533;9&#65533;AVN&#65533;&#65533;T@&#65533;&#320;&#65533;&#65533;&#65533;&#65533;&#65533;&#65533;6	&#65533;-&#65533;&#65533;S&#65533;o&#626;4*&#65533;VZ&#65533;&#65533;)&#1728;&#65533;`+j&#65533;&#65533;i&#2026;]&#65533;&#65533;&#65533;z5e&#65533;&#65533;i&#65533;?&#65533;&#65533;&#65533;&#65533;&#65533;&#65533;}5&#65533;yr{U&#65533;&#65533;&#65533;&#65533;&#65533;&#65533;&#65533;)&#65533;g&#1738;&#65533;j&#65533;&#65533;-e&#65533;Y&#65533;&#820;>&#65533;<&#65533;&#65533;&#65533;u&#65533;!"1&#65533;YA&#65533;&#65533;&#65533;08X&#65533;&#65533;&#65533;(P{&#65533;&#65533;&#65533;h&#65533;,&#65533;(qIC&#65533;Xm+Rq&#65533;T&#65533;b&#65533;&#65533;((>
&#1850;+&#65533;&#65533;=E&#65533;QAP&#65533;&#65533;uxn &#65533;&#65533;&#65533;&#782;(lP
&#65533;&#1456;&#65533;7&#65533;&#65533;GPy&#65533;&#65533;&#65533;G&#65533;&#65533;&#65533;	N&#65533;<&#65533;&#65533;&#65533;&#65533;&#65533;Z&#65533;&#65533;xTfV[&#1762;&#49303;N&#65533;{B&#65533;&#65533;&#65533;t&#65533;3&#65533;mK&#65533;&#65533;I&#65533;&#1392;&#65533;zg&#65533;_&#65533;smV&#65533;&#65533;&#65533;&#65533;mv&#65533;&#1370;uX}.&#65533;&#65533;&#65533;)~ &#1775;)~6=,&#65533;&#65533;&#65533;&#65533;&#65533;&#65533;&#65533;X&#328;&#65533;&#200;r&#65533;&#65533;Ah c&#65533;&#65533;&#65533;&#65533;@B&#65533;&#65533;&#65533;KHB&#65533;&#65533;&#65533;xxZ&#65533;&#65533;&#65533;&#65533;>&#65533;&#65533;&#65533;&#65533;&#65533;&#65533;&#715;&#65533;&#65533;&&#65533;&#65533;Z|&#65533;#h&#65533;[UD&#65533;&#65533;&#65533;`&#65533;".&#65533;9&#65533;!&#65533;&#65533;:yP2&#65533;"&#65533;&#65533;&#65533;w6&#65533;J&#65533;&#65533;&#65533;&#65533;*&#65533;/(J&#65533;}?&#65533;&#65533;&#771;&#65533;&#65533;aH}&#65533;4&#65533;3&#65533;&#65533;N&#65533;&#65533;/&#65533;T&#65533;%&#65533;&#65533;&#65533;&#65533;o/g&#65533;&#1661;&#65533;&#65533;&#60170;g&#65533;&#65533;Yh&#65533;6k]-h&#65533;&#65533;&#65533;,k&#65533;&#65533;j&#65533;&#65533;&&#65533;*&#65533;&#65533;@&#65533;A~&#65533;7j&#65533;"m&#596;&#65533;Wm&#65533;X&#65533;j&#65533;"3&#65533;'&#65533;J&#65533;p&#65533;1"&#65533;S$&#65533;d&#65533;:&#65533;Qt&#65533;z 88$&#65533;"O&#65533;tOQ&#65533;&#65533;voQ&#65533;&#65533;&#65533;	&#65533;&#65533;C&#65533;
&#65533;0
&#65533;&#65533;&#65533;&#65533;e&#65533;	&#65533;z&#65533;P&#65533;U{&#65533;&#65533;p&#65533;v&#65533;]&#65533;&#65533;)rk&#65533;;f&#65533;&#65533;&#65533;"&#65533;#<bc^A&#65533;&#65533;}w`&#65533;v&#65533;9`c&#65533;<&#1123;&#65533;&#65533;~Q#L&#65533;&#65533;g')e&#65533;&#65533;}&#65533;A&#65533;`wAE&#65533;&#65533;G&#65533;i&#65533;tPG&#65533;&#65533;'&#65533;k=&#65533;u&#65533;&#65533;u&#65533;&#65533;&#65533;I4&#65533;&#65533;*&#65533;'BX60&#65533;5&#65533;r&#65533;5l}%m&#1316;l&#65533;&#65533;&#65533;&#65533;Tm&#1206;=&#65533;&#65533;m
&#65533;(&#65533;D&#1504;s&#1878;&#65533;&#65533;&#65533;&#65533;&#65533;"&#65533;%`;&#65533;&#65533;&#65533;A&#65533;&#65533;c8K6&#65533;&#65533;8&#65533;&#65533;yQ&#65533;,&#65533;&#65533;
Ov
&#65533;&#65533;&#65533;3
&#65533;&#65533;e&#65533;&#65533;&#65533;p`&qGHf&#65533;&#65533;ooPg%&#65533;;&#65533;"&#65533;"O&#65533;G&&#65533;;a89&#65533;]&&#65533;R/&#65533;wp&#65533;g&#65533;`nX`!&#65533;2&#65533;s&#1809;>&#65533;!L9&#65533;2&#65533;e&#65533;`&#65533;&I&#65533;15&#65533;ai&#65533;H2&#65533;e5&#65533;&#65533;U&#65533;&#65533;&#65533;&#65533;&&#65533;3U&#65533;u&#65533;D&#65533;&#65533;S&#65533;&#65533;(K[&#65533;3]&#65533;U&#65533;&#65533;t&#65533;&&#65533;&#65533;&#65533;&#65533;&#65533;&#65533;~e&#65533;&#65533;M&#65533;8Ar&#65533;&#65533;@MW@x&#65533;&#65533;&#65533;p	^&#65533;&#65533;&#65533;G&#65533;&#65533;&#65533;&#65533;&`$&#65533;S#p!0&#65533;)xn?yp&#65533;7
&#65533;&#65533;C&#65533; p&#65533;,&#65533;0&#65533;&#65533;
&#65533;H&#65533;
&#65533;3
&#65533;&#65533;&#65533;I
&#65533;&#65533;&#65533;&#65533;f&#65533;&#65533;&#65533;&#65533;&#65533;Xh&#65533;&#65533;n@Gmp&#65533;s&#65533;&#65533;30&#65533;70iP{&#65533;R&#65533;U<9$-&#65533;&#65533;&#65533;ye&#65533;ip:&#65533;&#65533;&#65533;&#65533;j&#65533;&#65533;&#65533;`U	DvTY&#65533;x&#65533;&#65533;[&#65533;T&#1585;Tk&#65533;&#65533;i&#65533;&#65533;({w&#65533;')k&#65533;&#65533;&#65533;&#65533;&#65533;&#65533;-&#65533;a2i&#65533;&#65533;3&#513;&#65533;9[&#65533;&#65533;5&#65533;8A&#65533;w~&#65533;5&#65533;	w_bl&#65533;&#65533;b&#65533;(&#1798;&#65533;0}&#65533;V&#65533;]&#65533;\&#65533;{0&#61451;&#65533;&#65533;&#65533;)&#65533;+_&#65533;&#65533;$&#65533;)&#65533;&#65533;&#65533;y`&#65533;&#65533;2&#1558;;&#65533;y&#65533;X&#65533;&#65533;&#65533;EtI
@(&#65533;{&#65533;&#65533;&#65533;&#65533;(&#65533;&#65533;y&#65533;6&#65533;&#65533;&#65533;v`#m&#65533;v@||&#65533;f&#65533;&#65533;&#65533;R*&#65533;&#65533;(&#65533;#&&#65533;R~V&#65533;&#65533;0&#65533;c&#65533;/@$&#65533;,@&#65533;&#65533;m&#65533;&#65533;m&#65533;&#65533;6&#65533;&#410;&#65533;5&#65533;&#65533;=&#65533;QwE)&#65533;i&#65533;&#1115;[&#65533;K&#65533;&#65533;V&#65533;&#65533;&#65533;&#65533;s&#457;&#65533;R&#65533;/Y(&#65533;&#65533;i&#65533;X&#65533;&#65533;M&#65533;$5&#65533;X&#65533;&#65533;&#65533;fb4c&#65533;&#65533;l&#65533;&#65533;vC6rw&#65533;&#65533;x&#65533;A&#65533;UF&#65533;&#65533;W&#65533;|&#65533;|&#65533;\ &#65533;]p&#65533; &#65533;&#1894;&#65533;&#65533;#^&#65533;^,`6U&#65533;p&#65533;G7&#65533;C&#65533;J
&#402;	&#65533;q&#65533;C&#65533;s&#65533;&#65533;&#65533;&#65533;&#65533;&#65533;P	&#65533; 
&#65533;&#65533;z&#65533;&#65533;&#65533;&#65533;&#65533;&#65533;7&#65533;] L&#65533;]*<'S&#65533;&#65533;&#2005;&#65533;&#65533;&#65533;gc&#65533;&#65533;c&#65533;&#65533;&#65533;	&#65533;,&#65533;&#65533;[&#65533;&#65533;&#65533;&#65533; `&#65533;UVst&#65533;!l{h>&#196;5&#65533;TW&#65533;5v5s&#65533;T&#65533;X6&#65533;J&#65533;&#65533;4&#65533;H?&#65533;&#65533;[&#65533;4&#65533;&#65533;?&#65533;KJC&#65533;&#65533;&#65533;Kw(h&#65533;&#65533;w&#65533;)&#65533;W?&#65533;@&#65533; Xqz6&#65533;&#65533;&#65533;&#65533;&#65533;&#65533;b&#65533;&#65533;&#65533;(&#65533;	Z&#65533;&#65533;&#65533;&#65533;]&#65533;Z`	&#65533;&#65533;`
&#65533;"&#65533; &#65533;&#65533;Wh&#65533;&#65533;&#65533;&#65533;&#65533;q`	|&#65533;d&#65533;&#65533;&#65533;	84Om&#65533;Nw&#65533;2
&#65533;h&#65533;&#65533;0&#65533;
&#65533;&#65533;&#65533;&#65533;&#65533;	&#65533;PF&#65533;#w&#65533; &#65533;g&#65533;&#65533;<R$'&#65533;$&#65533;&#65533;W&#65533;&#65533;&#65533;&#1551;&#65533;&#1516;&{&#65533;&#1033;T&#65533;`"&#65533;2+W&#65533;&#65533;x&#65533;Tv&#65533;A)i;LW&#65533;m&#65533;Qs;u%_*KZ*&#65533;~&#65533;VX&#65533;alE&#65533;&#65533;&#328;&#65533;&#276;&#65533;&#65533;&#65533;&#65533;L&#65533;Q&#65533;)F&#65533;&#65533;&#65533;@&#65533;&#1325;x8&#65533;1&#65533;&#65533;|&#65533;;	&#65533;C*&#65533;Z0&#65533;RB&#65533;&#65533;!&#65533;-&#65533;^9&#65533;9p&#65533;x*&#65533;x&#65533; 	&#65533;*&#65533;&#65533;&#65533;"Zji&#65533;A
&#65533;&#65533;z&#65533;&#65533;&#65533;&#65533;&#65533;y	FH&#65533;D&#65533;pzP8&#65533;&#65533;fr&#65533;u&#65533;&#65533;6&#133;g r+b&#65533;E&#65533;#&#65533;V&#65533;&#65533;&#65533;G%&#65533;&#65533;&#655;Ar%s&#65533;c&#65533;9&#65533;i&#65533;&#65533;&#65533;)&#1354;`s&#65533;&#65533;&#65533;&#65533;o&#65533;&#65533;&#65533;m&#65533;&#65533;tZ&#65533;j&#65533;&#65533;&#65533;&#402;&#65533;&#65533;c&#65533;&#65533;.9a6&#65533;'b&#65533;&#65533;&#65533;&#65533;&#65533;&#65533;M&#65533;&#65533;)&#65533;s&#65533;	&#65533;)quMH&#65533;9&#65533;|_&#65533;&#65533;&#65533;&#65533;{&#65533;&#65533;`
=&#65533;0$&`n$06eSd@<0s`	&#65533;@dy{&#65533;|C,{9
&#824;&#65533;&#65533;k&#65533;&#65533;&#65533;zB&#65533;&#65533;&#65533;f&#65533;&#65533;!x&#65533;&#65533;t&#65533;&#65533;I&#65533;&#65533;&#65533;&#65533;g&#65533;	&#65533;,z<&#65533;&#65533;dp&#65533;^[&#65533;&#65533;>j`&#65533;Mw[&#65533;!&#65533;2&#65533;*W&#65533;
&#65533;)&#65533;g*3&#65533;k@&#65533;&#65533;z&#65533;a&#65533;&#65533;Kz&#65533;U&#65533;(&#65533;&#65533;E&#65533;&#65533;#}&#65533;&#65533;|3&#65533;1W&#65533;&#65533;V5m&#484;&#65533;a#)d&#65533;)T&#65533;w&#65533;&#65533;Q'&#65533;@&#65533;1&#65533;&#65533;C&#65533;6|&#230;&#65533;;0%@&#65533;&#65533;&#65533;&#65533;&#65533;q&#65533;&#65533;g&#65533;&#635;gg@&#924;&#65533;I&#65533;&#65533;C{Y	&#65533;&#65533;&#65533;&#65533;&#65533;&#65533;&#65533;I&#65533;'2r&#65533;o&#65533;q&#1765;&#65533; &#65533;G&#1685;R#&#65533;/&#65533;&#65533;(e&#65533;*e-&#65533;-P&#65533; &#65533;e_&#65533;&#65533;&#65533;&#65533;*&#65533;&#65533;`&#65533;&#65533;(&#65533;&#65533;6&#65533;&WQ
&#65533;7&#65533;&#65533;&#65533;&#65533;Mm'`&#65533;&#65533;&#65533;&#65533;&#65533;'<V&#65533;&#1153;&#65533;&#65533;U&#65533;&#65533;&#301;&#65533;t&#65533;&#23984;,&#65533;XWg&#65533;%R&#65533;\&#65533;&#65533;A&#65533;P&#741;&#65533;&#65533;0l&#689;&#65533;Y(&#65533;B&#65533;&#65533;:$&#65533;&#65533;&#65533;Yn?&#65533;&#65533;V&#65533;&#65533;&#65533;&#65533;l0&#65533;&#65533;d&#65533;&#65533;N&#1420;&#65533;6&#65533;&#65533;J&#65533;&#1948;]pv"&#65533;&#65533;Qu&#65533;&#65533;%%rrPG#w#2&#65533;R&#65533;jl&#65533;G&#65533;&#65533;g~fnh%&#65533;.&#65533;o]#e`e&#65533;&#65533;&#65533;&#1801;&#65533;&#65533;&#65533;&#65533;&#65533;&#154;jS&#65533;v&#65533;&#65533;&#65533;&#65533;(&	aa&#65533;&#65533;&#65533;	&#65533;&#65533;u~+a{&#65533;ULs&#65533;Pg&#65533;h&#65533;&#65533;&#65533;3&#65533;&#65533;Xijl=&#38774;9&#65533;&#65533;&#65533;&#65533;&#65533;i&#65533;
+&#65533;&#65533;&#65533;}P	}&#65533;;&#65533;}&#3146;&#65533;z;&#65533;&#65533;&#65533;&#65533;f`n&#65533;z&#65533;&#65533;L&#65533;&#65533;<~&#65533;q
&#65533;@+Z&#65533;&#65533;&#1660;I(	&#65533; &#65533;&#65533;\T&#65533;\&#65533;]"rq&#65533;&#65533;&#65533;&#65533;&#65533;]8Ph&#65533;&#65533;c<0&#65533;;20&#65533;&#65533;0&#65533;&#65533;&#65533;&#65533;GA&#65533;8&#65533;&#65533;&#65533;*&#65533;*&#65533;&#65533;&#46311;g&#65533;N&#65533;&#65533;e;33	7V&#65533;a&#65533;JkWwu&#65533;m&#65533;n&#65533;&#65533;V&#65533;q&\&#65533;2 &#65533;5zu&#65533;&#65533;5&#65533;&#65533;#tT&#65533;?
&#65533;`&#741;&#65533;/&#1775;-&#65533;&#65533;P&#65533;&#65533;&#65533;&#65533; &#65533;&#65533;9&#65533;&#65533;<`n&#65533;mn&#65533;&#65533;|:&#65533;{&#65533;&#1338;&#65533;n&#65533;<&#65533;&#65533;&#65533;&#65533;&#877;&#65533;I&#65533;&#1354;Pp&#65533;q&#1637;\&#65533;P#U&#65533;&#65533;(u<-&#65533;0&#65533;s&#65533;&#65533;<;&#65533;&#65533;c,&#65533;&#65533;&#65533;#8$&#65533;&#65533;&#65533;&#65533;k&#65533;lw&&#65533;&#65533;&#1996;%&#65533;p&#12396;&#65533;&#65533;:&#65533;&#65533;R&#65533;4{{&#65533;H&#1652;&V&#65533;\&#65533;`&#65533;34&#65533;J&#65533;&#65533;a4&#65533;&#65533;&#65533;)&#65533;&#1199;&#65533;&#65533;IH&#65533;(g&#65533;&#65533;&#65533;%`&#65533;&#65533;"&#65533;$.&#1249;[&#65533;&#65533;&#65533;3&#65533;&#65533;&#65533;&#65533;9&#65533;&#65533;&#65533;&#65533;&#65533;&#65533;G;00:`&#65533;&#65533;&#65533;}?&#65533;|+&#65533;<&#65533;nH&#65533;d&#65533;&#65533;&#65533;&#65533;&#65533;&#65533;&#65533;S&#65533;z`&#65533;&#65533;]gX&#65533;v&#65533;S#2&#65533;J[Gd&#65533;7"&#65533;&#65533;=&#65533;++&#65533;|t<&#65533;&#684;]^&#65533;c&#65533;&#65533;j&#1921;p>&#65533;4)&#65533;&#65533;`&#65533;&#65533;x[&#65533;&#65533;&#58141;&#65533;_j&#65533;&#65533;&#65533;&#65533;&#65533;&#65533;&#1562;|&#65533;u&#65533;j&#65533;&#65533;&#65533;p&#65533;&#65533;&#65533;)&#65533;&#65533;&#65533;"v&#65533;)&#65533;&#65533;&#65533;s%&#65533;u&#65533;$&#65533;0&#65533;2-&#65533;|&#65533;&#65533;&#65533;n&#65533;`0&#65533;m&#65533;<&#65533;&#65533;7.+&#65533;i&#65533;R< pP&#65533;&#65533;&#883;&#65533;&#65533;&#65533;`'&#65533;&#65533;&#65533;L&#65533;1v&#65533;&#65533;v&#65533;L&#65533;q2&#65533;PgJK#3&#65533;&#65533;3&#65533;g@&#65533;.&#65533;0~f&#65533;s&#1491;j&#65533;&#65533;&#65533;&#65533;>&#58977;&#65533;.&#65533;h&#65533;q&#65533;&#65533;&#65533;J&#65533;&#65533;&#65533;j&#65533;u&#65533;&#65533;&#345;&#65533;&#65533;lu&#65533;NKy&#65533;Vo&#65533;&#1589;W&#65533;&#65533;&#65533;&#65533;!ly&#65533;&#65533;&#65533;&#65533;&#65533;*-3&#65533;&#65533;&#65533;%C&#65533;Q&#65533;ZP&#65533;&#65533;&#65533;p&#65533;`3NVQSVK&#65533;l&#65533;G&#65533;.&#1807;&#65533;'&#65533;&#65533;&#65533;&#65533;5	P&#65533;]&#65533;&#65533;&#65533;Z-&#65533;&#65533;5&#65533;^|qJ&#65533;]&#65533;"{Vg&#65533;&#65533;<&#65533;&#65533;e&#65533;0,P&#65533;pX-5&#65533;s&#65533;R_&#65533;&#65533;&#65533;&#975;<&#65533;&#65533;&#65533;(&#65533;&#65533;&#65533;^&#65533;&#65533;_g&#65533;&#65533;(u&#65533;,&#65533;e&#65533;&#65533;c_b&#65533;&#65533;&#65533;V&#65533;;x(W&#65533;Z`{to;&#65533;&#65533;Th&#65533;&#65533;&#65533;k&#65533;&#65533;%.&#65533;&#65533;*&#65533;}&#65533;&#65533;j&#65533;y&#65533;&#65533;qLS&#65533;&#65533;"&#65533;&#65533;]g&#65533;&#65533;B<&#65533;<g&#796;Y&#65533;FO&#65533;J|&#65533;X&#65533;Di&#1188;=z&#65533;|&#65533;&#65533;&#65533;S &#65533;&#65533;&#65533;&#65533;&#65533;O&#65533;&#65533;r&#1720;!S&#65533;3)&#65533;4&#65533;cGJ21&#65533;&#65533;&#65533;1fL&#65533;6C&#65533;p&#65533;&#65533;&#65533;~&#65533;&#65533;#Z&#65533;&#65533;Q&#65533;I&#65533;&#65533;&#1271;T&#65533;&#1126;N&#65533;5eJ&#65533;j&#1128;X&#65533;R&#65533;&#65533;t&#65533;S&#65533;a&#65533;&#65533;#Jv&#65533;?&#65533;c&#1246;E&#65533;&#65533;-&#1655;o&#742;&#65533;[&#1518;\&#65533;&#65533;s&#65533;&#157;&#65533;w/&#1195;[&#65533;^&#65533;&#65533;oiU}&#65533;&#65533;nU&#65533;_T|&#65533;3&#65533;W&#65533;&#65533;&#23113;S&#65533;&#65533;o1&#65533;b&#65533;]&#65533;&#65533;&#65533;&#65533;&#65533;&#65533;LZ]i&#65533;X&#65533;B&#65533;.&#65533;l&#65533;f~&#65533;&#65533;<l&#65533;&#65533;Y&#65533;&#65533;9~&#65533;&#65533;F&#65533;&#65533;&#65533;&#65533;&#65533;&#1223;&#1182;<&#65533;(U&#65533;#q&#1122;&#65533;)&#65533;&#305;M&#65533;7o&#65533;&#65533;&#65533;&#65533;&#65533;M5&#65533;c&#65533;Py<&&#65533;&#65533;2a&#65533;&#65533;&#65533;&#65533;X`&#65533;P&#65533;&#65533;&#65533;&#930;mA&#65533;&#65533;&#682;&#65533;-*
3s&#65533;B&#65533;fk)&#65533;&#65533;Rk&#65533;&#65533;&#65533;&#65533;&#65533;.&#65533;F4&#65533;D?&#65533;0A&#65533;&#65533;z03&#65533;&#65533;&#65533;0&#65533;.&#65533;j~d&#1770;3&#65533;&&#65533;Q0&#65533;:&#65533;&#65533;&#65533;&#65533;RjE}&#65533;&#65533;B&#65533;&#65533;rr&#65533;N&#65533;&#65533;&#65533;0&#65533;&#65533;B3&#65533;&#65533;&#65533;zK&#65533;(z&#65533;YfP%&#65533;B&#65533;~8&#65533;&#65533;&#65533;&#65533;#&#65533;<&#65533;cJN&#65533;C&#65533;<&#65533;XD&#65533;:&#65533;&#1544;#E&#65533;p&#65533;P4&#65533;s&#65533;&#65533;6&#65533;H&#65533;QGA&#65533;&#65533;d2&#65533;&#65533;5&#65533;#.&#65533;&#65533;I@Oi&#65533;|:&#65533;&#65533;T#_t&#65533;&#65533;&#65533;HY}&#65533;BQ&#65533;&#65533;?Q&#65533;{=&#65533;&#65533;\&#65533;2*.a&#65533;]&#65533;&#65533;Te&#65533;Q+&#65533;^&#65533;2&#65533;~&#65533;&#1702;z&#65533;g3&#65533;&#65533;&#65533;&#65533;&#65533;&#65533;IE	&&#65533;@&#65533;5(O&#65533;&#65533;Pu&#65533;
&#65533;l&#65533;&#65533;&#65533;&#65533;x*z&#65533;y&#65533;8&#65533;&#65533;!&#65533;r&#65533;&#65533;&#1560;&#65533;&#65533;&#65533;&#547;&#65533;=N&#65533;N&#65533;=&#65533;&#65533;#=,Y&#65533;7&#65533;@&#65533;45&#65533;4&#65533;&#65533;@&#65533;v0&#65533;&#65533;Si&#65533;b&#65533;&#65533;^0&#65533;&#257;&#65533;IWmu&#65533;'&#65533;uU&#310;U5C&#65533;&#65533;55&#65533;K&#65533;&#65533;W&#65533;&#65533;&#65533;&#356;&#65533;&#65533;&#65533;,&#65533;o&#65533;&#65533;BZ?&#65533;0V"k4G&#65533;2&#65533;&#65533;&#65533;&#65533;&#158;&#65533;"&#65533;<rE0&#65533;&#65533;&#65533;
&U&#65533;bn>&#65533;&#65533;&#65533;&#65533;cE{E
&#65533;t&#65533;m&#65533;t&#65533;&#65533;&#65533;1e2xh&#65533;&#65533;&#65533;&#65533;&#65533;&#65533;px&#65533;-&#65533;X(&#65533;>&#65533;&#65533;C`<&#65533;&#65533;c;&#65533;h&#206;6i&#65533;&#65533;&#65533;04&#65533;&#65533;T_&#65533;&#65533;	Ji^&#65533;&#65533;Yp&#65533;&#65533;B&#65533;&#65533;1&#65533;&#65533;&#65533;f&#65533;&#65533;&#65533;&#1396;&#65533;
&#65533;&#65533;&#65533;&#65533;^&#65533;&#65533;&#802;&#65533;i^}&#65533;&#65533;`&#65533;&#1419;&#65533;b&#65533;O&#65533;/&#65533;&#65533;*&#65533;W&#65533;&#950;&#65533;&#65533;p&#65533;l&#65533;{|v&#65533;&#65533;dD&#65533;&#65533;&#65533;&#65533;
-&#65533;`r&#65533;d$&#65533;j#&#65533;=&#65533;A{&#65533;&#65533;E&#65533;&#65533;&#65533;p&#195;&#65533;9&#65533;Sp&#65533;S&#65533;&#65533;&#65533;&#65533;q&#65533;&#65533;t
&#65533;<&#65533;r	3$2&#1529;&#65533;L&#65533;r&#65533;B&#65533;4&#65533;&#65533;f&#65533;a&#65533;&#65533;&#65533;(3&#1031;&#65533;&#65533;&#65533;T&#65533;8&#65533;&#1973; @!hrR&#65533;;&#1580;E&#65533;&#65533;&#65533;P&#65533;5&#65533;,Y&#65533;P&#65533;&#65533;&#65533;&#65533;o|&#65533;&#65533;&#65533;&#65533;&#65533;&#1204;mO{KS&#65533;&#65533;&#65533;&#65533;n&#65533;+T&#65533;&#65533;>c&#65533;QlU&#65533;L&#65533;zd&#65533;;&#65533;&#1101;Mi&#65533;&#65533;&#65533;g&#65533;&#65533;&#65533;&#65533;&#65533;&#65533;&#65533;&#1496;E"&#65533;&#65533;&#65533;F4&#65533;&#65533;G&#65533;&#65533;&#65533;>Le&#65533;i&#65533;&#65533;&#65533;t&#65533;&#65533;&#65533;&#65533;$&#65533;&#65533;&#65533;&#65533;&#65533;&#65533;8&#65533;a
Q&#65533;S&#65533;D(&#65533;&#65533;&#65533;t&#65533;&#65533;&#65533;&#65533;6&#65533;&#65533;n&#65533;&#65533;&#65533;>&#65533;&#65533;&#65533;%&#65533;&#65533;&#65533; &#65533;6&#1796;g(&#65533;r&#65533;&#65533;&#65533;&#65533;%0&#65533;&#65533;&#65533;&#713;O&#65533;UW&#1464;5us&#65533;I&#65533;#&#65533;&#65533;&#65533;&#65533;&#65533;zb&#65533;^&#65533;&#65533;D4v&#65533;p1
Y&#65533;>&#65533;&#65533;&#65533;l6&#65533;&#65533;&#65533;u!~&#65533;&#65533;j&#65533;2
>&#65533;q&#65533;w&#65533;&#65533;nw&#65533;3D&#65533;&#65533;%&#1280;5&#65533;&#65533;l`&#65533;&#65533;Vx&#65533;$`q&#65533;cUp&#65533; &#65533;x&#65533;&#188;&#65533;&#65533;&#65533;&#65533;&#65533;:&#65533;~0&#65533;DA&#65533;y&#65533;&#65533;Y&#65533;&#65533;bp Xq>V&#65533;F&#65533;&#65533;~h&#65533;&#656;&#297;&#65533;c&#65533;	N0&#65533;&#65533;,A&#65533;A	L@k&#65533;Ll"&#65533;&#65533;(&#65533;&#65533;)e6A&#65533;87t&#65533;&#13397;&#65533;&#65533;k;&#65533;&#65533;&#65533;/n&#65533;h|&#1315;&#65533;&#65533;X&#1008;q&#65533;Y&#65533;&#65533;Q&#65533;'&#65533;W)&#65533;UW;g^j3&#65533;Q&#65533;4&#65533;&#65533;_Dk@&#65533;&#65533;@2&#65533;&#65533;Fg&#65533;Q"&#65533;&#65533;=&#65533;`&#65533;}8Z&#65533;&#65533;&#65533;8lA|&#65533;X&#65533;!&#65533;&#65533;&#65533;_90&#65533;&#65533;&#65533;&#1062;&#65533;F&#65533;&#65533;&#65533;S&#65533;
(|n&#65533;dTR3&#65533;&#65533;2D&#65533;&#65533;aKZ&#65533;&#65533;(&#65533;.&#65533;&#65533;W=&#65533;5b&#65533;&#1287;&#65533;&#65533;&#1696;Z&#65533;5}Q&#65533;&#65533;&#65533;FN&#65533;&#65533;EKDg]&#65533;&#65533;=&#65533;&#65533;&#65533;{Q&#65533;Z&#65533;&#65533;5&#65533;&#778;Y&#65533;&#65533;Za
&#65533;&#65533;h	F1i&#1232;|&#65533;&#65533;W&#65533;&#65533;&#65533;&#65533;&#65533;=&#65533;&#65533;&#65533;)&#65533; &#65533;&#65533;l0&#65533;$&#65533;a`&#65533;&#65533;0&#65533;0A	&#65533;&#65533;=&#65533;&#65533;?(l!&#1281;&#65533;k NA&#65533;AH&#65533;&8H.S8P&#65533;&#65533;0)&#65533;2I&#65533;&#65533;&#65533;&#65533;&#65533;&#65533;&#65533;$JMC\ ]&#65533;&#65533;&#65533;.
nr&#65533;&#65533;.&#65533;-(&#65533;	@pUk&#65533;&#65533;:&#65533;y&#65533;&#65533;V&#65533;&#1418;&#65533;+&#65533;|&#21119;&#65533;&#1975;&#65533;&#65533;&#65533;]&#65533;&#65533;=2&#65533;
G&#65533;&#65533;&#65533;&#65533;&#65533;5>&#65533;*a&#65533;&#65533;&#65533;&#65533;&#65533;&#65533;qE&#65533;&#65533;>&#65533;Q&#65533;R&#65533;&#65533;>&#65533;&#65533;9l&#65533; &#65533;&#65533;&#65533;&#65533;`&#65533;#&#65533;&#65533;
&#65533;&#65533;&#65533;&#65533;&#65533;&#65533;&#65533;jA&#65533;ZH&#65533;&#65533;&#65533;3&#65533; B&#65533;r&#65533;&#46314;&#65533;&#65533;x&#65533;\&#65533;&#65533;<&#65533;t&#65533;&#65533;&#65533;&#65533;&#65533;&#65533;(h?&#65533;&#65533;,@&#65533;v&#65533;&#65533;&#65533;&#65533;'6&#65533;&#65533;&#65533;z&#178;&#65533;'&#65533;&#65533;P&#65533;A&#65533;&#65533;q&#65533;&#65533;&#65533;fm&#65533;(rn3X&#65533;(W/&#65533;s&#65533;&#65533;&#65533;K&#65533;&#65533;hxj&#65533;(&#65533;&#65533;#&#1738;`(&#65533;&#1119;&#1003;'h84i&#65533;31&#65533;-| &#65533;d\4&#65533;&#65533;&#65533;&#65533;&#65533;&#65533;Q!	L85&#65533;&#65533;P%&#65533;&#65533;X&#65533;&#65533;&#65533;k>Tb&#65533;b&#65533;&#65533;!L&#65533;<&#65533;&&#65533;&#65533; &#65533;&#65533;Q&#65533;&#65533;u&#65533;<&#65533;fpC&#65533;&#65533;*G7~H&#65533;P&#1074;&#65533;&#65533;&#65533;/&#65533;&#65533;&#65533;pb&#65533;&#65533;&#65533;&#65533;&#65533;&#65533;:^%&#65533;[&#65533;;SU7&#65533;jV&#65533;&#65533;&#1103;&#65533;t,&#65533;&#65533;&#65533;g&#65533;&#65533;E&#65533;$&#65533;&#65533;&#65533;`H&#65533;&#65533;&#65533;&#65533;C&#65533;&#65533;od&#65533;I&#65533;{|d)&#65533;;.1&#65533;!h|&#65533;7&#65533;x,&#65533;QQ&#65533;&#65533;&#65533;V&#65533;&#65533;&#65533;y&#65533;&#65533;&#65533;&#65533;&#65533;&#65533;;&#65533;q&#65533;v&#65533;:,&#65533;(&#65533;DP&#65533;&#65533;&#65533; &#65533;L&#65533;&#65533;&#65533;18rj&#65533;&#65533;&#65533;@&#65533;<&#65533;&#65533;9N&#65533;`2&#65533;&#65533;rA&#65533;\&#65533;&#65533;q&#65533;&#65533;-PJ&#65533;p&#65533;&#65533;a-&#65533;&#65533;&#65533;&#65533;:s&#65533;&#65533;&#65533;^;|&#65533;&#65533;&#65533;&#65533;&#65533;&#65533;&#65533;#]u55-&#65533;&#65533;&#297588;&#65533;&#65533;&#65533;G&#65533;iY&#65533;&#65533;&#65533;&#65533;&#65533;&#65533;4&#65533;&#65533;&#65533;&#65533;&#65533;0O&#65533;&#65533;&#65533;,&#65533;&#65533;&#938;&#65533;&#65533;U3&#65533;&#65533;[&#65533;&#65533;&#65533;&#65533;2&#65533;p&#65533;&#65533;=&#65533;&#65533;8&#65533;&#65533;&#65533;&#65533;&#65533;4&#65533;&#65533;&#65533;:@&#65533;(@&#65533;&#65533;!&#65533;&#65533; 7X&#65533;Iq*&#65533;&#65533;:+&#65533;&#65533;&#65533;&#698;&#65533;&#65533;	&#65533;&#1662;&#65533;/&#65533;k&#65533;&#65533;&#65533;+&#65533;?&#65533;+?&#65533;a&#65533;&#65533;C'&#65533;[&#65533;&#65533;Q&#65533;&#65533;+&#65533;&#65533;&#65533;ZY&#65533;&#65533;&#65533;?#<=20p
&#236;&#65533;&#65533;&#65533;q&#65533;&#65533;&#1607;yh$&#65533;&#65533;&#65533;&#65533;&#65533;&#65533;&#65533;8&#65533;&#65533;&#65533;&#65533;J&#65533;&#1276;&#65533;[1%X&#65533;&#65533;&#65533;g &#65533;&#65533;8&#65533;&#65533;&#65533;&#65533;&#65533;&#65533;&#65533;&#65533;&#65533;&#65533;&#65533;&#65533;&#65533; ADP[:&#65533;Q&#65533;&#65533;!?&#65533;&#65533;&#65533;&#65533;&#65533;a&#65533;&#65533;&#65533;1p&#65533;&#65533;&#65533;&#65533;;&#65533;4KECdx;&#65533;P&#65533;&#65533;c&#65533;*&#65533;Z&#65533;$&#65533;2Z&#65533;2&#65533;B&#65533;&#65533;1&#65533;?;&#65533;&#65533;!<&#65533;y&#65533;&#65533;&#65533;&#65533;j;&#65533;&#65533;>&#65533;&#65533;&#65533;&#65533;}&#519;kH&#65533; &#65533;&#65533;&#65533;&#65533;8&#65533;&#65533;&#65533;&#206;&#65533;&#65533;&#65533;&#65533;C&#65533;[9>&#65533;>)X4&#65533;~@&#65533;x&#65533;&#65533;&#65533;8&#65533;&#65533;&#65533;&#65533;1@&#65533;1&#65533;&#65533;*&#65533;7&#65533;&#65533;&#65533;4&#65533;&#65533;&#65533;&#65533;[&#65533;&#65533;&#65533;:.&#65533;2&#65533;&#65533;*&#65533;Q;&#65533;>UL3C0&#65533;B@X&#496;h&#65533;?&#65533;&#65533;&#65533;7&#65533;&#65533;&#375;*&#65533;&#65533;#_L&#65533;}&#65533;&#65533;&#65533;C&#65533;&#65533;&#65533;
&#65533;0&#65533;I,Dc+&#65533;;&#65533;&#65533;`<&#65533;&#567;/j&#65533;k&#65533;(t&#205;&#65533;&#65533;&#65533;&#65533;&#397;&#65533;0&#65533;3R&#65533;&#65533;#x&#661;&#65533;&#65533;JR=&#1136;&#65533;&#65533;	&#65533;&#65533;&#1536;&#65533;=&#65533;&#65533;&#65533;&#65533;i&#174;&#65533;&#65533;&#65533;&#65533;&#65533;&#65533;6&#65533;2h&#65533;'S7&#65533;&#65533;4&#65533;&#65533;&#65533;&#65533;&#1266;+k&#65533;e&#65533;5&#65533;BL&#65533;&#65533;&&#65533;LE&#65533;R@d&#65533;&#65533;4I&#65533;7&#65533;E&#65533;J<&#65533;&#65533;;&#65533;L&#65533;a$&#65533;r&#65533;4&#65533;&#65533;/&#65533;&#65533;Q#&#65533;&#65533;&#65533;L&#65533;&#65533;B`&#65533;&#65533;y&#65533;0N&#65533;&#65533;&#65533;&#65533;&#65533;3@&#65533;2@n&#65533;<&#65533;B&#65533;<5&#65533;&#65533;&#65533;V+&#65533;&#65533;k &#65533;&#65533;
&#65533;&#65533;&#65533;&#65533;3&#65533;&#65533;`&#65533;&#65533;&#65533;&#65533;&#65533;H&#65533;R&#1793;&#65533;&#65533;&#65533;&#65533;K&#65533;&#65533;&#65533;&#65533;2$5(&#65533;z&#65533;7&#65533;&#65533;&#65533;&#65533;@&#778;4L&#65533;*Bp)&#65533;I&#65533;&#65533;q&#65533;&#65533;I\&#65533;&&#1180;L&#65533;&#65533;7&#65533;
4&#65533;&#65533;&#65533;&#65533;&#65533;&#65533;&#65533;Bc&#65533;&#65533;&#65533;&#65533;e&#65533;l&#65533;&#65533;&#65533;z&#65533;<&#65533;`&#65533;N&#65533;P&#65533;F&#65533;&#65533;8&#65533;&#65533;,&#65533;
-$&#65533;&#65533;#&#65533;&#65533;V&#65533;&#65533;Q&#65533;&#65533;p&#65533;&#65533;&#65533;&#65533;8&#65533;&#65533;`N2C/&#65533;	h&#65533;&#65533;28&#65533;f&#65533;&#65533;&#65533;5&#521;1&#65533;|&#65533;3p&#65533;O&#65533;&#65533;&#65533;K&#65533;!/k&#65533;&#65533;t&#65533;&#190;s&#65533;v&#65533;r&#65533;70&#65533;&#65533;~&#65533;R&#65533;&#65533;&#65533;3&#65533;&#65533;$T&#65533;&#65533;(&#65533;c&#65533;&#65533;&#65533;! &#65533;&#65533;&#65533;&#65533;&#65533;D&#65533;&#65533;q&#65533;(&#65533;&#65533;,&#65533;&#65533;DJ9&#65533;8&#65533;&#65533;H&#65533;$&#65533;&#65533;<=,&#65533;&#65533;dw&#65533;&#65533;5&#65533;&#65533;&#65533;E&#65533;3&#65533;G"2&#65533;E&#65533;&#65533;10&#65533;&#65533;&#65533;R&#65533;&#65533;&#65533;A&#65533;&#65533;&#65533;:2H&#65533;&#65533;&#65533;7C&#65533;&#65533;&#65533;&#65533;&#65533;#&#65533;%=&#65533;5[&#65533;)DB)E&#65533;<[&#65533;+&#65533;4C)&#65533;]&#65533;&#65533;_&#65533;"&#65533;3#&#65533;&#65533;OC&#65533;&#65533;"&#65533;3)&#65533;8&#588;z&#65533;&#65533; &#65533;=&#65533;F&#65533;&#65533;4&#48397;&#65533;9&#65533;8&#65533;&#65533;S@&#65533;&#65533;&#65533;&#65533;&#65533;C/x&#65533;&#65533;	x&#65533;&#65533;\&#65533;y3&#65533;0&#65533;	&#65533;&#65533;&#65533;&#65533;	&#65533;&#65533;(3&#65533;&#65533;&#65533;&#65533;3&#65533;&#65533;A&#65533;&#65533;I8&#65533;C0&#65533;5C&#65533;&#65533;<7tU&#65533;VL&#65533;&#65533;&#65533;&#65533;/&#65533;U&#65533;&#65533;&#65533;]&#65533;;.&#65533;&#65533;)&#65533;&#65533;&#65533;&#65533;&#796;&#65533;&#65533;dL&#65533;&#65533;&#65533;;&#65533;&#65533;3&#65533;&#65533;v&#65533;j&#65533;&#65533;:]Mi=&#65533;J	&#364;&#65533;5"@&#65533;&#65533;W[-&#65533;:&#65533;|&#65533;&#65533;&#65533;&#65533;E&#65533;&#65533;s=w&#65533;W&#65533;&#65533;:J-2+&#65533;@&#65533;N&#65533;&#65533;&#65533;X*@&#65533;?&#65533;PH&#1539;5T&#65533;#&#65533;&#65533;&#65533;\Z&#65533;;&#65533;&#65533;X&#65533;&#65533;+&#65533;&#65533;&#65533;&#65533;&#65533;X>&#65533;&#1390;&#65533;B&#65533;`&#65533;0%&#65533;J&#65533;4&#65533;&#65533;&#65533;&#65533;;{&#65533;&#65533;wh8&#65533;Y&#65533;3@;&#65533;&#65533;0@8&#65533;&#65533;&#65533;&#65533;&#65533;&#731;&#65533;&#65533;&#212;&#65533;R&#65533;l&#65533;&#65533;&#65533;&#65533;XQe&#65533;&#65533;&#65533;N(&#65533;`&#65533;.CN&#65533;&#65533;&#65533;&#65533;&#65533;&#65533;3&#65533;&#65533;&#1739;&#65533;F&#65533;Sp&#65533;&#65533;E&#65533;T&#65533;B&#65533;&#65533;&#65533;&#65533;HB@&#65533;&#1916;~&#65533;3&#65533;&#65533;U(&#65533;&#1181;T&#65533;e&#65533;B&#65533;&#65533;&#65533;#PwR,:S)*\&#65533;9&#65533;3E?2&#65533;I_&#65533;ZxS:&#65533;,&#565;<8u&#65533;&#65533;&#65533;&#65533;5&#65533;,&#65533;&#65533;V&#65533;&#65533;.h&#65533;y4&#65533;&#65533;@QN&#65533;}&#65533;q33&#65533;#&#65533;&#65533; &#65533;&#65533;&#65533;&#65533;r	&#273;&#65533;L&#65533;&#65533;1A[A0b &#65533;e SH&#65533;Ed@&#65533;&#65533;5^d&#65533;~X_&#65533;&#65533;&#65533;&#65533;V&#65533;&#763;<&#65533;XJ&#65533;[&#65533;\V&#65533;*_<{7\'&#65533;&#65533;a&#65533;{&#65533;U`&#65533;h\&#65533;&#65533;,8tC&#65533;&#65533;<7&#65533;"&#65533;&#65533;?55p&#322;&#65533;<&#65533;q&#65533;l&#65533;=&#1536;&#65533;&#65533;&#65533;&#65533;D&#65533;&#65533;&#65533; &#65533;&#65533;&#65533;	(&#65533;&#65533;$&#1601;&#65533;D39&#65533; &#65533;6PFP&#65533;v=v dHC0&#65533;&#65533;@F7dh&#5028;&#1022;&#65533;&#65533;&#65533;D&#65533;&#65533;&#65533;L^&#65533;&#65533;&#65533;&#65533;&#65533;&#65533;}&#65533;@C&#65533;&#450292;&#65533;&#65533;&#65533;&#65533;&#65533;&#65533;a&#65533;&#65533;m&#65533;j@&#65533;&#866;&#65533;&#65533;&#65533;\&#565;S&#65533;&#65533;&#65533;&#65533;&#65533;o&#65533;&#65533;&#65533;&#65533;zY&#65533;4A&#65533;0&#65533;&#65533;&#65533;D&#65533;?&#65533;dH"&#65533;&#65533;`&#65533;@&#65533;&#65533;&#65533;&#65533;1p8@&#65533;&#65533;H&#65533;&#65533;P&#65533;E&#65533; &#65533;r&#65533;&#65533;1&#1605;
&#65533;d0afX&#65533;m&#65533;C&#65533;&#65533;&#65533;3Fv&#65533;&#65533;&#65533;&#443;&#65533;OJ^I]&#65533;&#65533;&#65533;&#65533;&#65533;&1&#65533;"&#65533;bI&#65533;e&#65533;jH&#65533;&#65533;sb&#573;&#65533;&#65533;Y
&#65533;&#65533;&#731;&#65533;&#65533;$h&#65533;&#65533;&#65533;&#65533;(=zXAh&#65533;&#65533;&#65533;@&#65533;&#65533;&#1714;4S8&#65533;&#1537;&#65533;@&#65533;@fJ&#65533;&#65533;c&#65533;?&#65533;&#65533;&#65533;t8&#65533;t&#65533;jhpb6a@&#65533;d&#65533;&#65533;V/dpz&#65533;&#65533;yn&#65533;&#65533;m&#65533;&#65533;&#65533;&#565;&#65533;&#65533;zh&#65533;&#65533;&#65533;&#65533;(<&#65533;y&#65533;R&#65533;&#65533;M#|&#65533;/&#65533;&#65533;g=}X&#65533;(&#65533;0H&#65533;&#65533;&#65533;N[&#883;8&#65533;,#&#65533;&#65533;?u&#65533;'P&#65533;&#65533;I91&#519;&#65533;&#1305;&#65533;kw($&#65533;&#65533;4Fx0&#65533;|&#65533;&#65533;&#65533;`&#65533;&#65533;&#65533;C&#65533;5&#65533;&#65533;:`&#65533;a &#65533;s@t0&#65533;s&#65533;&#65533;&#65533;&#65533;w &#65533;&Orv&#65533;&#65533;&#65533;&#65533;H6/&#65533;U*=&#65533;&#65533;]&#65533;&#65533;9&#65533;~&#65533;jx&#65533;g&#65533;&#65533;j&#65533;[2&#65533;&#65533;&#65533;&#65533;&#65533;E~&#65533;&#65533;&#65533;I&#65533;xh&#65533;&#65533;&#65533;$X&#65533;&#65533;&#65533;&#65533;Kb&#10625;&#65533;&#65533;:&#1298;C&#65533;'H&#65533;&#65533;r&#65533;Z&#65533;0D&#65533;.&#65533;5X!&#65533;&#65533;`N	&#65533;`&#65533;9&#65533;s0tsX,&#65533;&#65533;&#65533;&#41436;&#65533;&#65533;w&#65533;&#65533;&#65533;&#65533;&#65533;m-&#65533;E&#65533;Tjw3&#65533;i&#65533;&#65533;&#1974;o&#65533;d&#65533;&#65533;&#65533;\%(&#65533;?&#556;;&#65533;[&#65533;j&#65533;j&#65533;b&#65533;&#65533;<&#65533;&#65533;V&#65533;&#65533;&#1232;&#65533;&#65533;S&#65533;&#65533;*8&#65533;K&#65533;;&#65533;&#1738;{1F&#65533;DPA8q38qF@&#65533;?&#65533;&#65533;&#65533;'s&#65533;p@&#65533;u&#65533;&#65533;&#65533;`&#65533;;&#65533;V&#65533;*&#65533;&#65533;/M&#65533;a&#65533;&#65533;&#65533;&#65533;&#65533;2&#65533;&#65533;&#65533;m&#65533;8&#65533;&#65533;Rdg8&#65533;&#65533;&#65533;(&#65533;R@?&#65533;(&#65533;&#65533;Y&#65533;&#65533;&#65533;+&#65533;&#65533;=D&#65533;"p&#65533;_-&#65533;	|&#65533;&#65533;0Z&#65533;i&#65533;-q&#65533;F&#65533;Z&#65533;rH&#65533;u&#65533;&#65533;&#65533;"&#65533;&#65533;r&#65533;&#65533;7?&#65533;&#65533;U&#65533;&#65533;&#65533;&#65533;q&#65533;Ud&#65533;>P|krgSa&#65533;&#65533;&#65533;&#1463;&#65533;~&#65533;&#65533;&#65533;&#65533;%H)5?&#1384;(&#65533;&#65533;%`&#65533;&#65533;9&#65533;M$&#65533;<&#65533;-'&#65533;ey6&#65533;&#65533;P&#65533;ob
zh&#65533;k&#65533;=&#65533;Z&#65533;&#65533;k&#65533;&#65533;x&#65533;&#65533;&#65533;|8=&#65533;XW&#65533;&#65533;7sYP&#65533;&#65533;^&#65533;&#65533;H&#65533;3&#65533;&#1131;]'&#65533;&#65533;&r&#65533;U&#624;F&#65533;f&#65533;&#65533;&#65533;bh&#65533;r@&#65533;Y0&#65533;&#863;&#65533;&#65533;s&#65533;&#65533;k&#43088;&#65533;)&#65533;&#65533;&#65533;Ek&#597;=v&#65533;&#65533;mO&#65533;&#65533;N&#65533;eFA&#65533;&#65533;&#65533;&#65533;gD&#65533;&#65533;&#65533;mMv0P&#65533;gcytEN%x#&#65533;&#65533;&#65533;&#65533;0&#65533;&#65533;&#65533;&#65533;v&#65533;dJ$`&#65533;Q/G;&#65533;=&#65533;s_&#65533;kcM&#65533;V&#65533;HH&#65533;t}&#65533;&#65533;b&#65533;&#65533;3$&#65533;&#65533;&#65533;Tpe&#65533;&#65533;&#1030;&#65533;&#65533;&#65533;&#1786;=&#65533;&#65533;&#65533;&#65533;k&#65533;n&#45495;&#65533;&#65533;&#65533;&#65533;&#65533;x&#65533;-&&#65533;K5r&#65533;&#65533;sM&#65533;&#65533;&#65533;oy&#65533;Zy`&#65533;g&#65533;^&#1258;&#65533;&#65533;&#65533;&#65533;&#65533;u&#65533;m!&#24240;&#65533;!&#65533;t,E&#65533;<&#65533;O*LI}@+`&#65533;&#168;&#65533;w&#65533;&#65533;1#&#65533;"&#65533;&#65533;+-Q&#65533;o&#65533;&#65533;x&#65533;&#65533;&#65533;I&#65533;zC&#1015;&#65533;V&#65533;z&#65533;"?&#751;w&#65533;w&#65533;&#65533;&#65533;~&#65533;y~p&#65533;z^p32P"&#65533;&#65533;&#65533;y &#65533;+(&#65533;&#65533;&#65533;&#65533;&#65533;&#65533;&#65533;&#65533;}&#65533;&#65533;&#65533;&#65533;-I&#65533;&#65533;'Z&#65533;&#65533;Ydy&#65533;&#65533;F'IX&#65533;a+&#65533;O3t&#65533;&#65533;G&#65533;&#65533;&#65533;u,&#65533;[&#65533;WIz&#65533;&#65533;L&#65533;p$&#65533;Z&#65533;&#65533;&#65533;&#65533;&#65533;?}&#65533;&#65533;&#65533;&#65533;I&#65533;&#65533;&#65533;&#65533;E&#65533;&#1959;gH&#65533;z&#65533;&#65533;;&#65533;&#65533;&#65533;&#65533;[&#65533;&#65533;~.&#65533;AWp&#65533;/&#65533;&#65533;x&#65533;&#65533;&#65533;&#65533;&#65533;g&#1538;&#65533;&#1512;o)&#65533;-g@&#65533;&#65533;<&#65533;&#1079;o&#65533;&#65533;&#65533;&#65533;	&#65533;Gp&#65533;B&#65533;&#65533;'q"&#330;/b&#808;q#G&#65533;QdH&#65533;"M~,i&#65533;!K&#65533;G:t&#65533;q&&#858;6&#65533;oj&#65533;&#65533;&#65533;e&#797;2u&#65533;l&#65533;&#65533;&#1054;8&#65533;&#65533;w&#65533;3f&#65533;&#1725;{G<|F&#65533;n$&#65533;5d&#65533;&#65533;&#65533;&#65533;&#65533;lQ&#65533;X&#994;&#65533;&#65533;&#65533;$J&#65533;.Wn&#65533;&#65533;&#65533;&#341;u^M&#65533;w&#65533;Y&#65533;&#65533;&#65533;t&#65533;&#1631;u&#65533;f&#65533;v$&#65533;&#393;&#65533;&#65533;&#65533;&#65533;$&#1760;&#65533;c&#65533;J&#65533;&#65533;J&#65533;w)&#65533;&#65533;&#1459;P&#326;3&#65533;N}&#65533;o&#1886;~&#65533;Z^&#65533;&#65533;&#65533;&#65533;&#1614;&#65533;;&#65533;,W&#689;m&#65533;9q&#65533;&#65533;&#65533;G&#65533;]&#65533;&#65533;3M&#65533;&#65533;7&#65533;k&#65533;&#65533;&#65533;B&#65533;&#65533;&#65533;&#65533;&#1796;wK&#65533;&#65533;}&#65533;&#501;&#531;&#65533;-}&#65533;9m&#65533;&#65533;i&#65533;&#65533;/&#65533;z&#65533;&#65533;&#65533;&#65533;'Q&#65533;d&#65533;r&#65533;&#1750;^>&#65533;&#65533;V&#813;%u&#65533;]&#65533;&#65533;7&#65533;&#65533;&#963;&#65533;	W&#65533;&#65533;&#65533;>Gn&#65533;&#65533;&#65533;}&#65533;&#65533;\{&#65533;&#65533;Zr&#65533;&#65533;U`K&#65533;'&#65533;5&#65533;&#65533;&#65533;b&#65533;&#65533;&#65533;&#65533;&#65533;}i&#65533;o^	&#65533;&#1354;7g&#65533;C&#65533;&#65533;\&#65533;&#65533;a&#65533;K9&#65533;&#65533;&#65533;H_&#65533;L&#65533;A&#65533;qx&#65533;Ae$]%&#65533;Y&#65533;&#65533;Qi&#65533;&#65533;&#65533;=&#65533;&#1863;i&#65533;&#1626;`F	'm&#65533;&#65533;&#65533;PW:&#65533;D&#65533;!zD&#65533;{&#65533;!&#65533;&#65533;h&#65533;!&#65533;&k7:cV.&#65533;&#65533;&#65533;ruFv&#22354;&#65533;&#65533;g&#65533;4&#65533;&#65533;&#65533;i`
j&#65533;e&#65533;^&#65533;^&#65533;&#65533;&#65533;&#65533;&#65533;p&#65533;W&#65533;&#65533;cu&#1513;&#65533;jc^zji&#65533;&#65533;&#65533;&#1433;&#65533;&#1720;&#65533;H&#65533;Jz&#65533;&#65533;&#65533;:]}	[{&#65533;2[f&#65533;&#65533;:&#65533;aBW&#65533;&#65533;c&#65533;&#1222;mZ&#65533;SP&#65533;%&#65533;&#65533;&#65533;&#65533;&#65533;j&#65533;&#65533;&#65533;	&#65533;&#65533;_&#65533;P&#65533;&#990;&#65533;&#65533;)&#65533;&#65533;&#65533;{&#65533;V&#65533;&#65533;&#171;/&#65533;&#65533;~%x&#65533;&#65533;z&#65533;&#65533;&#65533;kj&#65533;&#65533;&#65533;&#65533;&#65533;&#65533;=<_Jtl'xdE&#1830;&#65533;&#65533;&#65533;&#65533;Q&#65533;g&#65533;&#65533;&#65533;&#65533;!&#65533;e&#65533;&#65533;&#65533;r&#65533;+&#65533;L,&#65533;f&#65533;G&#65533;/&#65533;&#65533;&#65533;&#65533;B{&#65533;&#65533;&#65533;~&#65533;s&#65533;y&#65533;3&#65533;&#65533;&#65533;t&#65533;7=&#65533;G&#65533;`>LW&#65533;&#65533;&#65533;+eq&#65533;&&#65533;+&#65533;Y&#65533;&#65533;&#65533;&#65533;&#65533;2&#65533;\&#65533;&#47980;d&#65533;&#65533;6k9&#65533;&#65533;&#65533;&#65533;nC&#65533;&#65533;&#65533;%&#65533;t&#65533;&#65533;j&#65533;}n\&#65533;&#65533;]&#65533;&#65533;&#65533;X,`&#65533;bvw&#1927;&#65533;#&#65533;`&#65533;}&#65533;&#65533;&#65533;&#65533;/&#65533;S^&#65533;H&#65533;B&#65533;&#65533;&#65533;X&#65533;&#65533;&#65533;&#65533;8Wy&#65533;&#65533;I*0&#65533;&#65533;&#65533;7&#65533;*&#65533;&#65533;&#1978;&#65533;}&#65533;&#65533;M&#65533;z&#65533;&#65533;&#65533;&#65533;z&#65533;&#65533;&#65533;&#65533;o&#65533;&#65533;&#65533;&#65533;&#65533;&#65533;&#65533;>&#65533;l&#65533;&#65533;&#65533;&#65533;;&#65533;&#65533;[&#65533;&#65533;V`&#65533;&#65533;&#65533;&#65533;&#65533;
=&#65533;&#65533;s&#65533;&#65533;B&#65533;=d;B&#65533;&#65533;|}A&#65533;v&#65533;&#65533;&#65533;&#65533;?&#65533;>&#65533;o|&#65533;$&#65533;&#65533;&#65533;&#65533;&#65533;&#65533;&#65533;eoW&#65533;&#65533;&#65533;&#65533;&#65533;&#65533;&#65533;o&#65533;&#65533;R&#65533;
h&#65533;)&#65533;&#65533;;&#65533;&#65533;&#65533;&#65533;&#65533;W>&#65533;!&#65533;B&#65533;&#65533;&#65533;+x*&#65533;&#65533;&#65533;Z&#65533;&#65533;&#65533;&#65533;&#65533;&#65533;&#65533;&#65533;x&#65533;&#65533;&#65533;=,h&#65533;F-&#65533; &#65533;_&#65533;B&#65533;a/:&#65533;&#65533;&#65533;&#58477;&#65533;P&#65533;#&#42020;&#65533;&#65533;&#65533;~&#65533;&#65533;Q&#65533;&#65533;M&#65533;:9\&#65533;&#65533;JD&#65533;aY&#65533;&#65533;&#65533;&#65533;?&#65533;&#65533;u&#65533;,&#65533;	&#65533;&#65533;]&#65533;&#65533;^.XO&#65533;=&#65533;A&#65533;&#65533;!&#65533;,&#65533;&#65533;&#65533;&#1784;{&#65533;&#65533;nlNI&#65533;&#65533;CV!A&#65533;&#65533;&#65533;H-&#65533;&#65533;1&#65533;&#65533;&#65533;&#65533;&#65533;&#65533;!&#65533;&#65533;&#65533;oj<^>&#65533;&#65533;&#1095;>&#717;&#65533;&#65533;/.&#65533;&#594;&#65533;&#65533;
`&#65533;(&#65533;&#65533;&#65533;%)&#65533;&#65533;4&#1170;&#65533;Se&#65533;Z&#65533;~&#65533;&#65533; &#65533;%&#65533;&#65533;QZ&#65533;&#65533;ps"+{&#65533;Jl&#65533;g&#65533;&#65533;&#65533;.IY&#65533;2&#65533;wW&#65533; &#390;&#65533;&#65533;g&#65533;q&#65533;}{dKD*&#65533;&#65533;g~t4&#65533;I2&#65533;&#65533;|&#65533;Sc6&#65533;&#65533;&#65533;P&#65533;S&#65533;&#65533;D3&#65533;&#65533;w&#65533;&#65533;&#65533;9&#65533;J'=&#65533;&#65533;|&#65533;#&#65533;&#65533;l$6K9&#65533;
&#65533;&#65533;$&#65533;&#65533;&#65533;;0&#65533;oe&#65533;&#65533;-GY&#65533;|&#65533;2&#65533;&#65533;&#65533;&#65533;*P&#65533;Y&#65533;)&#65533;n&#65533;IL\&#65533;&#65533;&#65533;G&#65533;&#65533;&#65533;.&#65533;E 
S&#65533;Ac&#1155;&#65533;&#65533;&#65533;>&#65533;H&#65533;kR&#65533;&#65533;l&#65533;&#65533;T&#65533;&#65533;&#65533;&#65533;&#21260;&#65533;Gm	&#65533;[&#65533;&#65533;&#65533;&#65533;>&#65533;@jA&#65533;R&#65533;&#65533;&#65533;&#65533;4k&#65533;&#1254;K&#65533;&#65533;R&#65533;&#65533;N&#65533;:&#65533;q>&#65533;*YQ&#65533;R3&#65533;5&#1351;(&#65533;&#65533;&#1115;"u&#65533;&#65533;$&#65533;&#65533;&#65533;&#65533;&#65533;&#65533;&#65533;y&#65533;s*A:&#65533; 3&#65533;&#65533;&#65533;iM&#65533;&#65533;O&#65533;&#1416;&#65533;sf^!&#65533;
&#65533;,&#65533;*&#65533;##)=&#)%'#5&*!&-$*.(.'!&2&,;%-2(/4#(/*0.'05&1;&24+3:+5;-97.8407629;2;;39# N#D$,C&3C*5J)5C,;K,<I&6R+<X*:B1=I1>Y%,h+:w+6j$,R >4@L.BE-CT.BZ.EE3BK3DM4JH9GS2ET5K[4KT:MZ6J[6Q\;SW:SL1Tc4Lk5Lg6Hv7Jc<Tk;Tc=Zk=[h6Sv;Vg.Dm=hY7k\CURGNcAVeBZkD\kFYrD]wE[kQYmDbmHdrEctKduKjzLlyHe{RlvRgyLs}Rs|UxjLpwiq&#65533;,9&#65533;-8&#65533;#&#65533;&#65533;&#65533;),&#65533;(&&#65533;,,&#65533;&#65533;7I&#65533;<T&#65533;8K&#65533;7I&#65533;;X&#65533;=\&#65533;;V&#65533;7I&#65533;>`&#65533;=b&#65533;>X&#65533;9J&#65533;>I&#65533;DZ&#65533;FZ&#65533;JT&#65533;HY&#65533;GZ&#65533;U\&#65533;LU&#65533;Jg&#65533;Kf&#65533;Sl&#65533;Tk&#65533;Ls&#65533;Ss&#65533;Xu&#65533;Yw&#65533;Nt&#65533;Jd&#65533;Cb&#65533;Jf&#65533;Ui&#65533;Wi&#65533;Zs&#65533;]r&#65533;dz&#65533;hx&#65533;at&#65533;et&#65533;B]&#65533;D\&#65533;GY&#65533;HY&#65533;X]&#65533;Y[&#65533;DM&#65533;KW&#65533;WZ&#65533;WZ&#65533;HN&#65533;f\&#65533;Db&#65533;Je&#65533;Jd&#65533;Kf&#65533;Md&#65533;Ui&#65533;Vh&#65533;]q&#65533;Yg&#65533;\e&#65533;]q&#65533;di&#65533;ei&#65533;eu&#65533;gt&#65533;ur&#65533;gh&#65533;hi&#65533;wi&#65533;tm&#65533;xi&#65533;ev&#65533;jv&#65533;uu&#65533;ss&#65533;{t&#65533;wy&#65533;b]&#65533;E>&#65533;&#65533;v&#65533;&#65533;x&#65533;n&#65533;&#65533;z&#1482;s&#65533;&#65533;}&#65533;&#65533;~&#65533;&#65533;zQ&#65533;&#65533;Z&#65533;&#65533;f&#65533;&#65533;s&#65533;&#65533;i&#65533;&#65533;r&#65533;&#65533;w&#65533;&#65533;z&#65533;&#65533;m&#65533;&#65533;&#65533;&#65533;q&#65533;&#65533;v&#65533;&#65533;&#65533;&#65533;&#65533;&#65533;&#65533;&#65533;&#65533;&#65533;&#65533;&#65533;&#65533;&#65533;&#65533;&#65533;&#65533;&#65533;&#65533;&#65533;&#65533;&#65533;&#65533;&#65533;&#65533;&#531;&#65533;&#750;&#65533;&#65533;&#65533;&#65533;&#1684;&#65533;&#65533;&#968;&#65533;&#65533;&#65533;&#65533;&#65533;&#65533;&#65533;&#65533;&#65533;&#65533;&#65533;&#65533;&#65533;&#65533;&#65533;&#65533;&#65533;&#65533;&#65533;&#1144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&#65533;&#65533;&#65533;&#496;&#65533;C&#65533;&#65533;&#65533;5&#65533;(&#65533;&#65533;E~&#65533;&#65533;&#65533;&#65533;&#559;#?|&#65533;"&#65533;&#65533;G&#65533;&#65533;z&#65533;J&#65533;&#65533;g&#65533;&#65533;&#65533;&#65533;P&#939;Of&#65533;y3g&#1196;of&#65533;&#65533;&#65533;~&#65533;&#65533;O&#65533;PyH&#65533;&#147;&#65533;iS&#65533;M&#65533;9&#65533;*&#65533;;xU&#65533;&#65533;&#65533;&#65533;t&#65533;S&#65533;N&#65533;E:&#65533;&#65533;&#1188;`&#65533;be&#65533;U*[ul&#65533;&#65533;S&#65533;5&#65533;&#1334;&#65533;&#65533;&#65533;&#65533;&#65533;&#65533;&#2047;}&#1513;['x&#65533;`&#65533;&#65533;+&#65533;[X&#65533;&#1846;Q&#65533;J&#65533;&#65533;&#65533;&#65533;&#65533;&#65533;&#65533;RV&#65533;&#65533;&#65533;&#991;A?&#65533;&#65533;&#65533;&#65533;~&#65533;&#65533;&#65533;&#295;&#65533;&#65533;G|a&#65533;&#65533;&#65533;q#H&#65533;&#65533;6&#327;&#65533;&#65533;&#65533;&#65533;&#65533;&#65533;H|_G&#65533;&#65533;7&#65533;&#1431;&#65533;ys&#65533;&#65533;V&#65533;&#65533;n&#65533;&#65533;&#865;&#65533;q&#65533;&#265;&#65533;:&#65533;&#65533;7&#65533;^/&#65533;&#65533;hN&#65533;&#1667;2%&#65533;&#65533;&#65533;X&#65533;dC/&#65533;&#65533;&#65533;~3&#65533;&#65533;+9&#65533;hj&#65533;&#65533;&#65533;&#65533;Zk$&#65533;&#65533;~&#65533;&#65533;OD&#65533;&#65533;&#65533;Nb%&#65533;&#65533;PG1&#65533;VQ9uUb&#65533;U^&#65533;&#65533;&#65533;;&#65533;t&#65533;&#65533;;&#65533;!e&#65533;k&#65533;E&#65533;&#1090;&#65533;&#65533;X&#1804;4&#65533;h&#65533;-4C&#65533;&#65533;B&#65533;)&#65533;D&#65533;K.)8I&#65533;y&#65533;G.r&#65533;&#65533;qE&#65533;?e$Q&#65533;Vf&#65533;%D6n&#65533;P&#65533;8G&#65533;&#65533;>&#65533;#A@&#65533;h&#18175;&#65533;c&#65533;"&#65533;&#65533;t-&#65533;&#65533;N;aWOh4&#65533;$&#65533;v?&#1881;glZ&#65533;&&#65533;o*T&#65533;c&#65533;9c&#65533;&#65533;@j&#65533;&#65533;f&#65533;&#65533;&#65533;y&#65533;&#65533;&#65533;b&#65533;&#65533;A&#65533;&#65533;&#65533;(&#65533;&#285;&#65533;&#43692;&#65533;&#65533;&#65533;&#65533;9rQH1&#340;'~&#65533;	&#65533;&#65533;;&#65533;$&#65533;P&#65533;	&#65533;+K(&#65533;&#65533;&#65533;=`&#65533;&#65533;&#65533;p&#65533;&#65533;,B&#658;	&#65533;&#65533;&#65533;R*&#65533;&#65533;&#65533;ZZ&#42591;&#65533;*&#65533;&#65533;&#65533;+&#65533;D&#65533;I's!E&#65533;&#65533;K&#65533;&#65533;w^N&#65533;q&#65533;+&#65533;&#65533;&#65533;N/&#65533;s?r9&#65533;&#65533;&#1106;+&#65533;&#65533;l&#65533;&#65533;'l&#65533;&#65533;["&#65533;s$&#65533;&#65533;'z&#1825;/&#65533;&#65533;E/>C&#65533;CRF:\j&#65533;
&#65533;l&#65533;&#65533;(&#65533;&#65533;&#65533;&#65533;I&#65533;&#65533;&#65533;&#65533;y&#65533;&#65533;&#65533;&#65533;,&#356;&#65533;#&#65533;==q&#65533;qI2&#65533;&#65533;&#65533;&#65533;Dmt&#65533;C&#65533;&#65533;&#65533;&#65533;&#65533;\&#65533;$qw&#65533;u&#65533;&#65533;KQ&#65533;&#65533;&#65533;&#65533;<+&#65533;&#65533;&#65533;B[&#65533;&#65533;&#65533;d&#65533;&#65533;ff&#65533;&#873;&&#65533;&#65533;+&#65533;&#65533;&#65533;&#65533;&#65533;&#65533;s&#65533;&#65533;&#65533;&#65533;&#65533;3&#65533;&#65533;I&#918;&#65533;&#65533;_&#65533;i&#1668;n&#65533;&#65533;&#65533;&#65533;&#65533;1g&#65533;s&#65533;&#65533;&#65533;J'&#867;&#65533;PU&#65533;&#65533;&#65533;&#65533;X[&#65533;$r.$&#1141;&#65533;&#65533;n&#65533;&#65533;$&#65533;&#65533;&#65533;&#65533;
&#65533;h&#65533;s!&#65533;9=&#65533;&#1054;N'&#65533;&#65533;&#65533;&#65533;&#65533;h&#65533;&#65533;&#65533;&#1963;/I=&#65533;%&#65533;&#1266;&#65533;&#65533;&#65533;:&#65533;&#65533;&#65533;&#65533;&#65533;f&#65533;&#65533;yK&#65533;&#65533;Ns&#65533;&#65533;
{5I?&#65533;&#65533;G&#65533;f&#65533;&#65533;&#65533;&#65533;G&#65533;~&#65533;&#1079;&#65533;&#65533;&#65533;&#65533;Z&#65533;&#65533;&#208;&#65533;&#1298;&#65533;&#65533;eG&#65533;&#65533;&#65533;jG&#65533;=8&#65533;&#65533;l&#65533;&#65533;&#65533;~L &#65533;&#1062;@&#65533;&#65533;&#65533;z&#34456;&#65533;h&#65533;z`L;&#65533;&#65533;P
&#349;&#1017;&#65533;K&#65533;&#65533;&#65533;H&#65533;&&#65533;&#65533;&#65533;jE&#65533;&#65533;	&#65533;	'&#65533;&#65533;&#65533;&#65533;&#259;A&#65533;pL@&#65533;&#65533;&#65533;&#65533;$4&#65533;&#65533;&#65533;&#65533;@&#65533;&#65533;&#65533;&#65533;&#65533;4&#65533;z&#65533;&#65533;~&#65533;&#1501;&#65533;&#65533;
x&#65533;&#65533;=$F&#65533;zT	J&#65533;&#65533;&#65533;&#65533;8&#65533;&#65533;q&#65533;t&#65533;&#65533;&#1132;&#65533;&#65533;&#65533;&#65533;{&#65533;&#65533;&#65533;&#65533;*v&#65533;&#65533;&#65533;&5&#65533;N&#65533;&#65533;+/Bk&#65533;_&#65533;c&#65533;&#65533;G&#65533;A]&#65533;y&#65533;&#65533;9&#65533;m&#65533;&#65533;&#65533;&#65533;`&#65533;&#65533; &#65533;4NQ&#65533;&#65533;c'I4>RRus&#65533;&#65533;F&#65533;7HB&#65533;o&#65533;&#65533;&#65533;!&#65533;A&#65533;&#65533;x&#65533;jX&#65533;0u&#65533;V"&#853;)#&#65533;&#65533;&#65533;&#1340;w&#65533;&#65533;aO&#65533;&#65533;]Ng;&#65533;zm&#65533;FK&#65533;&#65533;&#65533;$&#65533;d&#65533;&#65533;&#65533;l$&#65533;-&#65533;.)&#65533;&#65533;C&#65533;&#65533;]x&#65533;X?H&#785;%&#65533;&#65533;&#18597;&#65533;	&#65533;&#65533;&#65533;&&#65533;&#65533;A&#65533;&#65533;&#65533;&#65533;%u	&#65533;&#65533;6&#65533;p&#65533;&#65533;&#65533;&#65533;&#65533;&#1365;&#65533;&#65533;a/&#65533;2&#65533;&#65533;&#65533;&#1048;&#65533;&#65533;y&#65533;&#65533;&#65533;S&&#65533;&#1110540;&#728;&#65533;&#65533;&#65533;D&#65533;5Y&#65533;&#65533;&#65533;&#65533;&#1289;1&#65533;1=&#65533;$.&#65533;&#65533;*b&#65533;m&#65533;K&#65533;M&#65533;J&#65533;&#65533;&#972; qj&#65533;&#65533;\!-&#65533;&#65533;xw&#65533;"&#65533;@&#65533;(&#65533;i&#65533;@&#65533;&#65533;&#65533;&#65533;&#65533;A&#65533;&#65533;r0&#65533;&#65533;&#65533;x&#65533;&#1098;&#65533;&#65533;%&#65533;JW&#65533;2)'&#65533;
&#65533;&#65533;Xu&#65533;&#65533;&#65533;d&#65533;&#65533;&#65533;%R&#65533;`vx)&#65533;4N&#65533;&.&#65533;G=f#Y&#65533;)&#65533;p&#65533;&#65533;&#65533;&#65533;&#34957;4&#65533;&#1052;Xi&#65533;C;
&#65533;W&#65533;&#65533;&#65533;&#65533;7OVZU&#65533;&#65533;Ml&#65533;&#65533;&#65533;BA&#65533;X&#65533;y	Mk&#65533;&#65533;&#65533;&#65533;j/Il&#65533;&#65533;&#65533;&#65533;2P&#65533;&#65533;=,hw&#65533;V&#65533;F&#65533;~&#1132;&#65533;L&#65533;&#65533;&#65533;%JV@'a&#65533;&#65533;k$&#65533;&#65533;:&#65533;t&#65533;&#65533;&#65533;m&#65533;D&#65533;8&#65533;&#65533;&#65533;&#65533;.|\&#65533;)S&#65533;&#1140;5&#65533;&#65533;&#65533;&#65533;b"8Y&#65533;[&#65533;&#1389;t&#65533;&#65533;&#65533;#&#65533;&#65533;&#65533;&#65533;Rq&#65533;&#65533;X&#65533;ry&#65533;&#65533;Pb&#65533;&#65533;64&#65533;&#65533;M&#65533;zuT]-&#65533;&#65533;q&#1685;&#65533;&#65533;&#65533;&#65533;]=&#65533;or&#65533;c&#65533;s&#65533;v&#65533;&#65533;&#65533;&#65533;n&#65533;&#65533;PN&#65533;&#65533;&#65533;&#65533;&#65533;IB&#65533;&#653;$v<&#1362;O&#65533;D-[8&#65533;&#65533;ji&#65533;.
&#65533;<&#65533;&#1349;&#65533;&#65533;&#65533;M$G&#65533;*&#65533;N&#65533;&#65533;&&#763;&#65533;&#65533;8&#65533;&#65533;M%&#65533;dg&#65533;<ior&#65533;&#65533;&#65533;p
&#65533;&#65533;&#65533;&#65533;&#65533;&#65533;D&#65533;&#65533;b=&#65533;&#65533;&#65533;E.f&#65533;b&#65533;&#65533;&#65533;>&#65533;&#65533;&#65533;&#65533;&#65533;L&#65533;&#65533;$&#65533;	h>&#65533;R&#1596;Y&#65533;p"&#65533;&#65533;&#1243;&#65533;3!&#65533;&#65533;&#65533;&#65533;y}&#65533;&#65533;H&#65533;&#65533;&#65533;1[]&#65533;3P&#65533;h&#65533;w&#65533;&#65533;S&#65533;&#65533;I&#65533;&#1449;&#65533;&#65533;%m&#65533;&#65533;&#65533;&#65533;&&#65533;B&#65533;&#65533;q\&#65533;&#65533;&#65533;^&#65533;&#1897;q&#65533;&#65533;')&#65533;N&#65533;T&#65533;%&#65533;O&#65533;&#65533;&#65533;&#65533;&#65533;/YQ&#65533;&#65533;&#65533;&#65533;Dm&#65533;&#65533;&#65533;&#65533;&#65533;N&#65533;&#65533;	&#65533;|&#65533;{l&#1694;kK&#65533;&#65533;&#65533;&#65533;&#65533;C&#65533;)&#65533;[{L&#65533;a~uC&#65533;aa&#65533;S&#65533;A&#65533;&#65533;&#1750;&#65533;r&#1509;&#65533;&#65533;C&#65533;&#65533;1&#65533;L&#65533;nh&#65533;&#65533;&#65533;&#662;&#65533;&#65533;9&#65533;$#&#65533;Ib&#65533;&#65533;&#65533;V)&#65533;58n&#65533;&#65533;&#65533;\u&#1708;&#65533;&#65533;%&#65533;9&#65533;&#661;]c&#65533;YE]&#65533;tw|&#65533;&#65533;&#65533;&#65533;P&#65533;&#65533;&#65533;&#1467;5&#65533;%7&#65533;4[[&#65533;0Y&#65533;&#65533;&#65533;&#65533;4"'D&#65533;/&#65533;2&#65533;&#65533;&#65533;&#65533;&#65533;E"t&#65533;&#65533;Dc&#65533;&#65533;X&#65533;u&#65533;&#65533;&#65533;]&#65533;&#65533;&#65533;8&#65533;&#65533;w&#65533;bv&#1882;&#65533;&#65533;&#65533;^4&#65533;W(&#65533;&#1014;\}+w9&#65533;&#65533;Dv&#65533;&#65533;&#65533;]k	j&#65533;2]&#1435;&#65533;8&#65533;&#65533;t&#65533;[}}&#65533;&#65533;&#65533;3&#65533;A&#65533;&#65533;&#65533;p&#498;e&#65533;b&#65533;B8&#2024;&#40477;&#65533;&#65533;)&#65533;&#65533;W&#65533;{&#65533;&#1101;J&#65533;&#65533;D`&#65533;&#65533;P&#65533;7XBv~r&#65533;V&#65533;0|&#65533;u&#65533;&#65533;*I+&#65533;&#65533;#&#65533;&#65533;x&#65533;&#65533;`&#65533;"X~C &#65533;&#65533;&#65533;&#65533;]L&#65533;&#65533;)&#65533;z&#65533;&#65533;z&#65533;g&#65533;&#65533;&#65533;WU&#65533;&#65533;{&#65533;!,O&#65533;"&#65533;&#65533;&#65533;xgA&#1569;&#65533;&#65533;&#65533;5&#65533;&#65533;R&#65533;&#65533;&#65533;h&#65533;a	#&#65533;]GH%&#65533;&#65533;&#65533;&#65533;&#65533;g&#65533;;&#65533;&#65533;k&#65533;
V &#65533;&#65533;N&#65533;"&#65533;&#65533;&#65533;&#65533;&#65533;&#813;&#65533;&#65533;&#65533;&#65533;&#65533;c&#65533;N>U&#65533;&#65533;&#65533;&#65533;?&#65533;f&#65533;4Z&#65533;+&#65533;`&#65533;Q&#65533;<&#65533;&#65533;_&#65533;#&#65533;d&#65533;^)&#65533;.@&#65533;[k&#65533;p*6O&#65533;7Z&#65533;Z&#65533;-&#65533;&#65533;|@K@B&#65533;&#65533;&#65533;}&#65533;&#65533;wC&#65533;&#65533;pk>F+
gr&#65533;er&#65533;&#65533;&#65533;we&#65533;j&#65533;L-W/&#65533;@&#65533;&#65533;&#65533;GG&#65533;wG`'PT@'p9@C`&#65533;&#65533;j4&#65533;p&#65533;uZPueMz.%[&#65533;&#65533;n&#65533;&#65533;&#65533;0&#65533;@o&#65533;&#65533;&#65533;g{&#1895;*@&#65533;&#65533;&#65533;^&#65533;3&#65533;pM&#65533;oOVT&#65533;n&#65533;T]TX&#65533;&#65533;C2&#65533;&#65533;&#65533;&#65533;o@y&#65533;&#65533;,&#65533;Gp=&#65533;@X9&#65533;V v&#65533;&#65533;&#65533;pKhT&#65533;6F XF&#65533;J&#65533;&#192;&#65533;D*&#65533;&#65533;z*e&#65533;d34&#65533;&#65533;G{CH6&#65533;&#65533;9&#65533;*&#65533;9&#65533;&#65533;`'&#65533;&#65533;S&#1121;p&#65533;&#65533; &#65533;V&#65533;&#65533;s$&#322;&#65533;2g&#65533;!&#65533;&#65533;dR&#65533;dU&#65533;x4&#65533;&#65533;&#65533;&#65533;\hy;@=09p&#65533;&#65533;:&#65533;90~ v&#65533;ps-&#65533;d&#65533;&#65533;&#65533;o&#65533;&#65533;&#65533;7Bp&#65533;6Q^t&#65533;&#65533;'_&#65533;&#65533;A&#65533;p&#65533;&#65533;&#65533;g(&#65533;&#65533;g9@9&#65533;&#65533;_&#65533;&#65533;6p+P&#65533;&#65533;&#65533;&#65533;&#65533;3wn7&#65533;62&#65533;|&#65533;F%BF&#65533;&#65533;&#65533;0&#65533;r>&#65533;&#65533;[Y&#65533;e&#65533;}q&#65533;,p*@4 &#65533;&#65533;&#65533;&#65533;h&#65533;&#65533;h"0E&#65533;&#65533;yF&#65533;bH&#65533;{&#65533;'H6&#65533;d>)&#65533;@U&#65533;,|D&#65533;&#65533;&#65533;|C&#65533;&#65533;xw&#65533;&#1551;9`&#65533;&#65533;H&#65533;&#65533;&#65533;h$@*@%0&#65533;pk&#65533;%;Z)\1&#65533;/&#65533;&#65533; )&#65533;Y&#65533;0'&#65533;I#&#65533;&#65533;>&#65533;d*&#65533;-B)N"&#65533;V,=&#65533;P-&#65533;}V&#65533;* %@&#65533;&#65533;;p&#1080;&#65533;=&#1039;$&#65533;5&#65533;LP&#65533;0E&#65533;f9&#65533;!&#65533;4&;!&#196;1&#65533;&#65533;&#1049;&#65533;&#65533;&#65533;Sb#&#65533;H&#65533;&#65533;&#1166;&#65533;=&#65533;>&#65533;iq&#65533;<&#65533;y2&#65533;0	E&#65533;,&#65533;}^&#65533;&#65533;&#65533;(F`x&#65533;&#65533;R&#65533;P(0	&#65533;&#65533;&#65533;2&#65533;l&#65533;Fb0R&#65533;&#65533;&#65533;&#65533;`&#65533;	&#65533;&#65533;&#65533;&#65533;&#65533;&#65533;`z7&#65533;@&#919;a&#65533;&#65533;&#65533;&#65533;&#65533;-&#65533;&&#65533;&#65533;S&#65533;<&#65533;h&#65533;&#65533;&#65533;&#65533;&#65533;4&#65533;D&#65533;<&#65533;&#65533;G6&#65533;y&#65533;)&#65533;:P@60&#65533;&#65533;_1&#65533;&#65533;O&#65533;&#65533;&#65533;&#601;&#65533;	&#65533;@&#65533;&#65533;@&#65533;&#1497;&#65533;&#65533;p=&#65533;m&#65533;&#65533;&#45649;&#65533;"&#65533;&#65533;B&#65533;D&#65533;&#65533;&#65533;&&#65533;&#65533;>&#65533;R&#65533;&#65533;&#65533;I.&#65533;&#65533;-pw9Q&#65533;&#65533;&#65533;hCpK&#65533;&#65533;C&#65533;I`T&#65533;&#65533;6&#65533;"&#65533; ,0	&#65533;&#65533;&#65533;&#65533;&#65533;q&#65533; &#65533;&#1584;Y&#65533;J&#65533;4&#65533;Mpd&#65533;M&#65533;z&#65533;&#65533;&#65533;&#65533;&#65533;&#65533;&#65533;&#65533;&#65533;m&#65533;9&#65533;&#65533;)&#65533;9&#65533;Z4D&#65533;&#65533;|%j&#65533;&#65533;c.(&#65533;>&#1808;&#65533;&#65533;,&#65533;5&#65533;y4pF&#65533;F I&#65533;V0&#65533;&#65533;J &#65533;;02&#65533;2p&#65533;	&#65533;3@W&#65533;@&#65533;&#65533;&#65533;&#65533;&#65533;&#65533;@ &#65533; "p&#65533;	@2&#65533;&#65533;&A&#65533;M&#65533;&#688;&#65533;&#1040;$&#65533;&#65533;td&#65533;&#65533;(n&#65533;V}pu:&#65533;s&#34700;G&#65533;&#65533;&#65533;&#65533;FS&#65533;&#65533;&#65533;&#65533;[0=&#1064;G&#65533;|&#65533;; &#65533;&#65533;J0$&#65533;&#65533;"`&#65533;	&#65533;4&#65533; &#65533;&#65533;	&#65533;`&#65533;	&#65533;&#65533;&#65533;`&#65533;&#65533;&#65533;&#65533;&0	`21 J&#65533;&#65533;&#65533;&#65533;i&#65533;^&&#65533;&#65533;&#65533;&#65533;&#65533;1T@i&#65533;&#65533;9-&#65533;Z4&#65533;P&#65533;F&#1059;GPZ&#65533;;@&#65533;B&#65533;&#65533;&#65533;&#65533;y|&#65533;&#65533;;p3 >P&#65533;&#65533;&#65533;&#65533;&#212394;`
&#65533;p&#65533;F&#65533;&#65533;[&#65533;	&#65533;&#65533;P&#65533;&#65533;&#65533;&#65533;&#65533;&#65533;>&#65533;b&#65533;&#65533;P&#65533;j,gX&#65533;&#354;&#65533;&#1580;t&#65533;&#241;&#65533;	&#65533;&#65533;Ghi&#65533;:&#65533;P&#65533;&#1512;;&#65533;&#65533;&#1704;F&#65533;KP&#65533;E&#65533;F&#65533;x&#65533;2@:&#65533;4 &#65533;$p@&#65533;&#65533;
&#65533;
&#65533;&#65533;&#65533;	@	@&#65533;&#65533;&#65533;&#65533;&#65533;
I[&#65533;&#65533;&#65533;&#65533; `&#65533;Z&#65533; @&#65533;&#168304;&#65533;&#65533;&#65533;&#65533;\(&#65533;R&#65533;nn&#65533;&#65533;@&#40377;&#45192;&#14011;&#65533;&#65533;u
&#65533;wj8&#65533;&#65533;&#65533;&#65533;6&#65533;&#65533;F@&#65533;U&#65533;&#65533;&#65533;SY1P$&#65533;0&#65533;>&#65533;76{$`&#65533;`&#65533;&#65533;&#65533;k&#65533;&#65533;&#65533;I&#1784;&#65533;&#65533;&#65533;[&#65533;&#65533;:&#65533;&#65533;&#65533; @&#65533;&#65533;+`P&#65533;&#65533;&#65533;!&#65533;&#65533;TP&#65533;&#65533;&#65533;&#65533;&#65533;&#65533;G&#65533;)K&#65533;'z&<&#65533;&#65533;&#65533;w&#65533;#;&#65533;&#65533;rd&#65533;J`&#65533;&#65533;6`'k&#65533;Wy&#65533;S9&#65533;8106&#65533;:&#65533;J&#65533;7&#65533;&#65533;@&#65533;E&#65533;&#65533;&#65533;P&#65533;&#697;&#65533;L&#65533;&#1080;	&#65533;K{&#65533;!P&#65533;&#65533;&#141;k&#65533;{&#65533;&#65533;Y&#65533;p&#65533;@\&#65533;k&#65533;&#65533;&#168;-&#65533;&#65533;U5&#65533;&#65533;&#65533;&#65533;g&#65533;*'eIoy&#65533;&#65533;$s\$&#65533;P"&#65533;&#65533;`&#65533;)&#65533;&#65533;(&#65533;p&#65533;&#65533;&#65533;1&#65533;&#65533;2&#65533;&#1687;&#65533;>0&#65533;7&#65533;&#65533;F&#1780;&#65533;j&#65533;IK'&#65533;&#65533;$P	&#65533;P&#65533;&#65533;&#65533;&#65533;\k&#65533;P&#65533;&#65533;K&#65533;&#65533;&#65533;&#65533;;&#65533;(@ &#65533;E`&#65533;&#65533;&#65533;&#1250;&#65533;)&#65533;d&#65533;&#65533;f-?U&#65533;&#65533;|&#65533;?r&#65533;	&#65533;&#65533;&#1682;&#422;C&#65533;&#65533;&#65533;,&#65533;&#65533;&#65533;`&#1208;&#65533;&#65533;[&#65533;2p&#65533;<>p&#65533;&#65533;G&&#65533;F[&#65533;>&#65533;&#65533;&#65533;&&#65533;&#65533;&&&#65533;&#65533;&#65533;lW&#65533;&#65533;&#65533;2&#65533;&#65533;&#65533;&#65533;&#34603;&#65533;:&#65533;&#65533;&#65533;&#65533;3&#65533;&#65533;8&&#65533;.&#65533;o&#65533;<&#65533;zq&#65533;&#65533;&&#65533;&#738;&#652;&#65533;l&#65533;&#65533;^vjd&#65533;&#65533;*&#65533;-&#65533;&#65533;{&#65533;8` 0&#65533; &#65533;p&#65533;&#65533;&#65533;&#65533;&#65533;&#65533;&#65533;&#65533;&#65533;2@0,&#65533;,&#65533;4&#65533;BP&#65533;&#65533;B&#65533;&#65533;@&#65533;&#65533;&#65533;!&#65533;&#65533;4`&#1337;&#65533;&#65533;&#65533;&#752;&#65533;l&#65533;|&#65533;1&#65533;9&#65533;&#65533;H>&#65533;4&#65533;&#65533;:&#65533;&#65533;&#697;&#65533;&#65533;&#65533;&#65533;:m&#65533;@&#773;&#65533;&#65533;02&#65533;&#65533;&#65533;[&#65533;&#65533;&#65533;&#65533;&#65533;:&#65533;C&#65533; k@&#1308;&#65533;&#65533;E-\0&#65533;p&#65533;P,&#65533;l&#65533;B]&#65533;!&#65533;&#65533;Sy&#65533;&#65533;*&#65533;&#1707;4&#65533;6@&#65533;&#65533;&#65533;&#65533;j&#65533;&#65533;&#65533;I&#65533;P'&#65533;&#65533;!`A@&#65533;m &#65533;&#532;&#65533;D=WMH&#65533;> &#65533;H&#65533;Z&#65533;&#333;?2&#65533;Z&#65533;&#65533;-&#65533;`&#2032;&#65533;e&#65533;&#65533;LZ&#65533;i[&#65533;p&#65533;&#65533;$&#65533;&#65533;&#454;&#65533;&#65533;:&#65533;&#698;&#65533;l\:&#65533;P6`A:>&#65533;i-A&#65533;&#1268;&#65533;&#65533;&#65533;&#1442;l&#65533;9 p&#65533;&#65533;;&#65533;&#65533;&#65533;&#65533;&#65533;&#65533;&#65533;&#65533;I{A@&#65533;&#65533;&#65533;&#65533;10&#65533;& 4@&#65533;&#65533;&#65533;%&#65533;M&#65533;&#65533;^&#65533;Z&#65533;\ &#65533;X(&#65533;&#65533;&#65533;&#2009;:&#1450;&#65533;ygP&#1875;b8&#65533;i&#65533;n&#65533;&#65533;8&#65533;&#65533;'&#65533;&#65533;b#&#65533;&#65533;&#65533;&#65533;&#2013;a&#65533;&#65533;&#65533;&#1586;&#65533;M&#65533;&P&#65533;5`&#65533;&#65533;?&#65533;h&#65533;&#65533;&#65533;&#65533;&#65533;XL&#65533;0&#65533;&#523;\&#65533;&#65533;&#65533;&#65533;C&#65533;<&#65533;&#65533;@&#65533;T&#65533;&&#65533;&#65533;&#65533;&#65533;&#65533;&#65533;,&#65533;&Y&#65533;&@&#65533;&#65533;&#65533;Z&#65533;&#65533;&#65533;&#65533;d&#65533;a&#65533;M&#65533;&#65533;cZ&#65533;H&#1085;:p&#65533;z%pE`&#65533;@&#65533;K&#65533;&#65533;\6&#65533;l&#65533;&#65533;7^&#65533;&#65533;-&#65533;I&#65533;}&#1339;&#65533;&#65533;|&#65533;&#65533;&#65533;&#65533;&#300;&#65533;&#65533;E&#65533;&#65533;&#65533;&#65533;5p@&#65533;X&#65533;&#65533;=&#65533;:&#65533;m&#65533;&#65533;&#1840;&#65533;&#65533;J&#724;]&#653;&#65533;Cl&#65533;
 &#65533;&#65533;,&#65533;	&#65533;&#65533;&#984;&#65533;&#65533;^&#65533;&#65533;	&#65533;&#65533;&#65533;bj^0}^&#65533;|>&#65533;&#65533;&#65533;(NH&#65533;l-&#65533;&#65533;B&#65533;f&#65533;q&#65533;J+&#65533;&#1511;]hc.&#65533;&#65533;&
&#65533;&#65533;&#65533;&#65533;=&#893;82&#65533;B&#65533;T&#65533;&#65533;&#65533;)&#65533;&#65533;&#65533;&#65533;7 &#65533;A&#65533;RP&#65533;&#65533;I&#65533;&#65533;}P&#65533;K&#65533;&#65533;&#65533;&#65533;&&#65533;LK&#1680;&#65533; &#65533;?&#65533;&#65533;&#65533;&#254;&#65533;(&#65533;NK&#65533;\@&#1391;]&#65533;&#65533;&#65533;&#65533;a&#65533;&#65533;>\&#65533;&#592;a&#65533;&#65533;a&#65533;8&#65533;&#65533;X &#65533;=&#65533;2 E&#65533;r&#65533;&#65533;&#65533;&#65533;	&#65533;&#65533;&#65533;&#65533;&#65533;&#65533;&&#65533;&&#65533;&#65533;&#65533;&#65533;D&#65533;&#65533;.&#65533;f&#65533;&#65533;b&#65533;&#65533;&#65533;&#65533;D&#65533;&#65533;&#65533;5&#65533;Q&#65533;H X0X&#65533;&L&#65533;F&#65533;&#65533;&#1384;&#65533;]&#65533;&#65533;&#65533;!&#65533;&#65533;H&#65533;&#65533;%&#65533;&#65533;?&#65533;&#65533;Z&#65533;&#65533;&#65533;&#65533;T&#65533;&#65533;&#65533;&#65533;tN&#65533;&#65533;&#65533;&#1688;L7&#65533;&#65533;X&#65533;&#65533;&#65533;&#9871;(&#65533;&#65533;\&#65533;M`&#65533;?p&#65533;v&#65533;p&#65533;&#65533;&#65533;`&#65533;e&#65533;:&#65533;z&#65533;s&#65533;&#65533;z=&#65533;ph&#65533;&#65533;CI&#497;&#65533;&#65533;&#1356;&#65533;T&#65533;&#65533;$&#65533;)C&#65533;OS a&#65533;I&#65533;&L&#65533;&#65533;&#65533;&#65533;&#65533;bm4&#65533;&#65533;&#65533;&#65533;&#65533;&#65533;&#65533;0&#65533;cN&#65533;&#65533;&#1349;/&#65533;N&#65533;&#65533;O&#1061;#p&#65533;&#65533;[&#65533; p&#65533;R&#65533;Y&#65533;|&#65533;&#65533;a&#65533;5&#65533;&#65533;&#65533;&#65533;(&#65533;R0&#65533;20&#65533;q&#65533;&#65533;5&#65533;&#65533;&#65533;C&#65533;P&#65533;B&#65533;&#65533;>&#65533;Q&#65533;D&#65533;&#65533;k&#65533;&#65533;&#65533;B&#65533;=zt&#65533;&#65533;!&#398;!/&#65533;&#65533;q_J&#65533;-]&#65533;&#65533;&#65533;J&#65533;45&#65533;i&#65533;f&#395;6;&#65533;&#65533;&#65533;s&#65533;&#65533;&#65533;9&#65533;&#65533;D&#1714;&#65533;5p&#65533;&#65533;%L&#65533;,X~ &#65533;&#65533;&#525;I&#65533;hQ&#65533;D1d&#65533;5+&#65533;&#65533;Z(8&#65533;&#65533;@A&#65533;t8X&#65533;@&#65533;^ 8&#65533;%0Tx&#65533;@&#264;(NTbF	,d&#65533;&#65533;&#65533;&#65533;E&#65533;0Z&#65533;~&#65533;&#65533;&#773;&#65533;T.X&#65533;&#65533;&#65533;aCHH&#65533;Ru&#65533;t&#65533;&#65533;&#51509;Q&#65533;F9&#65533;G&#65533;&#65533;K&#65533;&#65533;&#65533;&#65533;L&#65533;&#333;G&#65533;{&#65533;N&#65533;?Iz&#791;&#65533;yB&#65533;&#775;&#65533;&#65533;&#65533;<&&#65533;e6&#1336;&#65533;&#65533;,ZJKQ&#65533;cJ$^&#65533;,&#1617;$Y3f&#65533;5!&#65533;&#396;&#65533;2&#65533;Bp@&#65533;&#65533;"&#65533; &#65533;&#65533;:p&#65533;&#65533;&#65533;&#65533;&#65533;&#65533;&#65533;&#65533;JL&#65533;&#388; !&#65533;b@&#65533;	$&#65533;&#546;&#65533;&&#65533; cD.&#536;j&#1190;B&#65533;1!C$t&#65533;A&#65533;%&#65533;&#341;&#65533;4ig6&#65533;&#65533;&#65533;'&#65533;6&#168;7&#65533;&#1801;H&#65533;&#65533;s7 &#65533;&#65533;&#65533;6!&#65533;jH$&#65533;&#242;:&#65533;&#65533;n&#65533;(&#65533;&#65533;&#474; &#65533;<&#65533; M,&#65533;&#65533;*	&#65533;&#65533;0&#65533;M7wP&#65533;&#65533;&#65533;&#65533;!&#65533;&#65533;f0&#65533;&#65533;.&#65533;&#65533;&#65533;&#65533;
A&#1084;&#65533;K&#65533;&#65533;rB&#65533;&#65533;&#65533;B&#65533;&#65533;&#65533;&#65533;&#65533;L&#226;&#65533;&#65533;&#65533;b&#65533;0&#65533;&#65533;&#65533;&#65533;0T&#65533;&#65533;0&#65533;AD-&#65533;&#65533;&#65533;v&#65533;W^&#65533;E&#65533;N&#65533;&#65533;&#65533;&#65533;&#15547;I%*&#65533;&#65533;&#65533;H&#65533;&#65533;&#65533;MgMbK,&#65533;S&#930;&#65533;&#65533;&#65533;6[buj&#65533;'&#65533;&#65533;&#65533;&#65533;&#645;&#65533;&#65533;&#65533;l+&#65533;e&#65533;an&#65533;a)F&#65533;B&#65533;,&#65533;&#65533;	~0&#65533;&#65533;&#65533;7uP+&#65533;&#65533;&#65533;&#65533;&#65533;&#65533;,EL/*&#65533;kD&#65533; &#65533;&#65533;r&#65533;A@&#65533;&#65533;J&#65533;&#1284;H!&#65533;@&#65533;&#65533;&#65533;&#65533;&#65533;BE.&#65533;&#65533;l&#65533;&#65533;x4,&#65533;"&#65533;&#65533;x&#277;Xf&#65533;&#65533;&#862;`&#65533;&#65533;m[&#65533;4:&#65533;&#65533;$uW&#65533;hw&#65533;&#65533;*&#65533;&#65533;&#65533;&#65533;s&#65533;&#65533;&#65533;&#65533;o&#65533;&#65533;&#65533;&e&#65533;&#65533;M&#65533;*&#65533;&#583;&#65533;&#65533;&#65533;i&#65533;&#65533;&#1422;t&#65533;y&&#65533;d&#168; &#65533;l&#65533;a<-&#65533;(&#65533;&#65533;)&#65533;&#65533;&#65533;&#65533;&#65533;&#648;;&#65533;&#65533;B	!&#65533;@B!&#65533;&#65533;&#65533;v&#65533;!&#65533;/xk&#65533;&#331;&#65533;*&#65533;&#65533;0&#65533;&#65533;&#65533;F&#65533;&#65533;f&#65533;,&#65533;$D&#65533;BETECE&#65533;yVd&#65533;&#1666;&#65533;t&#65533;qB$&#65533;Q9&#65533;&#65533;h &#65533;*7&#65533;&#65533;&#65533;&#65533;e&#65533;&#414;&#65533;&#65533;>&#65533;\&#65533;&#65533;/N&#65533;&#65533;N&#65533;6&#65533;&#65533;&#485;&#65533;:g&#65533;g&#65533;&#35214;&#65533;&#65533;&#65533;&#65533;&#65533;u&#65533;a&#65533;e&#65533;Q&#65533;	
`&#65533;\&#65533;&#65533;S&#65533;. B
&#65533;&#65533;&#65533;&#65533;&#65533;e!(akO&#65533;&#65533;&#65533;&#65533;@	7&#65533;&#1754;f< z\(&#65533;(1S&#65533;`&#65533;&#65533;&#65533;@%A*&#65533;&#65533;@4? &#65533;&#65533;&#65533;&#65533;&#1677;&#65533;/&#65533;&#65533;r&#507;&#65533;!"]M&#65533;&#65533;&#65533;&#65533;&#65533;D&&#65533;&#65533;&#65533;y&#282;&#65533;@&#65533;>..K\J&#65533;&#65533;&#65533;>2j&#65533;99&#65533;L&#65533;&#65533;,&#65533;&#65533;!&#65533;Z&#65533;<&#65533;&#65533;E0&#65533;&#65533;&#65533;&#65533;g~&#65533;&#65533;x&#65533;3&#65533;&#65533;&#65533;&#65533;-J&#65533;&#65533;&#65533;x&#65533;$h&#65533;&#65533;&#65533;Vn&#1365;)&#65533;(NZ&#1580;&#65533;&#65533;&#65533;&#65533;@Z&#65533;&#65533;&#65533;&#65533;%&#65533;&#65533;R2\@]&#65533;PA&#65533;K^4&#65533;&#65533;0u&#65533;&#65533;aN&#65533;!&#65533;&#65533;&#65533;&#65533;&#65533;&#65533;;1p&#65533;E&#65533;&#65533;&#65533;A	&#65533;&#65533;,&#65533;)>&#65533;%&#65533;*G&#65533;8E'zTE&#65533;o"&#65533;&#65533;&#65533;&#65533;V$nN&#65533;[:&#65533;&#65533;~&#65533;&#65533;2&#65533;&#65533;&&#65533;&#1210;&#1637;dyq#&#65533;[&#65533;>&#65533;Atb	KPB@&#65533;&#65533;&#65533;n&#65533;&#65533;&#65533;&#65533;+?&#65533;&#65533;Gn4C&#65533;$3&#65533;&#65533;&#65533;-'&#65533;Aj&#65533;&#65533;&#860;JM&#65533;&#65533;PV&#65533;P&#65533;D&#65533;Z&#65533;&#172;&#65533;p&#65533;8ue&#65533;&#65533;$|&#65533;&#65533;<&#65533;7&#65533;e^0&#65533;	&#65533;z9&#65533;_p&#65533;<&#65533;F&#65533;	f&#65533;&#65533;`&#65533;!&#65533;;&#65533;&#65533;g&#65533; &#65533;&#1705;&#65533;E&#65533;j&#65533;&#65533;|&#65533;&#65533;&#65533;
&#65533;&#65533;,p;l":&#65533;<&#65533;&#65533;&#540;&#65533;0&#877;&#65533;&#65533;&#65533;&#65533;vB.&#65533;Q+I&#65533;&#65533;+K&#65533;h&#65533;,5.i&#65533;nL&#65533;s&#65533;&#65533;c(&#65533;&#65533;&#65533;0a&#65533;&#65533;&#65533;&#65533;&#65533;&#65533;&#906;(&#65533;&#65533;&#65533; &#65533;et&#65533;&#65533;0d2&#65533;&#65533;&#65533;&#65533;&#65533;n@&#65533;&#137;&#65533;P&#65533;N
R&#65533;&#65533;0&#65533;&#65533;&#65533;
/M&#65533;^&#65533;7&#65533;MFI&#65533;A&#65533;&#65533;&#65533;2&#65533; &#65533;&#65533;@&#65533;&#65533;&#1803;_&#65533;&#65533;	x&#65533;&#65533;1H!&#65533;l&#65533;2&#65533;0&#1387;&#1196;&#65533;&#65533;&#65533;&#65533;TS&#358;&a&#65533;&#65533;&#65533;1&#65533;*&#65533;&#65533;0&#65533;&#65533;A&#65533;)&#65533;u&#65533;&#65533;7&#1779;&#65533;P&#65533;Tp&#65533;d}Q&#65533;	&#65533;&#65533;&#65533;Ww&#65533;&#65533;&L&#65533;t;6&#65533;]O&#65533; &#65533;:&#65533;&#65533;&#65533;	&&#65533;&#65533;&#65533;p&#65533;n&#65533;&#65533;&#65533;&#65533;{I?&#65533;&#65533;n@&#65533;&#65533;x3&#65533;7&#65533;E&#65533;O&#65533;&#65533;&#65533;ZR&#65533;&#65533;v&#65533;jz&#65533;V&#65533;&#65533;&#65533;&#65533;k
`!&#65533; &#65533;P# &#65533;&#65533;H&#65533;J&#65533;&#65533;8!&#65533;&#65533;&#65533;&#65533;D&#65533; &#65533;@&#65533;@&#65533;&#65533;&#65533;,F&#65533;L7H&#65533;&#65533;(pd&#65533;w&#65533;&#65533;&#65533;h&#65533; &#65533;0|s&#65533;3&#65533;&#65533;@&#65533;&#65533;&#65533;&#65533;<3&#65533;O"&#65533;&#287;eB&#65533;&#65533;Mk&#65533;&#65533;;&#65533;&#65533;f&#62333;&#65533;&#65533;&#65533;&#65533;!&#1591;&#65533;s&#65533;&#65533;&#65533;;&#65533;&#65533;`N&#65533;&#65533;&#65533;l&#65533;&#65533;gO&#65533;&#65533;l&#65533;@&#65533;&#65533;&#65533;E,&#65533;	'0&#65533;cf&#65533;X"&#65533;	K@P&#65533;&#65533;`&#65533;&#65533;&#65533;/&#65533;&#65533;f	f&#65533;&#65533;&#65533;8D|`&#65533;&#65533;F&#65533;&#65533;&#65533;&#65533;8&#149;4
@x&#172;&#65533;P&#65533;Bx&#65533;oq&#65533;Bx[&#65533;&#65533;T&#65533;8Dh&#65533;&#65533;&#65533;&#65533;&#65533;%Az&#65533;&#65533;&#65533;ZRW&#65533;:s. &#65533;&#65533;&#828;&#65533;&#65533;&#65533;p&#65533;&#65533;E&#65533;P&#65533;
>&#65533;&#384;J@&#65533;%&#65533;8N&#65533;A&#65533;E+R&#65533;&#1581;&#47551;f&#65533;&#65533;>&#65533;Ai7
&#65533;6&#65533;t:?&#65533;i&#65533;+&#65533;&#1241;&#65533;M&#1594;x`&#65533;&#65533;7&#65533;lm)&#65533;`&#1457;&#65533;&#65533;X&#65533;&#65533;'&#65533;?&#65533;&#65533;&#65533;h0=&#65533;&#65533;m&#65533;3&#65533;&#65533;?&#65533;&#65533;&#65533;&#65533;&#65533;&&#65533;&#65533; A&#1668;#&#65533;&#65533;&#65533;(&#65533;t
U&#65533;B&#65533;gu&#65533;&#65533;L!
^P&#65533;I&#65533;,t&#65533;MH&#65533;&#65533;D&#65533;T&#65533;&#65533;&#1867;&#65533;&#65533;&#1152;&#65533;&#65533;&#65533;<&#65533;`&#65533;&#65533;&#65533;8&#65533;Z&#65533;&#65533;=x&#65533;C2&#65533;Ou4&#65533;&#65533;&#65533;&#65533;&#65533;5&#65533;&#65533;&#65533;h&#65533;&#65533;&#65533;&0^N)i&#65533;(&#65533;&#65533;&#65533;&#65533;J&#65533;&#65533;&#65533;&#65533;&#65533;&#65533;&#65533;r&#65533;&#65533;3&#65533;kZ&#65533;&#65533;o&#65533;6H&#65533;Z*&#65533;&#65533;&#65533;&#65533;<(&#65533;	>7&#65533;&#65533;&#65533;L&#65533;4&#65533;Q&#65533;0&#65533;&#65533;&#1840;&#395;&#65533;&#65533;C&#65533;&#65533;1&#65533;(&#65533;&#65533;&#65533;	^:&#32888;y&#65533;aZ&#65533;Y&#65533;[&#65533;_J#&#65533;&#65533;Z8&#65533;&#65533;/0#&#65533;-&#65533;&#65533;&#1025;-&#65533;%p&#65533;5&#1089;&#65533;
&#65533;&#65533;:&#65533;R&#65533;i (3&#65533;&#65533;+&#65533;
&#65533;&#65533;0&#65533;//&#65533;&#65533;-P/.`&#65533;/&#65533;&#65533; &#669;&#65533;0&#65533;~&#65533;$+xUx&#65533;W&#65533;)&#65533;w@4&#682;	&#65533;&#65533;=.)&#65533;R{&#65533;&#65533;&#65533;=&#65533;k&#65533;&#65533;3(#&#65533;&#65533;k0u&#65533;pi&#65533;&#65533;[&#65533;>&#65533;#8&#65533;~&#65533;EP&#65533;&#65533;>&#65533;P&#65533;&#65533;>&#65533;r&#65533;A&#65533;&#65533;&#1603;&#65533;&#65533;t&#65533;&#65533;hh&#65533;
?&#65533;{1B&#65533;&#65533;c&#65533;<h0&#65533;&#65533;&#65533;k$6&#65533;.&#65533;$&#65533;,(&#65533;&#65533;r&#65533;&#65533;&#65533;&#65533;)&#65533;&#2026;*8&#65533;A(#0&#65533;-&#65533;&#65533;&#65533;?&#65533;D&#65533;&#65533;
&#65533;"@&#65533;&#905;&#65533;/&#65533;&#65533;;&#65533;Z&#65533;&#65533;&#65533;&#65533;&#65533;i$&#65533;&#65533;3&#65533;&#65533;&#65533;<&#65533;3D&#65533;3:&#65533;dp&#65533;&#952;&#65533;P&#65533;&#65533;!x&#65533;J&#65533;T9x&#65533;{B&#65533;@&#65533;&#65533;&#65533;z&#65533;&#65533;&#65533;'&#65533;&#65533;&#65533;p$&#65533;&#65533;&#65533;'&#13552;&#65533;)P&#65533;&#171;&#65533;+y&#65533;F$LB/&#65533;F&#65533;3|p&#65533;|&#65533;&#156;&#65533;&#65533;x&#65533;&#65533;&#65533;&#65533;>&#1537;&#65533;>h&#65533;&#65533;1&#65533;&#65533;&#65533;v&#65533;5A&#65533;&#65533;&#65533;6&#65533;
$>4&#65533;d-<&#1556;
8&#65533;&#65533;)&#65533;&#65533;U9&#65533;|9&#65533;d&#65533;&#65533;r&#65533;k&#65533;&#65533;&#65533;&#65533;O:&#65533;-&#65533;&#65533;&#65533;&#65533;.8&#65533;u&#65533;6ibXF&#65533;7
&#65533;&#65533;&#65533;&#1257;%&#65533;&#65533;0&#65533;&#&#65533;&#65533;)&#65533;&#65533;&#65533;9&#14185;&#65533;&#65533;&#65533;&#65533;&#65533;-&#65533;-&#65533;&#1665;&#65533;)&#65533;A&#721;M9H&#65533;k\&#65533;&#65533;&#65533;&#187;b+&#65533;Y&#65533;>&#65533;0&#65533;q4&#65533;Q&#65533;Fp&#65533;=&#65533;s&#65533;oZG3Z&#65533;4&#65533;'&#65533;&#65533;o<0&#65533;Bz&#65533;{&#65533;kH! &#65533;&#65533;&#65533;P&#65533;&#65533;&#65533;&#65533;&#65533;&#65533;E@6&#65533;&#65533;~h&#65533;n&#65533;hX&#65533;R&#842;Hh &#65533;&#65533;g $f&#65533;&#65533; &#65533;&#65533; &#65533;)@&#65533;&#65533;&#65533;$$25Y&#65533;$&#65533;&#65533;&#65533;$&#65533;-&#65533;&#65533;&#65533;&#65533;&#65533;-&#65533;&#65533;)8N&#1828;-&#65533;%&#1730;B&#65533;&#65533;#+&#65533;$H&#65533;[&#65533;I&#65533;0&#65533;X&#65533;&#65533;&#65533;A&#65533;Z&#65533;Zr`&#65533;&#65533;z	&#65533;$&#65533;&#65533;&#1120;A.&#65533;3DH&#65533;X&#65533;&#65533;&#65533;2&#65533;h$8&#65533;DK&#65533;&#65533;$K;&#65533;&#65533;&#65533;j&#65533;s0&#1899;BF3&#65533;"&#65533;B&#65533;,5&#65533;&#65533;&#65533;n&#65533;G8&#65533;&#65533;&#65533;J0&#65533;&#65533;&#65533;/&#65533;/n1Py&#65533;%t&#65533;&#65533;&#65533;.&#65533;KL&#65533;9&#65533;0&#222;&#65533;&#65533;&#44244;&#65533;`8X&#65533;h&#65533;&#65533;&#65533;&#65533;x&#65533;vh&#520;6&#65533;$>DMh&#65533;,&#65533;d&#65533;E8D&#65533;H&#65533;&#65533;-*&#65533;&&#65533;5&#65533;oS&#65533;&#65533;&#65533;&#2028;&#65533;*&#65533;&#65533;(&#65533;&#65533;&#65533;&#65533;Mj&#65533;.%K&#65533;5&#65533;&#65533;O&#65533;$K&#65533;&#65533;&#65533;&#65533;&#65533;&#65533;`&#65533;h&#65533;&#65533;&#65533;8&#65533;p&#65533;9&#65533;&#65533;LC&#65533;)5iA&#65533;d&#65533;b/&#65533;&#810;&#65533;d&#65533;]<% h&#65533;W&#65533;T?(K`Dc&#65533;ki&#65533;P&#65533;&#65533;&#65533;&#65533;9&#65533;&#65533;&#65533;-US5H&#65533;`&#65533;&#65533;i&#65533;Pl'F>x$&#65533;&#65533;<&#65533;&#65533;0|&#65533;G&#65533;e&#65533;&#65533;Ky^&#65533;&#65533;_&#65533;l%HC&#65533;&#65533;&#570;0&#65533;&#65533;&#65533;&#65533;,k$h]&#65533;&#65533;M&#65533;&#65533;He@McR<&#65533;H&#65533;(&#65533;J&#65533;&#65533;z&#65533;I-&#1538;&#65533;&#65533;&#65533;(x-&#65533;&#65533;&#65533;&#65533;&#65533;}&#65533;&#65533;&#65533;9&#65533;&#65533;&#65533;-*@W&#65533;&#65533;6Y&#65533;&#65533;&#65533;I--;&#65533;x&#65533;V&#65533;&#65533;h&#65533;<E&#65533;Gy&#65533;&#65533;0=]&#65533;
&#65533;&#65533;&#513;
j&#65533;6&#65533;y&#65533;&#65533;&#65533;&#65533;aB&#65533;&#65533;&#65533;&#65533;g&#65533;;}&#65533;&#65533;#8&#65533;J&#65533;FC `+`&#65533;u&#65533;&#65533;r9'cQUR&#65533;K&#65533;&#807;}&#65533;&#65533;$&#65533;&#65533;59&#65533;&#65533;&#65533;z&#65533;U&#1366;)&#65533;&#65533;U&#65533;q&#65533;PgQL&#65533;&#65533;&#65533;e&#65533;0lP&#65533;!&#65533;^&#1906;_&#65533;&#65533;&#65533;&#328;&#65533;&#65533;`B@&#65533;w&#1543;U&#65533;=tV&#65533;&#65533;Q&#65533;&#65533;:&#1034;&#65533;&#65533;Eh&#65533;&#65533;&#846;&#65533;R&#65533;
u&#65533;&#65533;C&#65533;&#65533;&#1298;J)&#65533;&#65533;&#4674;&#65533;Ll&#65533;#;@&#65533;:&#65533;(&#65533;-&#65533;&#65533;#&#65533;M2&#65533;
&#65533;!}&#65533;&#65533;&#65533;&#65533;2&#65533;)&#65533;[&#65533;;&#65533;@&#65533;w#&#65533;&#65533;^&#138;&#65533;!2&#65533;&#65533;&#65533;<&#1324;&#65533;O&#65533;}@ &#65533;&#1627;B &#65533;&#65533;&#65533; &#65533;I&#33182;-&#65533;+&#65533;&#65533;w&#65533;+&#65533;qKp&#65533;&#65533;R5G.dPR&#65533;&#495;1&#65533;&#65533;&#65533;&#65533;&#65533;2&#65533;(&#65533;&#65533;w&#65533;&#65533;x&#65533;&#65533;&#16611;&#65533;%}P&#65533;~&#65533;yH&x5`&#65533;&#65533;
&#65533;&#65533;Y&#65533;&#148;KY&#65533;%0?n&#65533;&#65533;w?k`:&#65533;$&#65533;&#65533;jf&#65533;:&#65533;&#65533;&#65533;&#65533;&#65533;&#65533;&#65533;E&#65533;&#65533;&#65533;l&#65533;&#65533;CH&#65533;. &#65533;D7&#65533;&#65533;&#65533;&#65533;(&#65533;x&#65533;)&#65533;&#65533;#&#65533;#&#65533;\ &#65533;-P|&#65533;/8&#65533;O&#65533;&#65533;1&#65533;&#65533;&#65533;
&#65533;&#65533;/&#65533;&#65533;/&#65533;@&#65533;&#65533;&#33504;&#65533;@&#65533;&#1043;&#65533;@]&#65533;&#65533;G* J&#65533;O1&#65533;&#65533;&#65533;&#65533;&#65533;&#65533;C&#65533;Yq`7H&#1025;P&#65533;&#65533;&#65533;`K&#65533;&#65533;u&#65533;&#65533;g&#65533;&#65533;&#1397;/2:&#65533;&#65533;s^7&#65533;Y&#65533;q&#65533;&#65533;G&#65533;&#65533;Yo&#65533;#"&#65533;&#1954;&#65533;YOs&#65533;f1&#65533;&#65533;,&#65533;&#65533;]{&#65533;&#65533;&#65533;&#65533;&#65533;|&#65533;&#65533;&#65533;&#65533;&#65533;3&#65533;
!&#65533;&#65533;&#65533;0&#65533;&#65533;&#65533;&#65533;x&#65533;H&#65533;&#65533;g&#65533;&#65533;&#65533;c&#65533;&#65533;RM&#65533;&#65533;j&#65533;gH&#65533;&#65533;&#65533;dXV&#65533;8&#65533;&#65533;&#65533;&#65533;&#65533;((&#65533;.n&#65533;I&#65533;&#65533;s+&#65533;-&#65533;%})0l&#731;&#65533;u;#&#65533;&#65533;&#65533;&#65533;&#65533;%&#65533;&#65533;A0&#65533;)&#65533;I`&#65533;\&#65533;&#1623;&#65533;&#65533;XXd&#1220;mX&#65533;=&#65533;&#65533;4&#65533;&#65533;&#65533;&#65533;&#65533;&#65533;&#65533;i18d&#65533;* &#65533;&#65533;&#65533;=&#65533;C&#65533;$&#65533;&#65533;hH&#65533;&#65533;P&#65533;0h`+(&#65533;"&#65533;&#65533;i&#65533;&#65533;#A&#65533;&#65533;	>r&#65533;KP}&#65533;:&LsZ}&#65533;FrRZ&#65533;&#65533;&#401;&#65533;&#65533;=&#65533;8&#65533;&#65533;&#65533;+9&#65533;&#65533;&#65533;&#65533;&#65533;&#65533;%_~(E&#65533;&#65533;wH85D&#65533;&#65533;&#65533;8&#65533;{k1&#65533;f&#65533;d=&#65533;&#65533;&#65533;&#520;&#65533;&#65533;,&#65533;&#65533;B&#65533;C&#65533;&#65533;%&#65533;G&#65533;&#65533;&#65533;&#65533;g&#65533;&#65533;R&#65533;&#65533;y&#65533;)x&#65533;&#65533;$G&#65533;,XI*2,&#65533;&#65533;M|a*xN&#65533;kQ&#65533;I&#65533;&#65533;&#65533;b;&#65533;#V*/&#65533;a&#65533;a&#65533;br>&#65533;qX&#65533;p&#65533;&#65533;=]C&#65533;=&#65533;-h'&#65533;<9D&#65533;[#
&#65533;C&#1026;&#65533;PS&#65533;&#65533; &#65533;&#65533;&#65533;8h8&#65533;n,<&#65533;u&#65533;8&#65533;>9&#65533;&#65533;&#65533;}8+&#65533;&#65533;UY&#65533;&#477;E&#65533;&#65533;&#65533;&#65533;&#65533;Au4&#65533;&#65533;&#65533;E&#65533;&#1366;&#65533;B~&#65533;U&#65533;&#65533;B[M&#65533;|&#65533;}&#65533;&#65533;&#1052;&#65533;)<HX&#65533;&#65533;5&#65533;% C&#65533;h&#65533;&#65533;A
Mg&#65533;&#65533;@&#65533;&#65533;&#65533;J&#23219;&#65533;"&#65533;&#65533;&#65533;3&#65533;&#65533;{&#65533;n+&#65533;D&#65533;&#65533;&#65533;&#65533;
&#65533;&#65533;_&#65533;2&#65533;&#65533;'&#65533;&#65533;'(2##H&#65533;&#65533;-/&#65533;f&#15618;.&#65533;W&#65533;k&#65533;0&#65533;&#65533;k&#65533;lX&#65533;nV&#65533;&#65533;B&#1567;:&#65533;&#65533;)&#65533;%&#65533;&#65533;7&#65533;&#65533;A&#65533;&#65533;&#65533;V&#65533;&#65533;ab#j&#65533;&#65533;&#65533;&#65533;&#65533;&#248;&#65533;&#65533;7(.V@&#65533;&#65533;(&#1537;p&#65533;4^#&#65533;&#65533;&#65533;&#65533;4&#65533;n&#65533;&#1886;K&#65533;~PrBP&#65533;-&#65533;&#65533;&#38802;nl&#65533;&#65533;L&#65533;&#65533;&#65533;&#65533;&#65533;i&#65533;&#65533;&#65533;Ef&#65533;|X+&#65533;&#65533;&#65533;.&#29835;/&#65533;&#65533;&#65533;&#65533;&&#65533;&#65533;EP&#65533;`&#65533;&#65533;`k&#65533;@$&#65533;&#1644;&#65533;&#65533;( C(&#65533;&#65533;LD&#65533;;&#65533;/&#65533;;{fv=2&#65533;&#5933;&#65533;
0&#65533;&#65533;&#65533;&#65533;&#65533;&#65533;&#65533;*&#65533;&#65533;&#65533;cu&#65533;d&#65533;)&#65533;&#65533;/&#65533;k&#65533;1#&#65533;&#65533;&#65533;&#65533;&#65533;&#65533;
lW&#65533;&#65533;f@&#1539;&#65533;a&#65533;&#65533;S.&#65533;}&#65533;&#65533;&#65533;.(L&#65533;&#65533;BH&#1321;B"!&#65533;#C
J&#65533;&#65533;!&#65533;q,N&#65533;+Nr#&#65533;xCol&#1044;&#65533;&#65533;&#65533;10&#65533;35ZU&#65533;4Ws&#65533;&#65533;V7&#65533;&#65533;&#65533;&#65533;&#65533;#&#65533;&#65533;&#65533;N&#65533;&#65533;N&#65533;+&#65533;&#65533;&#65533;&#65533;&#65533;&#65533;$&#65533;&#65533;5&#65533;/&#65533;Gj0&#65533;&#65533;&#65533;&#65533;&#65533;p%&#65533;x&#65533;d<Pt[bK&#65533;&#65533;Vo&#65533;&#65533;&#65533;B&#65533;&#473;&#513;&#1583;&#65533;&#65533;/8Lg&#65533;_&#65533;I&#65533;0&#65533;&#1530;&#65533;&#65533;&#65533;&#65533;&#970;'&#65533;&#65533;&#1026;&#65533;&#65533;V&#65533;&&#65533;&#65533;&#65533;B@,;&#65533;p&#65533;&#65533;;&#65533;b &#65533;&#65533;&#65533;`&#65533;f&#65533;v&#65533;v&#65533;&#65533;z&#65533;h&#65533;i&#65533;&#65533;&#65533;&#65533;W&#65533;f7&D&#65533;`al&#65533;&#65533;&#65533;&#65533;&#65533;&#65533;&#65533;&#65533;&#65533;&#65533;0&#65533;&#65533;&#65533;&#65533;0&#65533;"&#65533;&#65533;y&#65533;t_w8&#65533;&#65533;)G72&#65533;&#65533;&#65533;rz&#65533;m&#65533;&#65533;&#65533;&#65533;h&#65533;&#65533;&#65533;&#65533;&#714;B&#65533;)<&#65533;F{&#65533;&#703;&#65533;&#65533;xig&#1639;&#260;n&#65533;_d&#65533;E#&#65533;J&#896;@.&#65533;y&#65533;&#65533;*Y&#65533;aV&#814;<&#65533;}&#65533;_&#65533;$&#65533;&#65533;:CB7dSGW&#65533;N&#65533;&#65533;)&#65533;n&#65533;&#65533;_&#65533;/&#65533;&#65533;)&#65533;&#65533;&#65533;R&#65533;&#65533;j&#65533;!PDpH&#65533;&#65533;&#65533;&#65533;)&#65533;*&#65533;#&#65533;&#65533;
 X$x&#65533;-&#65533;~&#65533;	&#65533;&#65533;&#65533;&#65533;?&#65533;&#65533;<4&#65533;`A4(x!D&#65533;0cJ!1b
&#1253;P!M&#65533;&#65533;&#65533;&#65533;&#65533;&#65533;X&#65533;&#65533;C&#65533;&#65533;2e&#65533;&#65533;&#65533;D&#65533;C&#65533;&#65533;&#65533;&#65533;&#65533;'&#65533;&#65533;B&#65533;&#65533;&#65533;Yt&#65533;Q&#65533;I&#65533;&#65533;j&#65533;)Q&#65533;G&#65533;F&#65533;*&#65533;j&#65533;|T&#65533;&&#65533;&#65533;)&#1567;M&#65533;&&#65533;&#65533;&#65533;&#65533;&#65533;j&#1262;m&#65533;&#65533;-&#1848;r&#65533;&#1197;&#65533;&#65533;&#1596;N}6-&#65533;&#65533;&#2029;&#65533;&#65533;&#65533;G4b|&#65533;&#65533;&#65533;C&#65533;o&#65533;
:&#65533;&#65533;&#65533;&#65533;&#65533;,8&#65533;&#65533;@&#65533;&#65533;(D&#65533;!&#65533;%L&#65533;(&#65533;&#65533;H3h&#1054;=c&#65533;,n<Jd$&#65533;C&#726;)FP&#65533;&#65533;1&#65533;.&#65533;%Z&#65533;&#65533;&#65533;&#65533;-&#1191;L&#65533;"&#65533;	&#65533;BX&#65533;k&#65533;&#65533;e
 @~&#65533;H"*T&#65533;D&#65533;&#65533;&#65533;Q&#65533;&#65533;&#65533;nD
&#65533;'&#65533;&#65533;<&#65533;&#65533;	>&#65533;&#65533;&#65533;&#65533;0&#65533;&#65533;L&#65533;PC
&#65533;PCI&#65533;P
$`&#65533;&#65533;]&#65533;8&#65533;&#65533;r&#65533;&#65533;&#65533;QI(1&#65533;3&#65533;pB#<&#65533;@e|(Q&#65533;&#65533;dA)&#65533;P0&#65533;&#65533;&#65533;t=&#65533;hE&#65533;;&#65533;`s6&#65533;(5&#65533;TU&#65533;&#65533;&#65533;PW:e&#65533;U&#65533;y&#65533;&#65533;U`N&#65533;WX^&#65533;&#65533;&#65533;_|95&#65533;Pj&#65533;e&#65533;q&#65533;9&#65533;]k&#65533;&#65533;&#65533;Pa&#65533;y&#65533;R&#65533;&#65533;CX>&#65533;!fO>&#65533;&#65533;3Oc&#65533;&#65533;#E	A&#65533;h\0&#65533;D&#65533;g&#65533;Ep&#65533;&#65533;&#65533;&#65533;@	&#65533;0&#65533;-&#65533;&#65533;Dx$#&#65533;m&#65533;$s&#65533;	P &#65533;[,1&#65533;L&#65533;C{YX&#65533;E!&#65533;$RH"&#65533;HFp&#65533;e&#65533;bl&#65533;&#65533;&#65533;E&#65533;QH&#65533;&#65533;<&#65533;`TET&#65533;?l1&#65533;S\&#65533;&#65533;&#65533;&#65533;@a&#65533;5,&#65533;&#65533;&#65533;d&#65533;&#65533;.h&#65533;&#65533;&#65533;.D&#65533;.&#65533;&#65533;f&#65533;&#65533;^ptH"\(A.&#65533;PB	3&#65533;P&#65533;
&#65533;&#65533;A8r&#65533;&#65533;D<&#65533;&#65533;BJ&#65533;&#65533;	U;&#65533;2&#65533;\&#65533;H&#65533;&#65533;&#65533;&#65533;e&#65533;{&#65533;&#65533;&#65533;C&#65533;9U`c
&#65533;g&#65533;]qV&#65533;P&#65533;U&#65533;Xi&#65533;&#65533;ZM&#1145;5&#65533;tem&#65533;&#65533;a&#65533;&#65533;SPkut`T!V(>&#65533;&#1679;&#65533;&#65533;&#65533;SMt&#65533;/P&#164;&#65533;&#65533;`A&#65533;&#65533;&#65533;)&#65533; &#65533;(&#65533;p
&#65533;&#65533;&#65533;&#65533; &#65533;(s&#65533;&#65533;U&#65533;CUp&#65533;EB&#1067;-&#65533;&#65533;$&#65533;"&#65533;T|&#65533;}&#65533;JAEw&#65533;VA&#65533;&#65533;&#65533;`&#65533;@&#65533;`D&#65533;F&#65533;C&#65533;&#65533;&#65533;C&#65533;mKE7&#65533;&#65533;&#65533;&#65533;&#65533;&#65533;p&#65533;6&#65533;pA&#65533;h&#65533;&#65533;H&#65533;/&#65533;&#65533;&#65533;2&#528;&#65533;&#65533;&#65533;&#65533;dv?&#65533;g&#65533;U D!%&#65533;&#65533;;&#65533;`B'&#65533;&#65533;?$&#65533;@&#65533;J&#65533;&#65533;&#65533;&#65533;&#65533;J6&#1059;J&#65533;&#65533;$&#65533;QPV&#65533;h`&#1579;&#65533;&#65533;&#65533;',M*I&#65533;?&#65533;&#65533;&#65533;0}&#65533;OgCY&#65533;&#65533;B&#65533;&#65533;/.&#65533;&#65533;&#1530;&C9&#65533;0.x&#65533;Z^p&#65533;&#65533;e,i&#65533;V&#65533;a&#65533;&#65533;P&#65533;&#65533;&#65533;5&#65533;&#65533;&#65533;&#65533;&#65533;R%0A&#65533;&#65533;e&#65533;u&#65533;"
p&#65533;(&#65533;0&#65533;&#65533;&#65533;!0	p&#65533;&#65533;0a'8L +&#65533;@	)R&#58128;&#65533;;[&#65533;s&#65533;X0x&#65533;&#65533;&#65533;&#47923;A
I&#65533;&#65533;&#65533;&#1054;'&#65533;&#65533;`?&#65533;z|&#65533;&#65533;&#65533;&#65533;&#971;&#65533;&#65533;&#65533;5&#65533;&#65533;&#63239;&#65533;&#65533;&#65533;&#65533;&#65533;W&#65533;2`&#65533;&#65533;p&#65533;{
_&#65533;\&#65533;&#249;&#65533; U&#65533;&#65533;*0/h!	;&#65533;&#65533;M&#65533;&#65533;&#65533;$$0\&#65533;*&#3094;]&#65533;@
4&#65533;&#65533;&#65533;&#65533;	&#65533;i &#65533;K9&#65533; &#65533;2@&#65533;z&#65533;&#65533;jA&#65533;
&#65533;B&#65533;&#65533;3&#65533;Y*a&#65533;&#65533;&#65533;&#65533;&#65533;&#65533;,jz>o&#65533;&#944;&#65533;&#65533;&#65533;&#65533;&#65533;vh&#1010;)mi&#65533;&#65533;G&#65533;v\$H@&#65533;"&#65533;&#65533;@TtX&#65533;&#1591;&#65533;
m&#65533;3y&#65533;@:&#65533;7a*&#65533;%H&#65533;
&#65533;J&#65533;;&#65533;	.P&#65533;&#65533;%&#65533;&#65533;Z&#65533;/&#65533;&#65533;+0|&#65533;]&#65533;u&#65533;&#65533;S#8R&#65533;
&#65533;&#65533;&#65533;&#65533;&#223;&#65533;O<&#65533;P&#65533;p&#1027;G:*&#65533;&#65533;&#65533;&#65533;&#65533;&#65533;)X&#65533;4&#65533;&#65533;/X |Yh*&#65533;X&#65533;&#65533;|&#65533;&#65533;&#65533;B&#65533;)L`S)%&#65533;&#65533;&#65533;&#65533;!&#65533;&#65533;h#X&#65533;&#65533;8 Mu&#65533;&#65533;<&#65533;&#65533;&#65533;P&#1443;q&#65533;&#65533;L&#65533;&#65533;)
Z&#65533;&#65533;P&#65533;:&#13911;yJ&#65533;/A&#65533;`
&#65533;	&#65533;&#65533;Jibg&#65533;f&#65533;&#1174;&#65533;&#65533;&#65533;'n&#65533;&#1004;}-&#65533;S&#65533;
Q&#65533;r&#65533;&#65533;1&#65533;&#65533;<&#65533;nl&#65533;&#65533;_>d#N&#65533;R&#65533;niG&#65533;&#65533;l&#65533;&#65533;&#65533;&#65533;J&#65533;|P&#65533;(@&#65533;
&#65533;&#65533;#&#65533;A&#65533;&#65533;&#65533; F&#65533;&#65533; &#65533;$&#65533;&#65533;;&#65533;&#65533;~&#65533;[&#65533;*$&#65533;Z&#65533;a&#65533;&#65533;&#65533;&#65533; &#65533;&#65533;x&#65533;&#65533;`&#65533;&#65533;@z&#65533;&#65533;d&#65533;p&#65533;|y&#65533;[&#65533;&#65533;	&#65533;&#65533;&#65533;&#65533;&#65533;ZP-!$>&#65533;L&#65533;`&#65533;W8&#289;@D&#65533;LfD&#65533;&#65533;
&#65533;&#65533;	&#65533;&#65533;,(1I&#65533;&#65533;4&#65533;&#422;,0 *&#65533;"k@&#65533;:~(&#1710;&#65533;0LJC;W+f}7h_&#65533;`&#65533;&#65533;t&#65533;}&#65533;v&#65533;oySn&#65533;&#65533;&#65533;bmO&#65533;=&#65533;&#65533;k&#65533;0f&#65533;TQ&#65533;2&#65533;0&#246;O""&#65533;&#65533;D&#65533;&#65533;&#65533;(o&#1216;&#65533;&#65533;W&#65533;MAT&#65533;&#65533;J&&#65533;PQ&#65533;n&#65533;&#65533;T&#65533;J&#65533;"(!&#65533;Ah`?&#65533;`F&#65533;AG&#65533;=&#65533;&#65533;&#65533;x29&#65533;J&#65533;q&#65533;&#65533;&#65533;&#65533;m0&#65533;'L&#65533;&#65533;&#65533;
6)&#65533;}&#65533;<r&#65533;&#65533;d&#65533;H&#65533;&#65533;(&#65533;z&#65533;
_$&#65533;VB(&#65533;16&#65533;Bs&#65533;&#65533;&#65533;&#65533;Bo`&#65533;&#65533;&#65533;~&#65533;&#65533;s&#65533;&#940;&#65533;2&#65533;z	&#65533;*&#65533;&#65533;j&PP&#65533;.&#65533;&#65533;`@&#65533;"&#65533;&#65533;6`&#65533;hV&#65533;&#65533;&#65533;&#65533;1&#65533;&#65533;&#65533;i&#65533;i<&#65533;W&#65533;&#65533;%2&#65533;&#65533;&#65533;t&#65533;S&#65533;r3&#65533;&#65533;kr3[&#65533;,&#65533;&#65533;&#65533;Vl&#65533;d&#65533;K&#65533;'y"&#65533;/C&#65533;G&#65533;&#65533;D@&#65533;!&#65533;s&#65533;&#65533;gB
DU&#65533;&#65533;&#180;X2&#65533;;&#65533;Xt&#65533;pP}&#65533;9#&#65533;0&#65533;&#65533;&#65533;%P&#65533;J&#65533;&#65533;&#65533;z*P&#65533;.&#368;&#65533;TS&#65533;&#65533;l@&#65533;\&#65533;&#1153;&#65533;g&#65533;'l&#65533;x&#65533;&#65533;UW?&#65533;&#65533;lI&#65533;>&#65533;&#65533;&#65533;&#65533;L&#65533;&#65533;++&#65533;b&#65533;H&#65533;&#65533;+on&#65533;eh&#65533;>&#65533;[&#65533;7UcO]&#65533;
&#65533;&#65533;&#65533;{G &#65533;&#65533;5[)g&#65533;&#65533;1&#65533;LZ&#65533;&#65533;&#65533;h&#65533;&#65533;)&#65533;U)	\&#65533;9&#65533;g.B&#65533; &#65533;g&#65533;&#65533;&#65533;?&#65533;q&#65533;&#65533;&#65533;&#65533;&#65533;&#65533;&#65533;&#65533;&#723836;&#65533;s&#65533;&#65533;}h&#65533;wV&#65533;0Ei[>&#65533;a~&#65533;&#65533;
,&#65533;7%&#65533;Q&#65533;&#65533;@&#65533;[@D"&#65533;&#65533;&#65533;<&#65533;d&#65533;t&#65533;&#65533;&#65533;!&#65533;&#65533;`L&#65533;$@&#65533;a&#65533;&#65533;&#65533;@	&#65533;&#65533;&#65533;&#65533;	&#65533;&#65533;LZ&#65533;&#65533;&#1563;&#65533;&#65533;&#65533;l&#65533;
&#65533;@&#65533;&#65533;!&#65533;M&#1152;&#65533;P&#1158;u&#65533;&#65533;&#518;&#65533;&#65533;@&#65533;&#65533;&#65533;d&#65533;&#65533;&#65533;&#65533;bI&#1089;\^&#65533;l^&#65533;&#65533;&#65533;&#65533;&#65533;&#65533;&#65533;\&#65533;A&#65533;O&#65533;	&#65533;&#65533; &#65533;&#1613;x&#65533;&#65533;&#65533;H&#1920;&#65533;&#17252;`*&#65533;b&#65533;&#65533;b&#65533;[&#65533;<&#65533;5!&#65533;&#65533;&#65533;&#65533;)&#277;aC&#65533;&#65533;&#2005;&#65533;V&#65533;d\9&#65533;p&#65533;M&#65533;&#65533;&#65533;&#1889;&#597;&#65533;&#65533;&#65533;[&#65533;&#65533;&#65533;"&#65533;&#1112;&#65533;&#65533;&#65533;8&#65533;&#1347;a&#65533;&#65533;;|&#65533;&#65533;&#65533;&#65533;g&#65533;&#65533;F&#65533;&#65533;&#65533;Y&#65533;&#65533;m&#65533;&#65533;0&#65533;a&#65533;&#65533;y	&#65533;P&#65533;zZ>&#65533;&#65533;&#853;&#65533;9&#65533;&#65533;@&#65533;E&#65533;&#65533;81P&#65533;<&#65533;&#65533;Wu%&#65533;&#65533;&#65533;$&#1584;&#65533;xU&#65533;@&#65533;&#65533;q&#65533;
&#1920;'&#65533;&#65533;l&#65533;U&#65533;&#65533;1&#520;-F-&#65533;m&#65533;m&#65533;&#65533;@&#65533;&#65533;&#65533;]&#1925;T&#65533;B&#65533;&#65533;\rHi&#65533;
&#65533;&#65533;&#65533;&#65533;&#65533;a}Hed&#65533;&#65533;&#65533;&#831;](&#65533;&#65533;&#65533;&#65533;&#65533;&#65533;@b&#65533;&#65533;5u&#65533;&#65533;Tt5&#65533;Ck&#65533;&#65533;&#65533;U&#65533;_&#65533;-&#65533;&#65533;V&#65533;&#65533;U&#65533;&#65533;&#1048;&#65533;^&#65533;o""vo&#65533;T&#65533;&#65533;-&#65533;&#65533;Q&#65533;&#65533;&#65533;<(&#65533;&#65533;&#65533;&#744;Wa)ZD&#65533;3a&#65533;&#65533;dl&#65533;@&#65533;&#65533;&#65533;&#65533;C&#65533;&#65533;&#65533;*&!&#65533;(&#65533;&#65533;gLfP@A&#65533;,V&#65533;(&#65533;lS&#65533;|bKDD&#65533;X&#65533;&#65533;H,&#65533;&#65533;`5&#65533;@&#65533;%&#1734;=c&#65533;&#65533;&#65533;&#65533;`&#65533;=&#65533;&#65533;&#65533;&#65533;&#65533;Xb"&#65533;&#65533;[\5D&#65533;&#65533;&#65533; &#65533;@&#65533;\&#65533;`&#65533;&#65533;&#1187;HyJ&#65533;V<&#65533;D<&#65533;&#65533;&#65533;5VX&#65533;&#65533;&#65533;)&#65533;7&#65533;&#65533;(Y/&#65533;Ht&#65533;&#65533;#L@L&#489;P&#65533;y&#1156;&#1054;q&#65533;&#65533;Y&#65533;2_H&#65533;&#65533;S&#65533;&#65533;&#65533;L&#1440;dJbm&#65533;	!RESh&#65533;&#65533;&#65533;V&#65533;&#65533;2&#65533;E&#65533;&#65533;E&#65533;*%HY&#65533;&#65533;&#65533;&#65533;YM&#65533;d&#65533;s&#65533;&#65533;5&#65533;RR&#65533;TF&#65533;&#65533; z	&#65533;&#65533;X&#65533;&#65533;&#65533;dt a&#65533;&#65533;&#65533;&#65533;&#65533;&#65533;g&#65533;&#65533;QD&#65533;&#65533;&#65533;e&#65533;&#65533;&#65533;5&#65533;`t&#65533;U&#65533;&#65533;&#65533;&#65533;&#65533;&#65533;MV&#65533;^&#58128;&#65533;]&#65533;O&#65533;-&#65533;&#65533;~&#65533;&#65533;5&#65533;&#65533;h&#65533;&#65533;&#65533;&#65533;1f&#65533;!&#65533;&#65533;c"&#65533;&#65533;w=&#65533;(&#65533;?&#65533;&#65533;/&#65533;&#65533;Y&#65533;cI&#65533;&#65533;\XY&#65533;5&#65533;^&#65533;&#65533;l@7&#65533;&#65533;6&#65533;VE&#150;O&#65533;\FJE&#65533;&#65533;Sn&#65533;?&#65533;Y&#65533;#r&#1630;&#65533;&#65533;&#65533;&#65533;_q""&#65533;&#65533;&#65533;&#65533;&#65533;\&#65533;JE&#65533;e&#65533;a
Q\&#65533;s)&#65533;&#65533;&#65533;&#65533;4&#65533;&#65533;&#65533;&#65533;&#65533;&#65533;Y&#65533;W&#65533;(&#65533;vv&#65533;RC&#65533;&#65533;&#65533;g8axB&#65533;&#65533;8&#65533;sqFi(D&#65533;&#65533;h&#65533;&#65533;R&#65533;B&#65533;9&#65533;&#65533;h&#65533;)g&#65533;&#65533;|N&#65533;&&#65533;'U&#65533;u&#65533;.&#65533;&#65533;^&#51717;&#1960;&#65533;d@&#65533;1&#65533;b&#65533;U&#65533;&#65533;&#65533;UD&#65533;a!h&#65533;&#65533;Y&#65533;&#65533;"&#65533;y&#65533;&#65533;&#65533;x&#65533;&#1920;&#65533;&#1417;&#65533;&#65533;Y&#65533;&#65533;v&#65533;&#65533;A&#65533;g&#65533;&#65533;7&#65533;&#1742;^O&#65533;&#65533;&#65533;P75&#65533;T&#65533;pd&#65533;m&#65533;&#65533;&#788;&#65533;&#65533;&#65533;&#65533;&#65533;&#65533;&#65533;y&#65533;>&#65533;&#65533;&#65533;&#65533;q&#65533;Y&#65533;})&#65533;v&#65533;	&#65533;R&#65533;&#65533;U&#65533;&#65533;qFc&#65533;&#65533;&#65533;&#65533;y&#65533;DP&#65533;Hv&#65533;&#65533;&#65533;&#65533;U&#65533;LF&#65533;&#65533;&#65533;dJA,H&#65533;&#65533;!a&#65533;&#65533;&&#65533;O*@&#65533;@&#65533;&#65533;|Wd&#65533;y&#65533;&#65533;&#65533;&#65533;&#65533;(r&#65533;&#65533;+&#1401;&#65533;&#65533;&#65533;#T&#65533;iC\&#65533;&#65533;>J&#65533;&#65533;&#65533;r&#65533;(&#65533;&#65533;[&#65533;,&#65533;]FX&#65533;&#65533;Z&#65533;R&#65533;&#65533;&#65533;x&#65533;UF&#65533;|[&#65533;h&#65533;&#65533;&#1593;&#65533;&#65533;yhA&#65533;&#65533;&#65533;&#65533;&#65533;?J
&#65533;\&#65533;&&#65533;&#65533;&#65533;&#65533;7&#65533;ffufX9j&#65533;n&#65533;eH\&#65533;&#65533;&#65533;&#65533;&#65533;&#65533;u&#65533;&#65533;&#65533;&#65533;&#65533;&#65533;U)&#65533;&#65533;Vh&#65533;"&#65533;&#65533;ud&#65533;tPI&#65533;I&#65533;&#65533;+&#65533;&#65533;k&#65533;&#65533;&#2013;&#65533;&#65533;kU&#65533;s"&#65533;b&#65533;&#65533;2&#65533;&#65533;@D&#65533;&#65533;@32M&#65533;&#65533;N&#65533;&#65533;&#65533;&#65533;d@@&#42380;&#65533;&#65533;&#65533;&#65533;I&#65533;;&#65533;"&#65533;+h<&#65533;&#65533;5-&#65533;R&#65533;d|j&#65533;<&#65533;&#65533;]&#65533;&#65533;&#65533;L&#65533;<&#65533;c@&#65533;&#65533;&#65533;s&#65533;&#65533;TB@&#65533;&#65533;`K&#65533;L&#65533;X&#65533;&#65533;&#65533;&#65533;,hDLgAkK&#65533;&#65533;-
&#65533;&#65533;&#65533;&#65533;&#65533;y&#65533;&#65533;&#65533;&#65533;a&#65533;5&#65533;&#65533;K&#172;(&#65533;"D&#65533;0&#65533;&#65533;O&#65533;
&#65533;=Y&#65533;H&#65533;&#65533;&#65533;J&#65533;g&#65533;_6&#65533;I?&#65533;&#65533;&#65533;HYA&#65533;:&#65533;&#65533;&#39358;&#65533;)&#65533;5&#65533;:&#65533;&#65533;;&#65533;kp&#65533;}I&#65533;	-IJM&#65533;&#65533;&#65533;Y&#65533;&#65533;&#65533;&#65533;+K&#65533;Y	1&#65533;V0F&#65533;&#65533;+ &#65533;^&#65533;&#65533;&#65533;<lQjg&#65533;	&#65533;&#65533;&#65533;&#65533;&#1078;X&#65533;&#914;z&#65533;&#65533;;>&#65533;&#65533;h&#65533;z&#65533;&#65533;m
wa&#65533;Aa&#65533;8@&#65533;&#1538;!
&#65533;9&#65533;&#65533;&#65533;tJ&#65533;|&#65533;&#65533;-&#65533;&#65533;&#65533;&#65533;]K&#65533;&#65533;m &#65533;F&#1474;&#65533;&#65533;&#65533;&#65533;&#65533;&#65533;&#65533;h&#65533;e&#65533;de&#65533;6&#65533;&#65533;&#65533;/&#1394;"&#65533;&#65533;&#65533;&#65533;&#65533;&#65533;&#65533;UQ3U&#65533;&#65533;c&#65533;&#782;&#65533;&#65533;&#137;&#65533;n&#65533;&#65533;&#65533;&#65533;bi&#65533;YZ&#403;)&#65533;A&#65533;&#65533;&#65533;&#65533;f&#65533;U&#65533;&#65533;W&#65533;	n&#65533;&#65533;cn&#65533;6i&#65533;&#65533;9!M&#65533;&#1835;&#65533; '&#1572;0&#65533;P&#65533;&#65533;n&#65533;a&#65533;&#65533;>t&#65533;MZZt!&#65533;&#65533;&#65533;g&#65533;,&#65533;&#65533;LA<J&#65533;$&#65533;&#65533;@h@&#65533;%&#65533;&#65533;D&#65533;5@*&#65533;*jl&#65533;&#65533;g<&#65533;&#65533;mk&#65533;&#65533;`OO&#65533;&#65533;2&#65533;&#65533;]CL&#442;%%&#65533;&#65533;4^x
&#65533;&#65533;&#65533;&#65533;g&#65533;&#65533;&#65533;M&#65533;&#65533;nOyh&#65533;&#65533;&#65533;&#65533;&#65533;a&#65533;&#65533;zO&#65533;2+E-L&#65533;&#65533;!&#65533;o&#65533;!&#65533;-m&#65533;u&#65533;D&#65533;&#1360;t&#65533;&#65533;&#1009;&#65533;&#65533;&#65533;&#1192;&#65533;E&#65533;&#65533;}&#65533;_.>.B&#65533;)B&#65533;&#65533;&#65533;N[&#65533;A!&#65533;)#&#65533;&#477;&#65533;o&#65533;&#65533;&#65533;.&#65533;&#65533;n&#65533;)&#65533;&#65533;\'r&#65533;&#65533;;&#65533;0#F&#65533;&#65533;\c\&#65533;&#65533;Kt&#22754;&#65533;D&#274;U&#65533;&#65533;&#831616;&#1406;0&#65533;&#65533;&#65533;&#65533;&#65533;1&#65533;&#65533;&#65533;&#65533;&#65533;+B&#65533;g&#65533;&#65533;&#65533;&#807;?W&#65533;&#65533;&#65533;&#65533;&#65533;&#65533;B4&#65533;&#65533;Lv&#65533;&#65533;\&#65533;&#37570;&#65533;-&#65533;&#65533;&#65533;*&#65533;&#65533;^&#65533;6M&#65533;&#65533;&#338;&#65533;8Hh&#65533;&#65533;&#65533;&#65533;h`~3&#65533;<h8&#65533;i&#65533;L&#65533;4!GWY&#65533;&#65533;dU_&#65533;m&#65533;cU&#1087;&#65533;&#65533;.&#65533;V&#65533;fDW&#65533;U	<&#65533;f&#65533;5 E7i&#65533;tF3*&#65533;V&#65533;&#65533;2&#65533;p5_&#65533;.&#65533;<&#65533;&#65533;U&#65533;&#65533;V&#65533;1&#65533;SoM&#65533;F.#&#65533;Eu_u%F&#65533;&#65533;C5<@AD&#65533;e`
B&#1331;&#65533;u&#65533;3&#65533;&#65533;ye@&#65533;&#65533;&#65533;83zu&#65533;'J]aS@&#65533;&#65533;d&#65533;&#65533;&#65533;8&#65533;\&#65533;&#65533;bL&#65533;x&#65533;&#65533;&#65533;g0&#65533;&#65533;@c&#65533;"&#65533;)&#65533;&#65533;D&#65533;&#65533;&#65533;|&#10440;&#65533;wI&#65533;&#65533;&#65533;&#65533;&#65533;R+A[&#65533;h&#43556;&#65533;&#65533;&#65533;l&#65533;B&#65533;`&#65533;&#65533;&#65533;0&#65533;&#22107;&#65533;*&#65533;K&#1913;&#65533;&#65533;y&#65533;F&#65533;D&#65533;meL&#65533;&#65533;!$ANkmp&#65533;]8&#65533;t&#65533;0V&#65533;P&#65533;&#65533;
&#65533;&#65533;rPCPkI)&#65533;wM_5O&#65533;mt&#65533;a&#65533;M&#65533;&#65533;b&#65533;&#417;S&#1116;&#65533;&#65533;l&#65533;w&#65533;kx&#65533;&#65533;&#65533;ST&#65533;	&#65533;&#65533;4&#65533;&#65533;&#65533;&#65533;5( &#65533;#+g<&#65533;3&#65533;&#65533;3&#65533;K>&&#679;&#65533;&#65533;&#65533;)A&#65533;q$q&#65533;j&#65533;&#65533;@*&#65533;&#65533;&#65533;&#65533;&#1293;&#65533;dT&#65533;O&#65533;8~&#65533;&#65533;&#65533;&#65533;&#20824;&#65533;	@&#65533;A&#65533;&#65533;g&#65533;&#65533;|"&#65533;&#65533;&#65533;~Ci<&#65533;R&#65533;&#65533;TP&#65533;&#65533;u&#65533;%p_&#65533;&#1923;&#65533;u;&#149;&#65533;P&#65533;j7r&#65533;&#65533;x5W-&#65533;&#65533;gf&#65533;c&#65533;<&#1619;YF5IJ&#65533;P&#65533;Q&#65533;&#65533;&#65533;&#65533;vc&#65533;af&#65533;&#65533;&#65533;&#65533;Q`df&#65533;}&#65533;&#473;E	&#65533;q&#65533;_&#65533;k&#65533;jdp&#65533;&#65533;&#65533;&#65533;&#65533;&#65533;y/&#65533;&#65533;&#65533;&#65533;&#65533;&#65533;&#65533;&#1913;n&#65533;S&#65533;&#65533;-MT&#65533;yN3FMWhHD&#65533;M&#65533;>3&#65533;&#65533;K&#65533;&#65533;&#65533;c+&#65533;(&#65533;:&#65533;&#65533;&#65533;4,&#65533;"\&#65533;*"@&#65533;L&#65533;&#65533;*&#65533;Ex_&#65533;B&#65533;|`;&#550;&#65533;&#65533;&#65533;&#65533;@@&#560;hB&#65533;&#65533;_&#65533;/3&#65533;:&#65533;&#65533;i@O&#65533;2&#65533;&#65533;j&#65533;x.Vj&#65533;&#65533;&#543;&#1555;&#65533;*5&#65533;&#65533;U&#550;&#65533;`D3fZe&#65533;&#65533;&#65533;,&#65533;&#65533;ef&#65533;&#65533;L&#65533;&#65533;#&#1768;&#65533;&#65533;Vr&#65533;5&#1232;&#65533;&#65533;&#65533;&#65533;&#65533;&#65533;P&#65533;)SEz&#65533;0&#65533;upt&#65533;Yz&#65533;&#65533;&#65533;F&#65533;;&#65533;,&#65533;2	"&#65533;S&#65533;R&#65533;&#65533;&#65533;&#65533;P&#65533;&#2000;&#1144;&#65533;&#65533;&#65533;3&#65533;&#65533;&#65533;6&#65533;&#65533;&#65533;H
&#65533;"zB<&#65533;&#578;=Ya&#65533;&#65533;&#65533;&#65533;L@{J&#65533;zz&#65533;&#65533;&#65533;&#65533;v&#65533;&#1430;h&#65533;&#65533;&#38799;~&#65533;&#65533;C,@&#65533;=&&#65533;&#65533;&#65533;#&#65533;&#65533;&#65533; DF&#65533;&#65533;&#65533;A
&&#65533;_&#65533;}e&#65533;m@&#65533;&#65533;I&#65533; =_&&#65533;+&#65533;&#65533;&#65533;}A&#65533;&#65533;Ua&#65533;D&#65533;&#65533;*&#65533;&#65533;[&#65533;&#65533;&#65533;TFJH5&#65533;&#65533;&#65533;v&#65533;&#65533;!@\&#65533;a&#65533;&#65533;4@&#65533;P&#65533; V&#65533;0&#1089;)D`p0&#65533;&#65533;&#65533;&#65533;(&#65533;&#65533;O&#65533;|$E&#65533;&#743;&#65533;&#65533;&#658;'&#65533;&#65533;T	&#1252;&#725;.&#65533;&#65533;&#65533;gS&#65533;>&#65533;9s&#65533;*t&#65533;&#1058;=&#65533;&#65533;&#65533;oiQ&#65533;K&#65533;:&#65533;7&#65533;jU&#65533;W&#65533;f&#1402;5+&#1322;^&#65533;&#65533;&#65533;4hY&#65533;)&#65533;&#65533;&#1287;_&#65533;|&#65533;.(p&#65533;&#65533;&#65533;A&#65533;2&#65533;&#65533;&#65533;&#65533;,&#65533;&#65533; &#65533;&#65533;&#65533;&&#65533;&#65533;@&#65533;&#65533;K&#65533;r&#65533;2DXp@&#65533;

b&#65533;&#34883;D&#65533;l>&#65533;&#65533;A&#196;&#65533;&#65533;Afh&#65533;  @ &#3520;&#65533;Lc>&#65533;<5&#65533;&#65533;c/&#65533;{75^&#65533;{i[&#65533;&#65533;&#646;68&#65533;P&#65533;&#65533;t&#65533;&#65533;&#65533;e&#65533;`o&#65533;4&#65533;&#65533;&#65533;&#65533;&#65533;hVY~&#65533;n&#65533;&#65533;)p/#&#65533;&#65533;&#65533;D&#65533; &#65533;0&#65533;&#65533;4&#65533;07&#65533;` &#65533;&#65533;C&#65533;B&#65533;.&#65533;`&#65533;&#65533;&#65533;&#65533;.:&#1152;&#65533;e&#65533;&#65533;-&#65533;n"&#65533;&#65533;H&#65533;&#65533;'&#65533;b&#65533;q&&#65533;`&#65533;&#621;&#65533;b&#65533;,&#65533;p
&#65533;&#561;&#65533;a&#43624;&#65533;
KI&#65533;&#65533;&#65533;R&#65533;)&#65533;j&#65533;&#625;&#65533;"&#65533;&#65533;&#65533;z&#65533;	&#65533;&#65533;bZGPP@&#65533;,&#65533; &#65533;&#65533;&#65533;Z=&#65533;
&#65533;M&#65533;NS&#65533;1$xL&#65533;'&#65533;y&#65533;z&#65533;&#65533;Fn&#65533;A&#65533;-&#65533;x"	-&#65533;&#65533;b&#65533;/x&#65533;&#65533;v&#65533;&#65533;&#65533;t&#65533;&#65533;,X&#65533;L&#65533;`8&#65533;#`3F&#65533;-&#65533;&#65533;8&#65533;&#65533;@&#65533;M3&#65533; 0
 &#65533;2&#65533;:"&#65533;6&#65533;&#65533;&#65533;&#133;:&#65533;&#65533;&#65533;&#65533;&#65533;&#65533;l&#65533;=6&#65533;Ko&#65533;&#65533;:}&#65533;1&#717;&#65533;B&#65533;&#65533;;@b&#65533;6&#65533;&#65533;&#65533;&&#65533;&#65533;-&#65533;k&#65533;&#65533;	&#65533;&#65533;6&#65533;@ &#65533;M3&#65533;':H&#65533;@&#65533;2&#65533;
v&#65533;J&#65533;&#65533;&#65533;^&#65533;1&#65533;&#65533;&#65533;qFQ:	&#65533;.&#65533;&#65533;&#65533;&#13255;&#65533;)K&#65533;&#65533;<&#65533;d&#65533;I&#65533;R*&#65533;&#65533;&#65533;&#65533;e([&#65533;
*&#65533;&#65533;j2&#65533;&#65533;&#65533;&#65533;&#65533;a&#65533;r&#65533;Gb&#65533;&#65533;QG2!&#65533;K&#65533;&#65533;&#65533;&#65533;.=p%&#1056;&#65533;&#65533;&#65533;&#64638;&#65533;&#65533;&#65533;2&#65533;ak&#65533;x&#65533;)&#65533; ~&#65533;G&#1346;)&#65533;&#65533;b&#65533;-x&#65533;&#65533;&#65533;0k 52&#65533;&#65533;&#65533;&#1828;&#65533; V&#65533;&#65533;oo&#65533;0&#65533;m&#65533;&#65533;"&#65533;&#65533;U5&#65533;O3&#65533;&#65533;&#65533;"&#65533;S&#65533;:&#65533;8&#65533;&#65533;u&#65533;&#1902;&#65533;&#65533;	&#65533;`j&#65533;m&#65533;Zk#&#65533;&#65533;*&#65533;=p&#65533;u&#65533;&#65533;&#397;`&#65533;t&#65533;@&#65533;"l&#65533;cB&#65533;&#65533;zbH;&#65533;\&#65533;&#65533;*&#65533;n&#65533;&#65533;-x@&#65533;&#948;&#65533;&#65533;z	&#65533;&#65533;N
9G&#65533;&#65533;|!&#65533;&#65533;iH&#65533;&#65533;T+g&#65533;RZ
&#65533;&#65533;&#65533;RJe&#65533;b~&#65533;&#65533;&#65533;m&&#65533;&#65533;&#65533;&#65533;f&#65533;&#661;&#65533;&#65533;&#65533;&#65533;@,&&#65533;Bc&#65533;&#65533;&#65533;	o
&#65533;Hv&#65533;&#65533; &#1922;Mcjp&#65533;&#65533;&#65533;G=&#65533;&#65533;	YX&#65533;&#65533;&#65533;&#65533;*&#65533;^&#65533;jP&#65533; i&#65533;&#1257;&#65533;4@\
@&#65533;&#65533;)@8&#65533;A@&#65533;b&#65533;&#65533;B&#65533;&#1387;&#65533;&#65533;&#65533;&#65533;J:&#65533;P"&#65533;&#65533;&#65533;&#65533;&#65533;&#65533;6&#65533;
m&#65533;X&#65533;)&#65533;DDw&#65533;&#65533;	&#65533;&#65533;&#65533;&#65533;&#65533;X&#65533;&#65533;%&#65533;&#65533;l&#65533;":Q7&#65533;&#65533;&#65533;s"`"&#65533;&#65533; &#65533;&#65533;&#65533;&#26990;{AOC&#65533;I&#65533;%&#65533;&#65533;/&#65533;H&#65533;&#65533;&#65533;,B&#65533;|&#65533;&#1576;&#65533;&#65533;^&#65533;>&#65533;)>S&#65533;Lt&#65533;&#65533;&#65533;$dg&#65533;&#65533;&#65533;&#65533;&#65533;&#65533;-&#65533;&#65533;&#65533;a&#65533;&#65533;&#880;&#65533;$&#65533;le\&#65533;&#65533;p&#65533;2&#65533;&#815;~%&#65533;&#65533;M&#65533;&#65533;J$&#65533;VV&#65533;0&#65533;;A@&#65533;k&#65533;&#65533;&#65533;&#65533;&#65533;gu&#65533;NHX&#65533;y&#65533;cX&#65533;&#65533; &#65533;/&#65533;.&#65533;&#65533;&#65533;0&#65533;'&#65533;:&#65533;&#65533;&#65533;&#65533; &#65533;&#65533;ds&#65533;&&#65533;&#65533;&#65533;&#65533;&#65533;&#65533;7X&#65533;o}&#65533;&#960;&#65533;T&#65533;Wm&#65533;R\&#65533;&&#65533;&#65533;&#1062;B&#65533;&#65533;X4&#65533;,$M|&#65533;#a&#65533;&#65533;rfu&#65533;R&#65533;&#65533;&#65533;$.@v6&#65533;]&#65533;E&$&#65533;Fp&#65533;|Gu$HA&#65533;5&#65533;}i&#65533;&#65533;&#65533;j^&#65533;:&#1313;4=&#65533;v&#65533;&#65533;	T&#65533;&#65533;s&#65533;&#65533;6&#65533;`&#719;&#65533;&#65533;&#65533;&#65533;&#65533;&#65533;a7&#65533;Q&#65533;H&#65533;&#65533;~iQ`-uy&#65533;^&#65533;/&#65533;K&#65533;&#2002;&#65533;I&#831;J)fM&#65533;&#65533;X&#65533;b&#65533;\&#65533;F&#65533;&#65533;&#65533;5L`+&#65533;y&#282;&#65533;&#41693;6&#65533;&#65533;Py&#65533;n6}&#65533;&#65533;(&#65533;A&#65533;(&#65533;i&#2018;&#65533; 
d{&#65533;PO&#65533;6&#65533;t&#65533;#&#65533;&#65533;
T&#65533;Arp&#65533;&#65533;1&#65533;&#65533;@7&#65533;&#65533;&$&#681;U&#65533;&#65533;&#65533;&#65533;&#65533;&#424;&#65533;&#660;Q3&#65533;&#65533;$&#65533;S&#65533;I_&#65533;&#65533;/	k!&#65533;&#65533;&#65533;&#65533;&#65533;9&#65533;&#65533;1&#341;&#65533;q&#65533;&#65533;&#65533;&#65533;U&#65533;+i&#65533;&#65533;&#65533;hVTMb_&#65533;&#65533;!d&#65533;&#361;)&#65533;L,&#65533;&#65533;&#65533;&#65533;V#&#19437;&#65533;\!&#65533;&#65533;&#65533;&#65533;,&#65533;
YcI?VY&#65533; &#65533;&#65533;;&#65533;L`&#65533;&#65533;&#65533;&#65533;&#65533;=&#65533;&#65533;&#65533;&#65533;2&#65533;"&#65533;dNf0Xpf&#65533;&#1616;&#65533;&#65533;[&#65533;5c&#65533;&#519;:~ &#65533;&#65533;)&#65533;&#65533;B&#163;&#65533;&#65533;@S&#65533;i&#65533;o4&#65533;&#65533;c&#65533;&#65533;&#65533;8m=|&#65533;&#65533; lR&#65533;B>&#65533;PO)&#65533;*(&#65533;r&#65533;&#65533;)&#65533;&#65533;T&#65533;z&#707;`&#65533;9&#65533;&#65533;&#65533;&#65533;&#728;?#$&#65533;(&#65533;p0&#65533;)2U&#65533;@{2&#571;<&#65533;V~9N&#65533;h&#65533;&#65533;&#65533;+&#65533;&#65533;2/&#65533;$|&#65533;&#65533;|K&#65533;&#65533;&#65533;&#65533;Rg&#1244;>&\<=&#65533;&#65533;Cp&#65533;&#65533;g&#65533;&#65533;&#65533;q0&#65533;&#421;i]&#65533;*&#65533;
&#65533;!&#65533;|&#65533;&#65533;&#65533;&#590;V3  &#65533;x9(&#65533;&#65533;R&#65533;u&#65533;%'&#65533;&#65533;&#1558;&#65533;&#65533;&#65533;U&#65533;R&#65533;(&#65533;&#65533;&#65533;_&#65533;&#65533;&#65533;&#65533;&#65533;)v&#1362;YL&#65533;&#65533;&#65533;&#768;;v&#65533;&#65533;&#65533;&#65533;L,6&#65533;D&#65533;&#65533;&#65533;T&#65533;&#65533;&#65533;&#1584;A&#184;&#65533;&#65533;P&#65533;S&#65533;@&#65533;&#65533;&#192;&#65533;&#65533;j&#65533;8py&#65533;0&#65533;&#65533;G?&#1561;Q&#65533;&#828;)&#65533;&#65533;5&#65533;z&#65533;&#65533;A&#65533;
`&#65533;&#65533;&#65533;#&#65533;&#65533;m[&#65533;&#65533;&#65533;&#65533;&#65533;&#65533;<F&#65533;&#65533;&#65533;;&#65533;&#65533;rjr&#65533;&#65533;G&#1587;&#65533;&#65533;h&#65533;w&#65533;Hl&#65533;&#65533;4Z&#65533;&#65533;&#2001;B&"&#65533;&#743;Z&#65533;Auv._x&#65533;&#65533;I&#65533;&#65533;r&#65533;&#238;&#65533;V&#65533;;&#65533;;&#65533;td<Q=&#65533;D&#65533;a&#65533;&#65533;&#65533;&#65533;PC2&#65533;&#65533;&#65533;x&#65533;,&#65533;vp(&#65533;&#65533;-?C%&#65533;*f#&#65533;&#65533;&#65533;bu&#65533;K&#65533;r&#65533;X&#65533;&#65533;?Y&#65533;kL3`&#65533;8&#65533;&#65533;`1Yv%&&#65533;{&#65533;&#65533;>>&#65533;&#65533;m&#65533;w&#65533;40A&#65533;0&#65533;&#65533;&#65533;T/xZ&#65533;&#65533;&#1920;&#65533;
&#65533;&#65533;8&#65533;F<Zi&#65533;&#65533;&#65533;[`&#65533;&#65533;aTxk&#65533;p&#65533;&#65533; &#65533;Q&#65533;&#65533;&#65533;~*&#65533;&#65533;
[&#65533;B&#65533;*E &#65533;&#65533;
&#65533;&#65533;&#65533;&#65533;&#65533;&#65533;&#65533;8l&#65533;&#65533;8&#65533;i[&#65533;&#65533;&#65533;-/&#65533;*>&#65533;&#65533;B2&#2364;#&#65533;&#65533;H M2&#65533;&#65533;(&#65533;&#65533;&#65533;0Xg&#65533;&#65533;&#65533;>&#65533;&#65533;&#65533;b&#65533;Pb&#65533;Dl%9gT 1P&#65533;&#1524;c^T&#65533;B&#65533;_&#65533;&#65533;5&#65533;C;&#65533;C;4@&#65533;t&#65533;&#65533;( &#65533; &#65533;&#65533;.`fGB`&#65533;&#65533;&#65533;Fh$&#394;&#65533;&#65533;&#65533;a&#65533;f$&#65533;M&#65533;H&#65533;:&#65533;~&#65533;&#65533;(&#65533;&#65533;Hk&#1944;D&#65533;&#65533;&#65533;*J&#65533;&#65533;&#65533;&#65533;&#65533;Z&#65533;&#65533;&#65533;&#466;&#65533;~&#65533;B&#65533;&#65533;D&#65533;ar`F&#65533;2"&#65533;&#65533;"&#1198;i0 &#65533;XM`&#65533;&#65533;A|:&#65533;&#65533;D&#65533;&#65533;
H&#65533;&#65533;o&#65533;`
&#65533; 
p&#65533;T&#65533;~&#65533;&#65533;O&#65533;&#65533;`

!&#65533;&#65533;&#65533;
&#65533;&#65533;`u&#65533;v&#65533;n@&#65533;r&#65533;&#65533;&#65533;&#65533;&#65533;c&#65533;v&#65533;&#65533;8&#65533;:&#65533;&#65533;#&#65533;&#65533;.&#65533;h&#65533;0&#65533;, 1 bBHIX&#65533;&#65533;A&#65533;eA0&#65533;y&#65533;f0&#65533;&#65533;&#65533;&#65533;&#65533;#T=~pN&#65533;&#65533;C&#65533;J&#65533;&#65533;KW&#65533;&#65533;&#65533;&#65533;&#65533;%&#65533;$l&#65533;&&#65533;5HIC.&#65533;&#65533;&#65533;&#65533;!&#65533;&#65533;&#65533;:$&#65533;&#65533;H@v&#65533;H&#65533;f&#65533;&#65533;&#65533;&#65533;xd%Bl&#65533;&#1450;&#65533;&#65533;
&#65533;`&#65533;Hn&#65533;&#65533;&#65533;&#642;&#65533;&#65533;&#65533;dT&#65533;&#65533;&#65533;&#65533;&#65533;&#65533;&#65533;&#65533;&#65533;&#688;&#65533;$&#412;0'j&#65533;%&#65533;O&#65533;&#65533;&#65533;F K&#65533;\L&#65533;&#65533;(=,&#65533;&#65533;&#65533;&#65533;
&#65533;&#65533;$&#65533;aZ	h&#65533;A&#65533;&#65533;&#65533;&#65533;N&#65533;	&#908;
&#65533;t&#65533;&#65533;)&#65533;&#65533; &#65533;zk&#65533;&#65533;&#65533;&#65533;&#65533;&#65533;B&#65533;&#65533;nkm&#65533;I&#65533;&#65533;0`U&#65533;&#65533;u&#65533;oS&#65533;"3p/&#65533;&#65533;.&#65533;E&#65533;&#65533;&#65533;_&#65533;H&#65533;&#65533;&#65533;C:M]&#65533;=
NS&#65533;ShJu&#65533;K&#65533;&#65533;&#65533;d`t@&#65533;E&#65533;&#65533;&#65533;&#65533;qt&#65533;L&#65533;&#1544;E&#65533;&#65533;&#1105;&#65533;&#65533;q0&#65533;F&#65533; &#65533;H &#65533;Nd&#65533;
&#65533;!G(/&#65533;&#65533;&#65533;
?&#26008;P ]l&#65533;&#65533;&#65533;d6/&#65533;R&'&#65533;peP&#65533;!&#65533;i!&#65533;"&#65533;&#65533;&#65533;Zg&#65533;&#65533;3u&#65533;*&#65533;T J&#65533;J&#65533;#&#65533;Q[6"R&#65533;&#65533;&#65533;&&#65533;A&#65533;-&#1538;^&#65533;K&#65533;a'Zi&#65533;&#65533;&%
&#65533;@
X&#65533;p&#65533;&#65533;&#65533;
Q&#65533;&#65533;z&#65533;&#65533;&#65533;&#65533;&#65533;&#65533;D&#65533;m&#65533;	&#65533;l &#65533;v(j&#65533;&#65533;*@7Z2( &#65533;&#65533;&#65533;&#65533;o@&#65533;B&#65533;$&#65533;&#65533;/hX&#65533;E`&#65533;^&#65533;X&#65533;%&#65533;&#65533;&#1860;&#65533;&#65533;&#65533;h8&#65533;>pC&#65533;4e#&#65533;&#65533;&#65533;E5&#65533;&#65533;8q&#65533;+iY&#65533;+&#65533;&#65533;&#65533;&#65533;1[&#65533;&#65533;h&#65533;&#65533;D&#65533;CF@&#65533;&#65533;)3&#65533;f&#65533;-*d&#65533;&#1990;D&#65533;8/%&#65533;l%&#65533;I&#493;&#65533;&#65533;,5&#65533;&#65533;6U&#65533;&#65533;G6a3&#65533;&#65533;&#65533;&#65533;
&#65533;6g,&#65533;V&#65533;EN&#65533;&#672;2&#65533;&#65533;,b&#65533;&#65533;&#65533;a&#65533;!&#65533;&#65533;&#65533;b&#65533;c&#65533;&#65533;&#65533;l&#65533;&#65533;T&#65533;&#65533;&#65533;&#65533;`
&#65533;`&#65533;J&#65533;&#65533;)=&#65533;o&#65533;&#65533;Qa&#65533;&#65533;&#65533;&#65533;z&#65533;&#65533;rK&#65533;&#65533;&#65533;&&#65533;&#65533;SAj&#65533;vH*&#65533;4PcM&#65533;F&#65533;&#65533;&#65533;&#65533;-`:{/4b&#65533;\&#65533;&#1544;^h&#65533;X&#65533;&#65533;&#65533;&#65533;"&#1283;>&#65533;&#65533;&#65533;&#65533;&#65533;Z&#65533;&#65533;S:&#65533;&#65533;k?"\&#65533;&#65533;S8&#65533;o+$a&#2381; DC&#65533;&#65533;]P1%&#65533;&#65533;&#65533;E{2&#65533;\&#65533;-&#65533;q/o&#65533;&#65533;G$&#49262;ri&#65533;&#65533;&#65533;Jr4&#65533;&#65533;&#65533;&#65533;&#791;&#65533;PL%Re&#65533;&#65533;Ku&#65533;6rlS_&#65533;u&g&#65533;-&#65533;!&#65533;&#65533;&#65533;&#65533;
&#65533;&#65533;2&#65533;&#65533;&#65533;#&#65533;t&&#65533;sO&#65533;&#65533;-&#65533;t]&#65533;&#65533;t&#65533;	&#65533;@&#65533;p&#65533;	ZNQ&#65533;&#65533;
8&#65533;&#65533;`&#65533;&#65533;&#65533;&#65533;&#65533;z&#65533;r@r`v&#65533;&#65533;IS&8 &#65533;f&#65533;0&#65533;@&#65533;&#65533;#&#65533;4&#65533;&#65533;_4&#65533;&#65533;&&#65533;dU3&#65533;,7&#65533;hy&#65533;&#65533;&#65533;&#65533;MCi&#65533;&#65533;&#65533;&#65533;&#65533;M&#65533;&#65533;.&#65533;H:&#65533;&#65533;&#65533;&#65533;&#65533;4&#713;F&#65533;7&#65533;&#65533;4)M$&#65533;X&#65533;&#65533;&#65533;;b&#65533;^&#65533;&#65533;&#65533;&#65533;&#65533;Bx&#65533;.*`h&#65533;\&#65533;(0&#65533;A`o&Z&#65533; =&#65533;^&#65533;&#65533;,@&#65533; k&#1814;i&#65533;$&#65533;~&#65533;dm&#65533;K&#65533;5&#65533;&#65533;&#148;&#65533;&#65533;&#65533;J&#65533;tK&#65533;sk&#1793;kb&#65533;E&#65533;/v&#65533;T&&#65533;T&lW&#65533;0&#65533;&#65533;&#65533;a&#65533;&#65533;cu&#65533;&#65533;(&#65533;&#65533;&#65533;`&#65533;`&#65533;&#65533;T&#65533;&#65533;&#65533; 

&#65533;|&#65533;&#65533;&#65533;Dq&#65533;4&#65533;8t&#65533;8&#65533;`j&#65533;&#65533;&#65533;%&#65533;x&#65533;&#65533;V@&#534;&#1106;-a &#65533;i&#65533;"&#65533;&#1252;.&#65533;:&#65533;FB &#933;h
&#65533;0&#165658;f;&#65533;&#65533;?&#65533;&#65533;X&#65533;&#65533;+C&#65533;`&#1174;&#65533;B&#65533;8`w&#65533;G:&#65533;&#65533;gC&#65533;&#65533;;&#65533;&#65533;Z3&#65533;&#65533;&#65533;C&#65533; &#65533;&&#65533;`2X&#65533;D&#65533;&#65533;&#65533;&#65533;J&#65533;3&#65533;4(Ff&#65533;&#65533;&#65533;rEFd&#65533; M7&#65533;&#65533;&#65533;I&#65533;ps?&#65533;&#65533;D&#65533;	&#65533;&#65533;&#65533;&#65533;dNf&#65533;F&#65533;K&#65533;&#65533;N&#65533;&#65533;-&#65533;D&#65533;&#65533;4&#65533;%&#65533;&#65533;K&#65533;&#65533;%&#65533;&#65533;&#65533;&#65533;&#65533;fk@&#65533;.&#65533;&#65533;&#65533;&#65533;
&#65533;&#65533;&#65533;&#65533;&#65533;`
&#65533;/y&#1103;t@&#65533;&#65533;n@zk&#65533;zk@2 &#65533;
&#65533;&#65533;f&#65533;3B&#65533;&#65533;	&#65533;&#900;"@@&#620;%(tZ&#65533;^&#65533;%&#65533;#&#65533;Z&#338;/&#548;Yn
{R&#65533;&#65533;sV&#65533;&#65533;W&#65533;W&#65533;&#65533;v03&#65533;&#65533;:&#65533;n&#65533;Ky.DF&#65533;/&#65533;&#65533;,U&#65533;C&#65533;.[3&#65533;W&#65533;="b;6WE&#65533;]T$s<&#1540;M3I&#65533;"^&#65533;&#65533;`&#65533;Hr_g,&#65533;&#65533;_&#65533;m6=w&#65533;+"v&#65533;&#65533;I_A&#65533;"3&#65533;&#65533;&#65533;u&#65533;F:FH&#65533;4&#65533;&#65533;g&#65533;v&#1602;&#65533;&#65533;&#65533;)q&#65533;Z&#65533;&#65533;&#65533;(&#65533;`
6&#65533;v+y&#65533; f&#65533;X&#65533;&#65533;`j?&#65533;&#65533;SH@h@&#65533;&#65533;2&#65533;&#65533;&#65533;e#f&#65533;D0 DR&#65533;&#65533;&#65533;&#65533;&#65533;F`3&#65533;S&#65533;&#65533;,&#65533;!&#65533;&#65533;3&#65533;&#65533;&#65533;qu&#65533;&#65533;&#65533;	S&#65533;&#1040;h.!&#65533;u&#65533;&#65533;:&#65533;B3s9&#65533;&#65533;&#65533;&#65533;&#65533;B&#65533;M7&#65533;0zo&#65533;Y&#65533;s&#10488;&#65533;|&#65533;S.8&#1202;.M,n&#65533;&#65533;;
&#65533;AP&#65533;z&#65533;I&#65533;&#65533;&#65533;&#65533;&#65533;cv&#65533;
)&#65533;&#65533;-&#65533;&#65533;&#65533;&#65533;t2&#65533;fx&#65533;d&#65533;J&#65533;&#65533;	&#65533;J&#65533;&#65533;x&#281;Z&#789;V&#65533;.&#1174;p&#65533;v_w&#65533;&#1552;&#15535;&#65533;&#65533;l&#65533;&#65533;QAe&#65533;&#65533;(&#65533;&#65533;&#65533;&#65533;&#65533;&#65533;&#65533;&#65533;k&#65533;3?E&#65533;&#65533;1 ,&#65533;&#65533;&#65533;&#65533;&#65533;0@&#65533;&#65533;&#65533;&#65533;X&#65533;b!&#65533;!`$&#65533;P 5VE!&#65533;Sb*!8&#65533;;&#52668;&#65533;E&#65533;n&#65533;&#1214;k0&#65533;E/F#0U&#65533;i&#65533;&#65533;O&#65533;&#65533;&#65533;&#201;m&#65533;&#65533;w&#1554;S2C&#65533;&#65533;W*	&#65533;
B,c&#65533;/&#65533;Bz&#65533;R&#65533;D]&#65533;&#21612;n&#65533;&#65533;4&#65533;&#65533;&#65533;&#65533;&#65533;&#65533;&#65533;&#65533;~&#65533;"&#65533;&#65533;s&#65533;Z&#65533;&#65533;&#65533;ax6!2&#65533;SO&#65533;&#65533;&#65533;	v&#65533;ZO&#65533;&#65533;&#65533;&#65533;Jca&#65533;zF%&#65533;!&#65533;B&#65533;4&#65533;&#65533;&#65533;&#65533;&#65533;N&#65533;P&#65533;&#65533;
&#65533;/&#65533;'u&#65533;
&#65533;W&#65533;j&#65533;&&#65533;r&#65533;R&#65533;rH&#65533;SAR&#65533;&#65533;&#65533;&#65533;L&#65533;&#65533;]<h&#65533;7?1&#65533;T&#65533;P&#65533;b@&#65533;a&#65533;a&#65533;&#65533;&#65533;&#65533;I_,-XO&#65533;X&#65533;&#65533;R&#648;&#65533;&#65533;Yz&#65533;&#65533;DZq:&#65533;&#65533;0&#65533;&#65533;&#65533;w5@V6#b&#65533;v0h.&#65533;R15&#65533;0"M&#65533;e&#65533;&#65533;B0$&#65533;V;,&#65533;G*&#1294;&#65533;&#65533;V&#65533;!&#65533;&#65533;&&#65533;]&#65533;&#65533;^&#65533;&#65533;0_&#65533;p&#65533;+_&#65533;-L&#65533;D&#65533;{&#830;	kK&#65533;&#65533;:&#65533;K&#1516;&#65533;y&#65533;H&#65533;b&#65533;p&#65533;&#263;(&#65533;&#65533;K&#65533;d&#366;s&&#65533;&#65533;&#65533;&#65533;	XK&#65533;&#65533;&#65533;Q&#65533;Oyi(&#65533;&#65533;&#65533;	H&#65533;9&#65533;340&#65533;&#65533;5&#65533;8&#65533;`D&#65533;C&#65533;XA&#65533;&#65533;&#65533;N&#65533;&#65533; >&#65533;&#65533;%a&#65533;E{&#65533;&#65533;&#65533;#=+&#65533;b7fy&#65533;=-B&#65533;EY&#65533;&#65533;W&#65533;&#65533;&#65533;&#65533;&#65533;rp&#65533;{;&#65533;&#65533;&#65533;&#65533;4&#65533;\e&#65533;#W&#65533;&#65533;rT^&#65533;&#65533;b&#65533;b/0&#65533;&#65533;9m^4d&#65533;&#65533;&#65533;&#65533;Q;D&#65533;_X*M&#65533;7aXrF&#65533;;&&#65533;O&#65533;4&#65533;*~&#532;&#65533;&#65533;m&#65533;&#65533;&#65533;&#65533;&#65533;m&#65533;	&#65533;&#65533;q,K&#65533;G&#1946;&#65533;&#65533;oSKPS^)&#65533;&#65533;~&#65533;%6&^&#65533;a&#65533;&#65533;$&#65533;BO&#65533;aN&#65533;	&#65533;&#65533;L
&#65533;&#65533;
&#65533;&#65533;Q&#65533;
&#65533;&#65533;&#65533;&#65533;&#65533;&#65533;&#65533;o&#65533;u&#65533;&#65533;8&#65533;$h&#65533;&#65533;0 &#65533;[m `&#65533;&#65533;RA&#65533;&#65533;C{&#65533;GN@"&#65533;.5<&#65533;&#65533;&#932; &#65533;;&#65533;&#65533;&#65533;C0&#65533;S&#65533;&#65533;0r0&#65533;+&#65533;&#65533;&#65533;H&#1863;&#1744;'W&#65533;&#65533;[&#65533;&#65533;;&#65533;&#65533;4-66d&#65533;&#65533;!&#65533;eX6`G3!}&#65533;}&#65533;M &#65533;'Bb&#65533;`&#667;&#65533;K&#65533;&#65533;#&#65533;&#11120;&#65533;}I&#65533;&#65533;J&#65533;[&#65533;&#65533;M&#65533;&#65533;Uf@~&#65533;:&#1926;&#65533;&#65533;Gw"S&#1029;"&#65533;HBIE&#65533;GP&#65533;&#65533;&#1186;F0n&#65533;&#65533;&#65533;y`
&#65533;&#65533;	H6&#65533;&#65533;&#65533;&#65533;8&#65533;&#65533;&#65533;;&#65533;&#65533;W&#65533;u&#65533;.&#65533;Y&#65533;&#65533;4d&#65533;h&#65533;?\u"`&#65533;&#65533;x&#65533;&#395; f&#65533;&#65533;cAZA>[Ta&#65533;%a	&&#65533;&#65533;>&#65533;/&#65533;2F&#65533;&#65533;r&#560;&#65533;&#65533;B0p&#544;&#65533;&#65533;4&#65533;A&#65533;&#65533;&#65533;#.&#65533;&#65533;&#65533;#&#65533;8&#65533;&#65533;&#65533;&#65533;&#655;
&#65533;<YR&#65533;Fn&#65533;&#65533;aC&#844;
&#65533;&#65533; &#65533;8&#65533;0&#65533;A&#65533;&#65533;ZH&#65533;B&#1248;B&#65533;&#65533;aC
&#65533;&#65533;&#65533;X&#65533;O?~a&#65533;&#65533;;&#65533;&#65533;Z}&#65533;&#65533;&#65533;&#65533;g&#65533;Z&#65533;h&#65533;&#65533;&#65533;&#65533;&#65533;&#65533;}z&#65533;&#65533;-&#65533;p`&#65533;y&#65533;5&#65533;/oa&#65533;&#65533;f9&#65533;&#65533;&#596;'&#65533;&#65533;&#65533;1&#65533;&#65533;&#65533;;&#65533;X&#65533;_&#65533;q&#626;=K&#65533;4[&#65533;r&#1782;E&#65533;&#65533;&#65533;&#65533;|&#65533;&#65533;&#65533;&#65533;&#65533;&#65533;&#65533;&#65533;Y&#65533;P&#65533;"&#65533;J&#65533;-_&#65533;&#65533;bD <x<&#65533;C&#65533;&#65533;&#65533;&#65533;y&#65533;HQ&#65533;&#65533;&#65533;`\&#65533;Qb;&#65533;.&#65533;0i&#65533;&#261;&#65533;&#65533;S&#65533;P&#65533;&#65533;&#1002;W&#65533;b&#65533;J&#65533;J~X&#65533;`&#322;&#65533;
,&#65533;&#65533;&#65533;&#65533;<&#65533;8&#65533;@Gm&#65533;&#65533;&#65533;0XPC
u&#65533;&#65533;H.&#65533;4&#65533;&#65533;Y$&#65533;G&#65533;d&#65533;&#65533;&#65533;E}PP&#65533;Wid&#65533;S5i@&#65533;1&#65533;F&#65533;A&&#65533;&#65533;M!9&#65533;D)e&#65533;)&#65533;SMP&#65533;&#1284;&#65533;&#65533;Yj&#65533;&#65533;Zb&#65533;F&#65533;Zz&#65533;I&#65533;]ezia&#65533;V&#65533;fn&#65533;I&#65533;e&#65533;U&#65533;g&#65533;x&#65533;&#65533;&#65533;ap&#65533;ggp&#65533;&#65533;Y&#65533;e&#65533;Y&#65533;h&#65533;&#1622;f&#65533;&#65533;b&#65533;c[>&#65533;&#65533;&#65533;&#65533;kl&#65533;s&#65533;>&#65533;PsC5&#65533;&#65533;&#65533;S&#65533;&#65533;&#65533;[P&#65533;S&#65533;&#65533;&#65533;@&#65533;&#65533;>&#65533;&#65533;&#65533;&#65533;&#65533;5&#65533;&#65533;&#65533;:&#65533;&#65533;Aw1&#65533;0,	"x&#65533; &#65533;)&#65533;@o&#65533;&#65533;
.&#65533;&#65533;&#65533;J+&#65533;&#65533;&#65533;$&#65533;&#65533;&#65533;,KT`&#65533;&E&#65533;Gf&#65533;@&#65533;{&#65533;DJ&#65533;&#1555;2-&#65533;G!I&#65533;"&#65533;Ep&#65533;K
(&#65533;$q&#1569;Qf&#65533;&#65533;&#65533;	&#65533;&#65533;&#65533;&#65533;	E&#65533;&#65533;>&#65533;T&#65533;&#948;&#65533;U55U&#65533;;Fh&#65533;E]y&#65533;&#65533;y&&#65533;a&#65533;&#65533;&#65533;^u&#65533;&#65533;h&#65533;&#65533;&#65533;5\&#65533;&#65533;9'&#65533;&#65533;6&#423;&#65533;Bcf&#65533;&#961;&#65533;&#1156;&fh8&#65533;)&#65533;&#65533;l&#65533;&#65533;>&#65533;&#65533;3&#65533;V&#65533;&#65533;&#65533;3)>&#65533;&#65533;O5OhPC
6&#65533;@D&#65533;E!&#65533;l!&#65533;&#65533;A&#65533;OD&#65533;\&#65533;&#65533;}&#643;r5l&#65533;&#65533;&#65533;$d@B&#65533;5&#65533;0&#65533;X&#65533;z`&#65533;&#65533;$&#65533;&#65533;&#65533;&#65533;&#290;&#65533;*&#65533;@&#65533;J*&#65533;|&#65533;&#65533;&#65533;'`	&#65533;&#65533;A&#65533;&#65533;&#65533;>&#65533;1&#65533;pP&#65533;B2^&#65533;&#65533;G b&#65533;Q&#65533;&#65533;&#65533;HL&#65533;$&|J&#65533;&#1954;&#65533;&#1080;&#65533;&#65533;8&#65533;&#65533;:E&#65533;0PO&#65533;&#65533;E&#65533;HD&#1364;&#65533;F&#65533;&#65533;TM&#65533;&#547;&#65533;&#65533;&#65533;V&#65533;&#65533;&#920;&#65533;[z&#65533;i&#65533;/f&#65533;3&#65533;f(&#65533;&#65533;&#65533;3&#65533;&#65533;K&#65533;@C&#65533;&#65533;\fhL&#65533;c?&#65533;igZ&#65533;&#65533;&#65533;4&#65533;&#65533;%R3?^&#65533;&#65533;&#65533;&#65533;0&#65533;,]&#65533;>&#65533;!&#65533;}&#65533;cW&#65533;	:&#65533;TQ!
<&#65533;&#65533;&#65533;&#65533;*<&#65533;Q&#65533;&#65533;X&#65533;&#65533;(&#65533;U7&#65533;&#65533;&#65533;H&#65533;_&#65533;@p)&#65533;@&#65533;&#65533;sr&#65533;&#65533;&#65533;A2`&#65533;&#65533; '(&#65533;#&#65533;T&#65533;"bt&#65533;&#65533;Bw&#65533;&#65533;&#65533;!e&#65533;&#65533;;&#65533;e d&#65533;&#65533;&#65533;&#65533;&#65533;0@F&#65533;S&#65533;&#65533;"&#65533;&u#&#65533;AQ&#65533;&#65533;&#65533;&#65533;<&#65533;p&#65533;&#65533;,U&#65533;&&#65533;^&#65533;2&#65533;&#65533;9L&#65533;&#65533;@Q&#65533;t&#65533;,9&#65533;!&#65533;l'&#65533;&#65533;l X
::&#65533;?K&#65533;&#65533;&#65533;&#65533;&#65533;?[&&#65533;/&#65533;&#65533;`&#65533;v&#65533;3&#65533;5p&#65533;D&#65533;Sfx&#65533;&#65533;&#65533;&#65533;P&#65533;Yu@&#65533;iQ&#65533;aT	uB&#65533;&#65533;&#65533;0&#65533;	&#65533;c&#65533;P&#65533;
8R&#65533;B&#65533;p)&#65533;?&#65533;]&#65533;&#65533;&#65533; :&#65533;'u&#65533;&#65533;)&#65533;818VI(@&#65533;U &#65533;&#65533;&#65533;`P&#65533;"0&#65533;s&#65533;P&#65533;#a
j&#65533;&#65533;&#65533;&#65533;&#65533;&#65533;.d&#65533;&#65533;&#65533;&#65533;B=p&#65533;"&#65533;&#65533;Y(+&#65533;d
(&#65533;.H@ &#65533;Z&#65533;&#65533;D&#65533;&#65533;&&#65533;("&#65533;&#65533;Qz&#65533;3^>"&#65533;&-&#65533;u
&#65533;&#65533;S&#65533;$&#65533;H)'@RHz&#65533;&#602;8&#65533;&0&#65533;&#65533;&#65533;&#616;&#65533;&#65533;&#65533;s&#65533;&#65533;'&#65533;$&#742;&#1856;T&#65533;&#65533;M&#65533;&#65533;LZ&#65533;\&#65533;)&#65533;&#65533;&#65533;+3&#65533;&#65533;&#65533;&#65533;&#65533;w&#65533;&#65533;2&#65533;&#65533;&#826;&#65533;&#65533;PKS&#65533;4mf?&#65533;&#65533;r-m&#65533;R6m&#65533;Bj&#65533;@A&#65533;&#65533;&#65533;s&#65533;f&#65533;}&#65533;[&#65533;&#65533;&#65533;&#65533;&#65533;5?&#65533;&#65533;N&#65533;6$&#65533;&#65533;&#65533;&#65533;Tk&#65533;&#65533;&#65533;&#65533;B&#65533;l"&#65533;&#65533; ;&#65533;&#247;`&#65533;9H&#65533;b&#65533;&#65533;-j1W\N&#65533;&#552;4d!&#65533;G&#768;M&#65533;&#65533;FY&#65533;.XF&#1088;&#65533;>2!&#65533;&#65533;&#65533;@Q<eSH&#65533;CB=&#65533;&#65533;(&#65533;&#65533;&#65533;(&#65533;&#65533;i|7&#65533;I&#65533;:,&#65533;&#2035;P&w&#65533;&#65533;d&#65533;&#65533;&#65533;6&#65533;;&#65533;YHdY&#65533;&#65533;&#65533;&#65533;](&#65533;#S"&#65533;&#65533;h,&#65533;&#65533;h&#65533;5&#65533;3&#229;&#65533;&#65533;7@&#264;8&#65533;$Z&#65533;&#65533;&#65533;&#65533;&#65533;&#65533;X&#65533;&#500;&#65533;&#65533;C&#65533;&#65533;pMd&#65533;K[h&#1430;&#65533;&#65533;&#65533;k&#65533;P6&#65533;&#65533;&#65533;&#65533;l:8-&#65533;&#65533;&#65533;&#65533;.$&#65533;"&#65533;C&#65533;+ 0G&#65533;>&#65533;At&#65533;&#65533;&#1462;;&#65533;b+P&#65533;< 	H&#65533;#iDILn	_D&#65533;#&#65533;0@&#65533;"&#65533;&#65533;0&#65533;|&#65533;Y&#65533;"&#65533;|&#65533;&#65533;+&#65533; [&#65533;`=&#65533;&#65533;"&#65533;&#65533;t Uy&#65533;N}&#65533;&#65533;i&#65533;&#65533;j&#65533;&#544;&#65533;&#65533;&#65533;&#65533;&#65533;&2&#65533;&#65533;(a+:}W$T&&#65533;&#65533;7&#65533;dRKyI Q&#65533;&#65533;&#65533;JC&#65533;&#65533;;&#65533;0&#65533;)&#65533;\H&#65533;&#65533;b^&#65533;<!&#65533;&#65533;&#65533;[2e)&#65533;&#65533;&#65533;&#65533;b&#65533;&ZNx&#65533;Z&&#65533;e&#65533; &#65533;&#65533;8	&#65533;&#262;&#65533;&#65533;QX
&#65533;&#65533;&#65533;&#65533;i&#65533;&#65533;&#65533;P&#65533;&#65533;&#65533;&#65533;?&#65533;Q(L&#65533;=Q&#65533;U&#65533;`&#65533;sn&#65533;&#65533;&#65533;"T&#65533;&#65533;v&#65533;&#65533;	FP[f&#65533;&#65533;Q&#65533;l&#65533;&#65533;x&#65533;&#65533;
&#65533;&#65533;PO&#65533;&#65533;^&#65533;A&#65533;L&#65533;&#65533;C&#648;?4&#65533;&#65533;F0&#65533;&#65533;]&#65533;"&#65533;h&#65533;&#65533;eA&#65533;&#65533;(&#65533;9&#65533;&#65533;&#65533;o&#1101;&#65533;@)&#65533;d&#65533;'Fkw`&#65533;&#65533;#5&#65533;&#65533;&#65533;B}<C&#65533;(%&#65533;&#65533;Q&#65533;y&#1214;&#65533;U)&#65533;R&#65533;&#65533;P"&#65533;%&#65533;U%"A&#65533;&#65533;&#65533;&#65533;[&#65189;2&#65533;&#65533;LR;(&#65533;&#65533;-&#65533;&#65533;Gm&#1410;V&#1716;&#65533;6&#65533;dl&#65533;w&#65533;a&#65533;u&#65533;&#248;$&#65533;I&#65533;BP&#65533;<&#65533;&#65533;T\&#65533;v&#65533;&#65533;&#65533;&#801;l&#65533;&#65533;sW&#65533;,kd%&#65533;2&#65533;4'7&#65533;
&#65533; &#65533;&#65533;
I&#65533;"&#65533;]0l&#65533;	&#65533;&#65533;&#1768;&#65533;&#65533;>&#65533;&#65533;:&#65533;Aj&#65533;&#65533;7&#65533;`&#65533;&#65533;&#65533;&#65533;&#65533;u&#65533;E&#65533;y)Owj&#65533;70&#65533;w&#65533;8)A
H&#65533;&#65533;&#65533;&#65533;&#65533;6&#65533;!]&#65533;&#65533;&#65533;&#65533;E-n!Y&#65533;&#65533;
G&#65533;
X&#65533;8x&#65533;:&#65533;9A~&#65533;&#65533;&#65533;&#65533;&#65533;65&#65533;m8E&#65533;&#65533;-&#65533;:&#65533;&#65533;_&#563;*&#65533;/"&#65533;&#65533;I]&#65533;>&#65533;C>&#65533;B1B>&#65533;U&#65533;&#727;$&#647;/&#65533;C%&#65533;0UQ5&#65533;&#65533;v'&&#65533;&#65533;(&#65533;&#65533;V2&#65533;&#65533;&#65533;&#65533;?&#65533;&#65533;V6W2@9CWvrxI&#65533;@&#65533;m&#65533;A&#65533;7nJ&#65533;Lx&#65533;&#65533;)2&#65533;m&#65533;&#65533;2t&#65533;n&#65533;0P&#65533;;&#65533;T&#65533;7?0*X0Z&#65533;d&#65533;&#65533;&#65533;`&#65533;NR&#65533;dTp&#65533;&#65533;C&#65533;tZz#&#65533;|e&#65533;D&#65533;"&#65533;S&#65533;=}&#65533;82@s0}&#65533; 	&#65533;@
b&#65533;`
&#65533;&#65533;&#65533;pr&#65533;0&#65533;&#65533;&#65533;&#65533;r&#65533;B&#65533;E&#65533;#&#65533;&#65533;G&#65533;h&#65533;&#65533;=&#65533;&#65533;&#65533;C&#65533;&#65533;A&#65533;&#65533;tM&#65533;r+&#65533;<&#65533;&#65533;<&#65533;&#339;!&#65533;#&#65533;4SO&#65533;0;&#65533;.&#65533;&#65533;&#65533;K&#65533;`&#65533;a&#65533;&#65533;PkY&#65533;-&#65533;&#65533;`&#65533;&#65533;`B&#65533;B&#65533;&#65533;v&#65533;&#65533;)&#65533;&#65533;2U&#65533;as&#65533;?&#65533;&#65533;y&#65533;&#65533;bJ&#65533;xK8LJhb/&#65533;&#65533;E@A&#65533;a&#65533;&#65533;?f&#65533;A&#65533;&#65533;&#65533;&#65533;S`CP&#65533;&#65533;&#65533;&#65533;h&#65533;&#65533;*^ {YpR&#65533;wC&#65533;&#65533;C&#65533;>&#65533;*&#65533;qD&#65533;R&#65533;&#65533;,&#65533;_&#65533;&#65533;w"&#65533;"`4 }&#65533;}&#65533;&#65533;-&#65533;`
&#65533; F&#65533;	&#65533;&#65533;&#65533;&#65533;&#65533;&#65533;&#65533;g&#65533; &#65533; &#65533;`o&#65533;,@h
&#65533;&#65533;&#65533;&#65533;+5&#65533;1(&#65533;BA&#65533;8&#65533;8 &#65533;AX&#65533;a>R&#65533;!+&#65533;H&&#65533;&#65533;>1&#65533;aS\&#65533;%V+&#65533;hi&#65533;&#65533;&#65533;&#65533;6&#65533;13f"&#65533;*&#65533;0"`Bwj&#65533;=QU&#65533;&#65533;&#65533;&#65533;:vw&#65533;b&#65533;g&#65533;<&#65533;oASCa&#65533;WK>&#65533;K&#65533;Uy&#65533;&#65533;u&#65533;x&#65533;&#65533;W&#65533;L}&#65533;x&#65533;H(iam&#65533;t&#65533;~&#65533;&#65533;1K'&#65533;cp&#65533;5&#65533;CQ@V0O&#65533;G6&#65533;&#65533;Q_&#65533;&#65533;YQ`&#65533;N&#65533;&#65533;>0@ 7&#65533;AO&#1185;$&#65533;i&#65533;9&#279;<&#65533;Xu
&#65533;0&#65533;B]&#65533;q&#65533;&#65533;}&#65533;	&#65533;&#65533;&#65533;&#65533;&#65533;&#65533;&#65533;&#65533;&#65533;\&#65533; 
&#65533;&#65533;HI~P~`,&#65533;&#65533;I:&#65533;&#65533;&#65533;.&#65533;&#65533;f#Y$V &#65533;cY&#65533;2&#65533;&#65533;f>&#65533;&#727;<&#65533;&#65533;"&#65533;S-&#65533;j&#65533;T&#65533;]&#65533;J&#65533;#E`&#65533;(>&#65533;&#65533;pzI2Bq"&#65533;I2&#65533;Jj_&#65533;&#65533;=3Z&#65533;&#65533;&#65533;&#65533;&#65533;&#65533;{&#65533;&#65533;v&#65533;&#65533;&#65533;&#65533;th%m&#65533;&#65533;KB&#65533;mV&#65533;AHC&#65533;&#65533;	n&#65533;	yP&#65533;4&#65533;t&#65533;0&#65533;&#65533;&#65533;o5&#65533;hR&#65533;;&#65533;&#65533; 8`&#65533;&#65533;V&#65533;_&#1041;S_&#65533;d&#65533;&#65533;0	l&#65533;C&#65533;*&#65533;&#65533;C&#65533;dU&#65533;o"y&#65533;6PS&#65533;P*&#65533;q&#65533;&#65533;b&#65533;Dss&#65533;q&#65533;&#65533;<&#595;bt&#65533;&#65533;&#65533;&#65533;&#65533;&#65533;r@)-G&#65533;NY-&#65533;&#65533;>&#65533;;
`iBGJSAb5;&#65533;&#65533;)2 &#65533;e)&#65533;8&#65533;#!X&#65533;)"[&#578;&#65533;
&#65533;&#65533;
P&#65533;&#65533;u&#65533;=&#65533;3I"h;&#65533;$$&#65533;0'&#65533;&#65533;Q2&#65533;&#65533;E&#65533;&#65533;T1J;Zq&#65533;`&#65533;&#65533;&#65533;w&#65533;Lj&#1078;&#65533;&#65533;pw&#65533;&#65533;U&#65533;nX&#65533;(X&#65533;&#65533;&#65533;m&#65533;&#65533;x^&#65533;'&#65533;&#65533;']*(&#65533;gWYz&#65533;g&#65533;&#65533;&#65533;f&#65533;K&#65533;)Vsd_P&#65533;FpV{84*{:&#65533;&#65533;&#65533;&#65533;&#65533; |Z&#65533;2*&#65533;&#65533;N&#65533;&#65533;*x&#65533;7*&#65533;6&#65533;8&#65533;=/P&#65533;&#65533;!&#65533;L&#65533;&#65533;E
@K
&#65533;&#65533;-&#65533;0&#65533;E&#65533;&#65533;&#65533;-&#65533;
&#65533;&#144;&#65533;R[	|P|`(p&#570;R&#65533;&#65533;&#65533;.U&#65533;vR&#65533;:Aip&#65533;p&#65533;*&#65533;h&#65533;&#65533;r"
@P&#65533;aE&#610;&#65533;!<9&#65533;0&#65533;D!&#65533;62&#65533;&#65533;0p
&#65533;&#65533;h
Q.Ka;5%&#65533;X&#65533;>9!&#65533;&#704;&#65533;&#65533;&#65533;@&#65533; &#65533;&#65533;&#65533;jw'd&#65533;&T&#65533;!BT&#65533;a&#65533;&A&#65533;3&#65533;&#65533;&#65533;&#65533;D&#65533;kLu"&#65533;&#65533;&#65533;&#65533;&#65533;&#65533;&#65533;hn&#65533;5bA&#65533;0&#1472;N&#65533;5&#65533;N&#65533;&#65533;F&#65533;`0_&#65533;&#65533;|
&#65533; &#65533;&#65533;&#65533;&#65533;{YP&#65533;p&#65533;6@&#65533;&#65533;*&#65533;"jPb%u(B#&#65533;G&@sE&#65533;	&#65533;Pb4&#65533;&#65533;&#65533;
&#65533;&#65533;&#65533;@i&#65533;&#65533;&#65533;&#65533;Q&#65533;&#65533;&#65533;&#65533;&#65533;-P:&#65533;
&#65533;i+&#65533;t$2&#65533;H^&#65533;P0	&#65533;@ &#65533;&#65533;&#65533;
,r&#65533;&#65533;Z&#65533;&#65533;&#65533;m&#65533;!4fm&#65533;&#65533;a&#65533;T&#65533;&&#65533;&#65533; &#65533;s=x+&#65533;yI6&#65533;[&#65533;
UpG&#1907;)@&#65533;&#65533;&#65533;P&#1344;&#65533;&#1904;&#65533;`&#65533;&#65533;&#65533;&#65533;Tkm&#65533;(&#65533;&#65533;&#65533;&#65533;&#65533;&#65533;&#65533;(&#65533;&#65533;wx&#65533;(X&#65533;&#65533;&#65533;&F&#65533;&#65533;&#612;&#65533;Dy&#65533;&#65533;4&#65533;&#65533;Ac!&#65533;&#65533;c&#65533;&#65533;+:0V@&#65533;&#65533;A_&#65533;&#65533;}\U&#65533;&#65533;` &#65533;"O&#65533;Y&#65533;&#65533;TpZ&#65533;TC&#65533;&#1512;&#65533;R&#65533;Z&#65533;ej&#65533;&#65533;<![&#65533;o&#65533;&#65533;#&#31309;&#65533;}&#65533; 	&#65533;&#65533;P&#65533;&#65533;r@&#65533;&#65533;R+&#65533; 
&#65533;,&#65533;&#65533;&#65533;~&#65533;)&#65533;&#65533;!&#65533;s&#65533;SJ&#1090;&#1720;N&#65533;5@	&#65533;U&#65533;?`&#65533;e5&#65533;MR&#65533;&#65533;[&#65533;&#65533;&#65533;4&#65533;"<E#A&#65533;&#65533;8&#65533;&k5a=&#65533;`&#65533;&#65533;.<"&#65533;	 h%S=&#65533;EX&#65533;&#65533;&#65533;&#65533;]&#65533;&#65533;&#65533;c!f&#65533;&#65533;&#65533;P&#65533;8W@	&#65533;Pe@&#1520;&#65533;&#65533;&#65533;&#65533;&#65533;y&#65533;Z&#65533;&#65533;@&#65533;&#65533;&#65533;t&#65533;;b&#65533;3^&#65533;ba,&#65533;d<&#65533;&#65533;&#602;&#65533;!@i&#65533;&#65533;_&#65533;(c&#65533;&#65533;&#65533;N-&#65533;&#65533;eo&#65533;?&#65533;Y&#65533;&#65533;&#65533;&#65533;6`0&#65533;_ D&#65533;&#65533;YP&#65533;0v&#65533;e&#65533;6&#689;&#65533;R&#65533;j|%&#65533;&#1180;&#65533;~T&#65533;	"&#65533;&#65533;&#65533;'F&#65533;l&#65533;&#65533;p&#65533;&#144;&#65533;&#65533;0&#65533;~&#65533;&#65533;&#65533;
o &#65533;Dp&#65533;&#65533;5&#65533;&#65533;T)&#65533;e"&#65533;&#65533;&#65533;&#65533;`&#65533;p@&#65533;Y`&#65533;&#65533;F&#65533;I&#65533;:&#65533;5&#184;5&#65533;"&#65533;&#65533;O&#65533;u/@!2;&#65533;&#65533;&#65533;&#65533;&#65533;&#65533; &#65533;T0&#65533;&#65533;&#65533;&#65533;;&#65533;,&#65533;&#65533;J&#65533;R&#65533;&#65533;&#65533;*&#65533;&#65533;&#65533;Sr&#1292;&#65533;X&#65533;MAP&#65533;e&#65533;&#65533;&#65533;m&#65533;g&#65533;&#65533;]&#65533; &#65533;K4&#65533;&#65533;W@ey`LL[L&#65533;&#65533;b&#65533;3&#65533;f&#65533;&#751;&#65533;&#65533;j1&#65533;(M1*w&#65533;4Y&#65533;&#65533;&#65533;d_&#65533;d&#65533;&#65533;&#65533;Yp&#65533;&#1169;R&#65533;&#65533;X&#65533;&#65533;2P&#65533;&#65533;&#65533;&#65533;&#65533;<E4bf&#1322;&#65533;:#&#65533;q&#65533;&#65533;#&#65533;&#65533;&#65533;&#65533;&#65533;&#65533;&#531;&#65533;&#65533;
&#65533;0Q&#1712;^]&#65533;&#65533;b-&#65533;&#65533;o`h&#1888;*52Ma^&#65533;&#65533;>&#65533;&#65533;CY&#65533;&#65533;&#65533;Hp&#793;v&#65533;&#65533;hH&#970;&#65533;&#65533;)=&#65533;W&#65533;%&#65533;f~{&#65533;L&#65533;&#852;&#65533;:&#65533;T&#65533;"P8)&#65533;,"pROu/&#65533;J&#65533;&#65533;Rr%~&#65533;_@)`b&#65533;&#65533;&#65533;&#1100;&#65533;P&#50874;&#65533;&#65533;&#65533;&#65533;&&#65533;&#65533;T&#65533;&#65533;dW&#65533;dL&#65533;&#65533;aZ4&#65533;En&#65533;K@Y&#65533;&#1084;&#65533;5&#65533;pM&#65533;&#65533;H&#65533;C5@&#65533;E&#65533;C&#65533;&#65533;C&#65533;&#65533;&#65533;Q&#65533;BY@ &#65533;&#65533;&#65533;&#65533;O&#65533;O&#65533;&#65533;&#65533;&#65533;Q6&#65533;Q&#65533;&#65533;7#&#65533;[&#65533;&&#65533;E}	?&#65533;&#612;&#65533;&#65533;X&#681;&#65533;
&#65533;&#65533;_=&#65533;@^R&#65533;&#65533;S&#65533;-@-&#65533;&#65533;&#65533;#ky&#65533;=5P;Q&#65533;!~&#65533;&#65533;&#65533;&#65533;&#65533;(^!&#65533;&#65533;<&#65533;i&#65533;&#647;"y{&#65533;|&#65533;v&#65533;{&#65533;&#65533;`9!&#65533;&#65533;&#65533;&#65533;60k&#65533;&#65533;&&#65533;&#631;&#65533;W&#65533;&#65533;M&#65533;&#65533;&#65533;&#65533;ckW&#65533;`&#65533;Ic&#65533;&#704;&#65533;9&#65533;&#65533;(m&#65533;&#65533;&#65533;&#65533;k3&#65533;&#65533;&#65533;t&#65533;I(&#65533;A&#1882;&#65533;&#65533;&#65533;iNn&#65533;3_rX{y&#65533;&#65533;&#512;a@&#65533;4&#65533;`6PE0C&#65533;&#65533;&#65533;&#65533;&#65533;&#65533;&#1981;&#65533;{&#679;&#65533;&#65533;&#65533;b&#65533;*&#65533;	7&#65533;7&#65533;y&#65533;e&#65533;&#65533;&#65533;=&#65533;L|&&#65533;&#65533;&#65533;8}&#65533;&#65533;w0
UQ&#65533;&#65533;-&#1666;&#65533;0&#65533;&#65533;^&#65533;&#65533;P&#65533;&#65533;&#65533;&#65533;'
&#65533;&#65533;&#65533;&#1696;2&#65533;A5$&#65533;&#65533;&#65533;W&#65533;&#65533;z09&#65533;ZU@&#65533;B&#65533;&#65533;,0&#65533;M&#65533;"I]=&#65533;rJw`&#65533;,&#65533;%&#65533;X=Z&#65533;=#p0+W&#65533;&#65533;&#65533;&#1824;@&#65533;&#65533;D;R&#65533;M&#65533;$5&#65533;k<&#65533;&#65533;1&#65533;j&#65533;<&#65533;&#65533;P&#65533;Ul&#65533;&#65533;yK&#65533;&#65533;{&#1819;&#65533;&#65533;m
/&#65533;K&#65533;g<&#1145;o&#65533;&#1614;&#65533;!)&#65533;&#65533;&#65533;&#65533;&#65533;4&#65533;>`j%&#65533;C`&#65533;)&#65533; &#65533;`&#65533;&#65533;&#65533;&#65533;b&#65533;obp&#65533;Wp|&#65533;{W`N=Po&#65533;A&#65533;6 u&#65533;4&#180;&#65533;X4&#65533;&#65533;l&#65533;g&#65533;&#1833;6&#65533;Pn&#65533;P&#65533;&#65533;9&#65533; &#65533;@&#65533;&#65533;O&#65533;&#65533;D&#65533;&#65533;&#65533;M(D8X A&#65533;&#65533;5p&#65533;&#65533;&#65533;B4.``&#65533;&#65533;&#65533;8&#1328;&#65533;&#65533;2P&#65533;&#65533;Q&#65533;8&#65533;&#65533;&#65533;&#65533;&#65533;7qZp@A&#65533;</h$J&#65533;&#65533;&#65533;&#65533;Z@j!)&#65533;&#65533;&#65533;&#65533;!SR&#65533;1&#65533;	\I&#65533;&#65533; &#65533;YC-^&#65533;&#65533;&#65533;jF0j&#1280;&#65533;&#65533;&#65533;2&#65533;04&#65533;
Htp&#65533;&#1089;&#65533;-&#65533;&#65533;&#65533;&#65533;g&#65533;&#65533;c&#65533;&#65533;&#65533;E&#65533;<&#65533;&#65533;e&#65533;&#65533;,k&#65533;7Ysf&#1054;;k&=&#65533;&#65533;&#65533;&#1191;U&#65533;f&#65533;&#65533;&#65533;&#65533;}&#65533;Ss6m&#65533;&#65533;m&#1841;=&#65533;&#65533;&#65533;&#65533;&#65533;>&#1303;%&#65533;&#65533;&#65533;[&#65533;}&#65533;&#65533;$C&#65533;$&#65533;&#65533;$ad4&#65533;Pb&#65533;/[&#65533;p&#65533;"F&#65533;v&#65533;\!&#65533;&#65533;R"D]&#65533;L&#65533;2eJ ?&#65533;G&#65533;&#65533;&#65533;6t&#1808;1&#65533;&#65533;&#65533;x

,&#65533;&#65533;&#65533;R&#65533;`&#65533;&#65533;pBMqDT0t$&#65533;Vt&#65533;Er&#65533;&#65533;cJ4&#65533;&#65533;`nF&#65533;&#65533;&#65533;&#202;"X(&#65533;&#65533;r&#65533;.&#65533;*&#65533;&#65533;!db&#65533;&#65533;	&#65533; j&#65533;j80G&#65533;`&#65533;q&#65533;&#65533;2&#65533;p&#65533;&#65533;&#65533;v
j'&#65533;&#65533;&#65533;&#65533;.:p&#41121;&#65533;t
)1&#65533;b&#65533;&#65533;!	"!&#65533;&#65533;@a&#65533;&#65533;H&#65533;&#65533;
:&#544;&#65533;"&#65533;&#65533;)&#65533;&#65533;&#65533;k.&#65533;&#65533;&#65533;&#65533;&#1080;xZ&#65533;x&#65533;(. &#65533;&#65533;k&#233970;&#65533;&#65533;&#65533;&#65533;H&#65533;l&#65533;&#966;Cu&#65533;&#65533;V&#877;3&#65533;b{mVZO&#65533;M6Ya&#65533;&#65533;7^9&#65533;m4W[&#65533;&#65533;a&#65533;&#65533;&#65533;&#65533;x&#65533;Y&#65533; t&#65533;!&#65533;D&#65533;8&#65533;&#65533;t&#136;#&#65533;&#65533;&#65533;-&#65533;&#65533;&#65533;&#65533;&#65533;&#65533;"0&#65533;&#65533;&#65533;&#65533;B&#65533;(&#65533;xO
&#65533;&#751;.&#65533;`(&#65533;4&#137;&#65533;"8?f&#65533;e`@$&#65533;&#65533;`T&#65533;$&#196;U&#65533;&#65533;&#65533;^t&#65533;G$'&#65533;bV\q N&#65533;\&#65533;RX&#65533;8&#65533;&#65533;&#65533;&#65533;&#65533;&#65533;4&#65533;&#65533;!(h&#65533;&#65533;&#65533;&#65533;&#160;&#65533;&#65533;VZ9&#65533;&#65533;&#65533;&#30594;&#65533;`&#65533;&#65533;&#65533;2(,&#65533;%&#65533;&#65533;0&#640;&#807;&#884;`/&#65533;4Z*.`&#65533;C&#65533;&#1160;&#65533;T(&#65533;=G0&#65533;<&#250;&#65533;&#65533;!w&#65533;&#48007;:8&#65533;dH}&#65533;#H3`&#65533;&#65533;&#65533;>J8&#65533;&#65533;lH&#65533;&#65533;p&#65533;FUU2WCc|&#65533;&#65533;C-&#65533;Z+&#65533;\6&#65533;r&#65533;5V_{&#65533;X&#65533;U&#65533;P&#65533;&#1297;&#65533;&#65533;&#65533;#&#65533;@&#65533;&#1026;;.&#65533;&#65533;&#65533;1&#65533;&#65533;&#65533;&#65533;&#65533;&#65533;"
&#65533;&#65533;&#65533;&#65533;+&#1819;&#65533;
$&#65533;`W
&#65533;4&#65533;v%&#1218;&#65533;*&#65533;&#65533;72&#65533;e``&#65533;AF$l&#65533;B&#65533;RHq$}GPq&#2001;HPi%&#65533;\t	fpN4&&#65533;pB&&#65533;&#65533;&#65533;&#65533;C@&#65533;&#65533;,&#65533;&#65533;@&#65533;&#65533;`eL&#65533;&#65533;$&#65533;&#65533;.&#65533;&#65533;d+&#65533;&#65533;\&0&#65533;L&#65533;#G&#65533;	&#65533;&#65533;&#65533;&#16593;*
R&#65533;&#65533;&#65533;HmLhz&#65533;<&#65533;&#65533;&#65533;tm.x&#65533;Np'&#65533;&#65533; $0&#65533;r&#65533;&#65533;X@&#596;&#65533;d&#65533;&#65533;Q&#65533;&#65533;>&#65533;&#65533;(&#65533;b&#65533;8T&#65533;
&#65533;&#65533;g8P&#65533;q&#65533;R&#65533;|c+&#65533;&#65533;&#65533;rs&#65533;kn&#65533;9&#65533;
&#65533;&#65533;&#65533;&#65533;&#65533;&#65533;&#1956;j&#65533;&#65533;G&#65533;&#65533;Ha&#65533;&#1025;(@ a	&#14500;w&#65533;&#65533;.&#65533;g\`&#65533;&#65533;&#65533;&#65533;)<!
&#65533;R&#65533;&#65533;&#65533;%=&#65533;&#65533;b&#65533;bO&#65533;r'&#65533;&#65533;&#65533;&#65533;E&#65533;&#65533;&#65533;R4&#65533;A&#65533;P&#65533;$*&#65533;
H@&#65533;&#65533;T&#65533;)H&#65533;
WL&#65533;&#65533;#&#65533;*&#65533;1&#65533;&#65533;&#65533;&#65533;0C&#65533;N@&#65533;%
#&#65533;`j&#65533;&#65533;D&#65533;G&#65533;`Pl&#65533;2&#65533;&#65533;&#65533;&#65533;&#65533;&#65533;:&#160;&#371;PF+&#1302;zB:&#65533;e q&#701;&#65533;&#65533;2&#65533;)9T&#65533;V&#65533;&#65533;[&#65533;&#65533;P&#65533;&0&#65533;%&#65533;&#65533;Tp&#65533;&#65533;&#65533;&#65533;R&#65533;4b(Dy	/&#65533;@&#1778;&#65533;&#65533;$J5&#65533;&#738;&#65533;r&#65533;&#65533;&#65533;&#65533;&#65533;&#65533;&#776;&#65533;T-rm&#65533;&#65533;p:,&#65533;&#1546;&#65533;CmMj&#65533;&#65533;G&#65533;&#65533;&#65533;UJ&#65533;&#65533;o4&#65533;&#65533;@>&#65533;&#65533;H]2&#65533;da&#65533;&#65533;&#65533;&#65533;*P&#65533;(&#65533;&#65533;&#65533;&#65533;&#65533;&#65533;-&#65533;&#65533;[`@&#65533;&#65533;P&#65533;&#65533;&#65533;]&#65533;B&#65533;Xg&#65533;&#65533;H`&#65533;&#65533;&#65533;t&#65533;a&#65533;&#65533;Eam&#587;TLw0&#65533;*&#1159;&#65533;c&#65533;&#65533;B&#65533;&#65533;&#65533;+ A&#65533;b4&#65533;&#65533;&#322;&#65533;"&#65533;&#65533; p&#65533;h	&#1024;&#65533;&#65533;&#65533;&#65533;QL&#65533;7&#65533;&#65533;v&#65533;\&#65533;&#65533;&#65533;	&#65533;j&#65533;QJ&#65533;&#65533;&#65533;&#65533;&#65533;J(&#65533;RTR&#65533;4&#65533;&#65533;sP1&#65533;P&#65533;D&#65533;&#65533;&#65533;<&#65533;&#65533;	D&#65533;(&#65533;`&#65533;&#65533;&#65533; O#&#65533;&#65533;
l&#65533;'$b&#65533;t&#65533;&#65533;"&#65533;&#65533;a&#65533;&#65533;-&#65533;S&#65533;V&#65533;a&#65533;&#65533;p&#65533;&#65533;&#936;&#65533;&#65533;|&#65533;t&#65533;&#65533;&#65533;&#65533;B&#65533;6&#65533;jr&#65533;!&#65533;&#65533;&#65533;G&#65533;&#65533;&#65533;&#65533;&#65533;&#65533;&#65533;+&#65533;&#65533;&#65533;&#65533;&#65533;!&#65533;&#65533;`a&#65533;&#65533;xB2&#65533;$&#65533;R&#1565;&#65533;&#65533;ni&#65533;&#65533;z&#65533;@*,&#979;&#65533;&#65533;q)&#65533;&#65533;&#65533;mPQr&#65533;V0a&#65533;&#65533;&#65533;&#65533;%&#65533;B	3&#65533;&#65533;^&#65533;&#65533;R&#65533;O&#65533;&#65533;&#65533;e1&#65533;Yq&#65533;&#65533;&#65533;&#65533;F&#65533;(
N&#65533;b|(&#65533;x&#65533;&#1653;(&#65533;HG&#65533;&#65533;&#65533;z&B&#65533;&#65533;&#65533;MhK&#65533;&#65533; &#65533;`&#65533;h9&#65533;k&#65533;|&#65533;|&#65533;,$O&#65533;&#65533;&#65533;4&#65533;&#65533;&#65533;Z&#65533;Z&#65533;&#65533;^&#1414;%&#65533;4&#65533;AD&#65533;&#65533;!0a&#65533;
h&#1027;Q*&#65533;&#65533;#yb&#65533;p`&#65533;Q&#65533;&#65533;Fb&#65533;&#65533;.&#65533;	*&#65533;&#65533;&#65533;h&#65533;3&#65533;&#65533;k]&#65533;Z&#65533;;RX&#65533;C]&#65533;&#65533;&#65533;G&#65533;M&#65533;WL&#65533;c&#65533;5&#65533;l &#65533;9&#65533;&#65533;&#65533;&#65533;&#65533;D&#65533;&#65533;a5&#65533;C&#65533;PJ!&#65533;!W"
&#65533;N&#65533;&#65533;&#65533;&#65533;B&#65533;&#65533;c&#65533;@&#65533;K	&#65533;&#65533;$d,XE&#65533;&#65533;&#65533;&#65533;Z&#65533;&#65533;&#65533;&#65533;&#65533;&#65533;y&#65533;J#&#65533;xE,R&#65533;>U&#65533;&#65533;&#65533; F8&#65533;&#65533;?q&#65533;y&#65533;&#65533;&#65533;-&#65533;	&#65533;&#65533;	'&#65533;@&#65533;z&#65533;&#65533;&#65533;`&#65533;+&#65533;&#65533;&#1014;&3<&#65533;&#65533;&#65533;m;&#65533;&#65533;&iX&#65533;g`p2%&#65533;]&#65533;&#65533; 4&#1232;&#65533;&#65533;&#65533;h&#65533;&#65533;&#65533;&#65533;pk,&#65533;P{% &#65533;>=j&#65533;a	&#65533;;&#65533;&#65533;&#65533;&#65533; 1&#1576;&#65533;&#65533;&#65533;A&#65533;sA&#65533;o&#65533;#M&#65533;&#65533;&#65533;&#65533;.M&#65533;@
4&#65533;&#65533;Tq&#65533;)#&#65533;&#65533;W&#65533;&#65533;&#65533;&#65533;t2&#1134;&#65533;&#65533;&#65533;&#65533;9jN&#1625;&#65533;&#1797;-&#65533;c&#65533;VE]&#65533;&#65533;1 "&#65533;&#65533;u&#65533;&#65533;&#65533;`
&#65533;&#65533;B{x&#65533;&#65533;+la&#65533;4&#65533;w&#949;&#65533;s&#1479;u&#65533;uHT&#65533;i&#65533;&#65533; F_&#65533;&#65533;.&#65533;p[,\&#65533;&#65533;K&#65533;&#65533;1&#65533;&#426;"@E*RQq`B&#65533;&#2028;8&#65533;!fr&#65533;&#65533;&#65533;'&#65533;&#65533;]a&#865; G&#65533;KER&#65533;&#65533;<MM@g&#65533;h&$,"M&#65533;I&#215;O&#65533;f&#986;X&#65533;&#65533;&#65533;(&#65533;/~&#65533;
	&#65533;&#1547;&#65533;&#65533;&#65533;k&#65533;&#65533;xP&#65533;&#65533;&#65533;5&X8&#65533;";&&#65533;%@!&#513;&#513;0&#65533;&#65533;&#65533;%r40&#65533;&#65533;&#65533;&#65533;&#65533;&#65533;&#532;&#65533;&#65533;&#65533;&#65533;&#65533;&#65533;&#65533;&#65533;&#65533;e6&#65533;p&#65533;&#65533;I0&#65533;&#65533;&#65533;&#65533;&#65533;&#600;&#65533;&#65533;&#65533;0]i&#65533;&#65533;&#65533;8&#65533;<*&#65533;&#166;&#65533;*&#65533;	&#65533;&#65533;3FB&#65533;G&#65533;&#65533;&#1025;#&#65533;&#65533;&#65533;s&#65533;I&#65533;'&#65533;D(&#65533;-&#65533;&#65533;/H&#65533;&#65533;&#65533;&#65533;&#65533;&#65533;~&#65533;&#65533;XP6&#65533;&#65533;&#65533;;8^H&#65533;&#65533;&#65533;[0@H&#65533;RhcB&#65533;?JL&#65533;X&#65533;&#65533;&#65533;&#65533;&#65533;m&#65533;&#65533;&#65533;&#65533;&#65533;hP&#65533;&#65533;&#65533;R&#65533;8&#65533;&#65533;7Q-&#65533;&#65533;&#65533;&#65533;l&#160;;&#65533;-&#65533;&#512;X&#65533;&#65533;&#65533;&#65533;&#65533;&#65533;@&#65533;.&#65533;&#65533;!&#65533;&#65533;&#65533;4&#65533;	&#65533;Cq&#65533;&#65533;&#65533;0!&#65533;&#65533;&#65533;8&#65533;;&#65533;&#65533;&#65533;# &#65533;&#65533;;&#65533;#5&#65533;&#65533;&#1537;&#65533;&#65533;0/8&#65533;z&#65533;&#65533;v&#640;BI&#65533;&#65533;(
&#65533;y&#65533;&#65533;9&#65533;",&#65533;&#65533;&#65533;&#476;*6&#65533;&#65533;G_qXI6&#65533;#&#65533;&#65533;&#65533;&#65533;&#65533;&#65533;&#65533;&#65533;#&#65533;&#65533;6+&#65533;H&#65533; &#65533;&#65533;&#65533;6p&#65533;0&#65533;D&#65533;2h&#65533;!&#65533;&#1039;B+/x7&#65533;&#65533;/(&#65533;-&#65533;#H&#65533;*&#65533;&#65533;|&#65533;&#65533;&#65533;&#65533;&&#65533;5P&#65533;88(&(&#65533;&#65533;&#65533;T&#65533;&#65533;<J&[&#65533;&#65533;&#65533;Y S@&#65533;S&#65533;&#65533;&#65533;&#65533;?&#65533;,S&#65533;b N&#1836;p&#65533;&#65533;&#65533;Q1&#65533;_&#65533;_&#65533;&#65533;&#65533; &#65533;q&#65533;&#65533;&#65533;&#65533;&#65533;&#65533;&#65533;&#65533;&#65533;K|Z&#65533;	&#65533;&#65533;&#65533;&#65533;!&#65533;?&#65533;`&#65533;&#65533;A&#65533;&#65533;?&#65533;&#65533;&#65533;x&#65533;	&#65533;&#1067;&#65533;	&#65533;&#65533;H|&#1098;&#65533;&#65533;&#65533;
&#65533;:&#65533;&#65533;&#65533;&#1674;&#65533;&#65533;5%&#65533;@!&#65533;&#65533;ZAI&#65533;&#65533;"h&#65533;&P&#65533;QS&#65533;&#65533;*&#65533;&#65533;&#65533;Ls

&#65533;&#65533;&#65533;&#65533;A&#65533;&#42116;"&#65533;g,&#65533;I&#65533;c~<&#65533;&#65533;&#624;&#65533;&#872852;0(t6
&#65533;&#65533;&#65533;&#65533;#&#65533;&#65533;H&#53005;dq'@2&#65533;&#65533; &#65533;C&#65533;&#65533;D&#1024;p&#65533;&#65533;&#65533;j&#65533;&#65533;.x7O&#65533;A&#65533;*&#65533;&#65533;( &#65533;&#65533;&#65533;&#65533;'&#65533;&#65533;&#65533; 	&#65533;&#65533;&#65533;&#65533;&#65533;5&#65533;&#65533;I&#65533;&#65533;.(?&#65533;t2&#65533;&#65533;`&#65533;&#20210;Sp&#65533;V&#65533;&#65533;&#65533;X&#65533;`&#65533;&#65533;&#65533;J&#65533;&#65533;&#65533;b&#705;!?4+?@&#65533;&#65533;&#65533;&#65533;-&#65533;&#65533;
YK&#65533;&#65533;)&#65533;{&#65533;	&#65533;&#65533;&#65533;K&#65533;CL&#65533;&#65533;&#65533;&#65533;&#65533;8Ls&#65533;&#1157;&#65533; &#65533;F&#65533;!	&#65533;&#65533;P&#65533;TS&#65533;&#65533;\&#65533;&#65533;.8&#65533;&#65533;Q&#65533;#&#65533;&#65533;%H&#65533;LM&#1348;&#65533;$&#65533;%&#65533;&#65533;&#65533;&#65533;&#65533;&#65533;&#65533;&#65533;2&#599;&R&#65533;GC&#65533;&#65533;&#65533;&#65533;&#65533;&#65533;&#65533;&#16652;&#65533;$0&#65533;*>&#1379;%|&#65533;&#905;&#65533;)|&#65533;9&#1159;{&#65533;&#65533;&#65533;0&#65533;&#65533;&#65533;|T*&#65533;nk&#65533;.8&#65533;J0&#65533;&#577;R&#65533;#&#65533;&#65533;A&#65533;(&#65533;&#65533;D&#65533;'HU(&#65533;&#65533;O&#65533;&#65533;0&#65533;&#65533;&#65533;#!&#65533;&#65533;H&#65533;&#65533;&#65533;&#65533;&#65533;&#65533;&#65533;Z&#65533;&#65533;]V'K&#65533;ZrP[^&#65533;&#65533;+&#65533;&#65533;W&#65533;&#65533;Wh&#65533;W&#65533;&#65533;`&#65533;&#65533;&#65533;0&#65533;p&#536;Q&#65533;&#65533;&#65533;K&#65533;h&#1668;&#65533;&#65533;&#65533;(&#65533;&&#65533;&#65533;&#65533;H&#65533;!&#65533;&#65533;K,y&#65533;&#65533;&#65533;&#65533; &#192;&#65533;&#65533;&#65533;&#65533;&#65533;Q&#65533;&#65533;&#65533;Ws:&#1076;&#65533;M!&#320;&#65533;(?!&#65533;&#65533;&#65533;&#65533;&#65533;C&#65533;&#65533;&#65533;!&#65533;&#65533;@&#65533;#;&#65533;$&#65533;&#65533;&#65533;R&#65533;M*M!P&#65533;&#65533;&#65533;&&#65533;$&#65533;&#65533;&#513;&#65533;&#65533;&#1793;&#65533;&#1320;&#65533;r&#65533;HS&#17589;Xs&#65533;x&#65533;&#65533;&#65533;&#65533;Q&#65533;U)N&#65533;&#65533;&#65533;@&#65533;&#65533;AM&#65533;&#65533;3TZ&#65533;&#65533;wP&#65533;Y&#65533;B&#46861;&#65533;&#65533;#H&#65533;N~p&#65533;&#65533;&#65533;J&#1346;0&#65533;&#65533;D&#65533;X&#65533;My&#65533;&#65533;#%_&#65533;&#65533;'h&#65533;&#65533;@[&#65533;&#65533;&#65533;&#769;&#60545;XU$JP&#65533;&#65533;&#65533;.>&#65533;R&#65533;;&#65533;V&#1443;<D[&#65533;d]>mhP]&#1029;&#65533;&#65533;&#65533;&#65533;&#65533;&#65533;k&#65533;r&#65533;V1&#65533;Z&#65533;&#65533;3+?&#65533;(&#65533;W`P?&#65533;yu&#65533;Aa4|&#65533;&#1128;&#65533;Q,&#65533;:\&#65533;&#356;&#65533;G&#65533;Q@&#65533;&#65533;	&#65533;1&#65533;&#65533;&#65533;Q&#65533;&#65533;!&#65533;&#65533;&#65533;(Q&#65533;&#65533;!&#1537;#"&#65533;&#65533;&#65533;;&#65533;&#65533;&#65533;&#65533;"S&#65533;&#65533;&&#65533;&#65533;/&#65533;-H$&#65533;&&#65533;q&#65533;C[&#65533;u&#65533;&#65533;t&#65533;p&#1154;&#65533;&#65533;n&#65533;&#65533;#&#65533;&#65533;&#65533;&#65533;&#1600;,0<Z&#65533;S&#65533;&#65533;&#65533;&#65533;I&#544;"`&#65533;#&#65533;B&#65533;d&#65533;Z&#65533;&#65533;&#65533;&#65533;&#65533;1X&#65533;&#65533;.H&#65533;&#513;;&#65533;%+h&#65533;'$&#1026;)h&#65533;&#65533;L&#65533;&#65533;P&#65533;S&#65533;&#65533;VM&#65533;&#65533;&#65533;&#65533;&#65533;[8&#65533;S&#65533;*&#65533;7&#65533;5&#65533;&#65533;RJ&#65533;mX&#65533;jE&#65533;jm&#65533;%&#65533;P&#65533;&#65533;&#65533;Jc&#65533;&#65533;&#65533;&#65533;,&#65533;`&#65533;Z&#65533;&#65533;q%&#65533;X&#65533;&#65533;&#65533;	&#65533;4|Y&#65533;&#65533;W!&#65533;2&#65533;&#65533;5c&#65533;a&#65533;&#65533;$:&#65533;`&#65533;&#65533;$[%%!:y&#65533;`*&#65533;"&#65533;!&#65533;F&#65533;&#65533;&#65533;&#65533;&#65533;R&#65533;<&#65533;%&#65533;R&#65533;&#65533;&#65533;%P&#65533;$;&#65533;T&#65533;&#65533;L&#65533;$&#65533;$&#65533;&#65533;&#65533;&#65533;eON&#65533;&#65533;
P&#65533;&#555;&#65533;`c&#65533;&#65533;&#65533;&#65533;&#65533;X5&#65533;&#65533;ep&#65533;@0V&#65533;Y&#65533;&#65533;&#65533;&#65533;e&#1948;&#65533;r&#65533;E&#65533;&#9020;_v`d&#444;}&#65533;T' 2p&#65533; &#65533;1@&#65533;iF&#65533;/&#65533;&#65533;&#1172;&#65533;&#65533;O$&#65533;-%xv&#1661;&#65533;Q=&;Y&#65533;y&#65533;&#65533;`&#256;&#65533;-&#65533;+&#65533;&#65533;!LM&#65533;P VZ@&#65533;!&#65533;&&#65533;&#65533;`P&#8238;V&#65533;p&#65533;&#65533;&#65533;r&#65533;&#1838;&#65533;b&#65533;&#65533;P&#65533;&#65533;&#65533;-&#65533;Zp&#65533;N}&#65533;&#65533;A{Y&#65533;C,&#65533;&#65533;&#65533;!&#65533;&#65533;G*&#65533;&#65533;&#65533;&#65533;&#65533;&#65533;C&#65533;11&#65533;	X&#65533;#&#65533;x29QP&#65533;&#65533;&#65533;&#65533;&#65533;$0&#65533;&#65533;5n&#65533;G&#65533;g8&#65533;F&#65533;d<&#65533;&#65533;&#65533;@Jn&#65533;0&#65533;d,&#65533;&#65533;&&#65533;&#65533;&#65533;n$@M&#65533;f&#65533;&#65533;-&#65533;zY&#65533;S^&#65533;&#65533;Z&#829;&#65533;LH&#65533;&#65533;`[#&#65533;:Y		&#65533;&#65533;&#65533;an0v&#65533;&#37686;d&#65533;&#1159;&#65533;l&#65533;N&#58625;&#65533;&#65533;1X&#65533;d@e&#33918;&#65533;&#65533;&#65533;#H&#65533;)8&#65533;&#65533;&#65533;&#65533;&#65533;y&#65533;j&#65533;&#65533;e&#65533;&#65533;&#65533;&#65533;&#65533;&#65533;:+=&#65533;U&#65533;MOa&#65533;&#65533;B,&#65533;&#65533;S&#65533;j&#65533;&#65533;&#65533;&#65533;a&#1542;1r&#65533;&#65533;&#717;b&#65533;&#65533;)&#65533;&#65533;&#65533;]" &#65533;&#65533;&#65533;t2\\&#65533;&#65533;]&#65533;d.{&#65533;&#65533;G
	&#65533;&#65533;&#65533;!&#65533;c&#65533;&#65533;d&#65533;|&#65533;M&#65533;m.~y&#65533;&#65533;&#65533;&#65533;&#65533;H&#65533;P&#65533;#Tc&#65533;E&#65533;^I&#65533;>&#65533;&#65533;A &#65533;Axj%&#65533;&#65533;%h<H_&#65533;&#65533;/&#65533;&#65533;&#65533;FM.0_&#65533;E&#65533;_&#65533;&#65533;&#65533;&#832;S&#65533;
p&#65533;&#65533;&#65533;X&#65533;M&#65533;&#65533;f&#65533;\$&#65533;&#65533;&#65533;&#65533;&#65533;S&#65533;*&#1700;rHF&#65533;&#189;&#65533;&#65533;&#65533;#&#65533;B*&#65533;&#65533;ef~&#65533;&#65533;.`&#65533;o&#65533;&#65533;IH&#65533;&#65533;&#65533;&#65533;&#65533; %&#65533;l&#65533;(&#65533;&#65533;&#1025;X&#65533;y x&#65533;&#65533;&#65533;+7M>&#65533;X&AXL&#65533;M&#65533;&#65533;&#65533;5&#65533;!&#65533;^b&&#1926;bp&#65533;8&#65533;4n&#65533;&#65533;&#65533;*&#705;&#65533;&#65533;cn&#65533;&#65533;&#65533;Y&#65533;&#65533;hE&#65533;&#65533;	&#65533;Ls:!c&#65533;&#65533;&#65533;&#1873;	&#65533;&#65533;&#65533;|&#65533;|&#65533;&#65533;&#65533;{&#1908;&#65533;=&#65533;&#65533;0&#65533;&#65533;&#65533;&#65533;0!&#65533;(&#65533;&#65533;7&#65533;&#65533;V&#65533;&#65533;[Y&#65533;AX&#65533;H&#65533;%x&#65533;&#65533;jO&So6&#65533;$&#65533;&#65533;&#65533;&#65533;&#65533;&#65533;} &#65533;7&#65533;&#875;&#65533;r&#65533;&#65533;4Hq2IG&#65533;&#65533;8+x&#65533;^&#65533;&#65533;&#65533;&#65533;&#65533;&#65533;&#1699;]&#65533;&#65533;&#65533;B&#65533;\H&#65533;(&#552;&#65533;&#65533;&#65533;&#65533;&#65533;&#65533;&#65533;&#1334;d7ePD  &#65533;&#1597;&#65533;&#65533;&#65533;u&#65533;H&#65533;&#65533;&#65533;&#65533;6!H&#65533;	T&#65533;&#65533;%&#65533;&#65533;&#65533;&#65533;S&#65533;&#65533;S&#65533;&#65533;&#65533;&#65533;&#65533;*VZ&#65533;&#65533;dh#&#65533;&#65533;&#65533;&#65533;&#65533;f&#65533;V&#65533;[h&#65533;=n&#65533;&#65533;&#65533;n&#65533;\&#65533;&#65533;&#65533;[&#65533;Zx"&#65533;n(&#65533;&#65533;(&#65533;&#65533;&#65533;K&#65533;&#65533;&#65533;!XH&#65533;&#1889;&#65533;]&#65533;`&#65533;;v&#65533;@&#65533;p&#65533;&#65533;G&#65533;&#65533;&#65533;[e&#65533;
&#65533;	&#65533;&#65533;&#65533;+&#65533;&#65533;&#65533;&#65533;#B&#65533;A&#65533;&#65533;>&#65533;>&#1026;A&#65533;&#65533;7&#65533;Y&#65533;&#65533;&&#65533;\&#65533;&#65533;2&#65533;&#65533;&#65533;Y$&#65533;&#65533;X&#65533;o&#65533;=&#65533;&#65533;Z&#65533;Zm-&#1981;&#65533;h&#65533;j&#65533;&#65533;{)&#65533;&#65533;0x&#65533;&#65533;&#65533;&#65533;`q@R&#65533;.wG]0aF`s?&#65533;sg`u&#65533;|vw`~X &#65533;&#557;=#&#65533;&#65533;D&#65533;h*&#65533;&#65533;&#65533;&#65533; S&#65533;&#65533;&#65533;&#65533;w&#65533;w&#65533;&#65533;&#65533;.E&#65533;&#65533;S(&#65533;&#65533;_&#65533;&#65533;V&#65533;&#65533;&#65533;?\`&#65533;&#65533;&#65533;&#65533;&#65533;`(&#65533;&#65533;{b&#65533;Y&#65533;(&#65533;~mbX&#65533;-&#65533;\Q&#65533;&#1816;&#65533;&#65533;&#65533;
&#65533;I&#65533; &#65533;&#65533;&#65533;8c&#65533;&#65533;&#65533;&#65533;&#223;&#1515;5&#65533;QyM&#65533;&#65533;&#65533;&#65533;,&#65533;z}&#65533;K&#65533;&#65533;&#65533; &#65533;x&#65533;`A&#65533;&#65533;-&#65533;
u&#65533;&#528;!?}&#65533;&#65533;&#65533; +T&#65533;&#65533;&#65533;&#65533;&#65533;E&#65533;Bj&#65533;d&#65533;8&#65533;&#65533;$&#65533;&#65533;%L&#65533;$J&#65533;j&#65533;&#65533;C&#65533;8h&#65533;&#65533;&#65533;&#65533;2l&#552;!&#65533;&#65533;fXz!$f|Y&#65533;O&#65533;&#65533;}^&#65533;z&#65533;/,&#1647;&#65533;&#414;%;&#65533;&#65533;n&#1634;u&#65533;&#65533;&#65533;&#1782;p&#65533;&#65533;&#875;wo]&#65533;s&#39309;&#758;,&#65533;&#134;#N|x]dN&#65533;@&#65533;f"e&#65533;&#65533;)&#65533;&#65533;l&#65533;'xX :&#65533;&#65533;\&#65533;&#65533;&#65533;#,P&#65533;`B$&#457;?&#65533;J&#65533;&#691;&#467;'P&#65533;r&#65533;&#65533;k&#65533;-Z&#65533;h&#65533;&#790;&#65533;&#3860;&#65533;u+&#65533;&#65533;p&#65533;&#261;&#65533;~]\&#65533;r&#1791;cF&#65533;V-Q&#65533;&#65533;&#65533;&#65533;&#65533;&#65533;-&#65533;&#65533;&#65533;&#65533;&#65533;64&#65533;&#65533;&#65533;B&#65533;&#65533; UT` `Q	e&#65533;SX&#65533;&#65533;&#65533;DEN&#65533;&#65533;&#65533;&#65533;N	&#65533;PT0u(&#65533;x&#65533;&#65533;,&#65533;&#65533;]&#65533;&#65533;&#65533;D&#65533;&#65533;&#65533;&#65533;&#65533;GHTX&#65533;&#65533;H!y&#65533;G&#65533;&#65533;&#65533;&#65533;G&#65533;&#65533;&#65533;6&#65533;&#65533;&#65533;B&#65533;p&#65533;1(&#65533;R&#65533;&#65533;V%EB$&#65533;&#65533;&#65533;&#65533;P&#65533;
$&#65533;&#65533;	'P&#65533;&#65533;Vg&#65533;5Xau&#65533;&#65533;&#65533;ar	f&#65533;\y&#1141;W&#65533;|&#65533;&#65533;g&#65533;e&#27035;&#65533;Z&#65533;&#65533;a]&#65533;&#65533;&#65533;A&#512;c$&#65533;&#65533;e&#65533;)2	f&#65533;D&#65533;&#65533;,p@
J&#65533;&#65533;j&#65533;&#1123;&#65533;*r&#65533;&#65533;"\pBp&#65533;&#65533;&#65533;)&#65533;&#65533;&#65533;
-&#65533;&#65533;&q&#65533;&#65533;BKp&#65533;&#65533;&#65533;&#65533;s&#65533;	8&#462;&#65533;w&#65533;y&#65533;]v&#842;3y&#18023;&#65533;'&#65533;&#65533;2y&#65533;&#65533;QD, &#65533;&#65533;}(r&#65533;\&#65533;&#65533;&#65533;
(&#65533;&#65533;B&#65533;.OM &#65533;&#65533;^poAYH&#65533;&#65533;_V&#65533;&#65533;&#65533;&#656;&#65533;@&#65533;&#65533;&#65533;-&#65533;&#65533;E&#65533;<dH&#65533;&#65533;!&#65533;&#65533;GB&#65533;VX&#65533;EH]4&#65533;EMM$&#65533;+%&#65533;&&#65533;&#65533;&#65533;;&#65533;&#65533;$	$&#65533; &#65533;c&#65533;q&#65533;[&#65533;QFR&#65533;P0&#65533;6&#65533;F&#65533;7&#65533;P&#65533;&#65533;`3&#986;S&#65533;X&#65533;&#65533;&#65533;`r&#65533;&#599;]}&#65533;&#65533;&#65533;`&#65533;V&#65533;y&#65533;5&#65533;k&#65533;]V?&#65533;8&#65533;($H&#65533;!&#65533;*c)f&#65533;Lb&#65533;Q\I&#65533;&#65533;$&#65533;-{&#65533;&#65533;I+&#65533;&#65533;&#65533;&#65533;p&#65533;*&#65533;&#65533;&#155;'&#65533;&#65533;&#65533;&#65533;&#65533;&#65533;+r&#65533;&#65533;&#65533;-&#65533;=&#65533;&#65533;&#192;&#65533;,&#65533;&#65533;5&#65533;&#65533;&#65533;u&#65533;LK&#65533;(&#65533;|&#65533;(&#65533;&#65533;2&#65533;+&#65533;!&#65533;d&#65533;&#65533;&#65533;&#65533;&#65533;\&#65533;&#65533;&#65533;>&#65533;o&#65533;N&#65533;&#65533; &#65533;&#47032;&#65533;T@A&#65533;B&#65533;[\@&#65533;&#65533;^&#65533;&#65533;&6&#65533;&#65533;&#65533;&#65533;)"2&#65533;&#65533;&#65533;#&#136;! &#65533;t&#65533;!'&#65533;&#65533;!&#65533;DZ&#65533;If&#65533; m3&#65533;:&#1921;&#65533;y&#65533;#&#65533;G?&#65533;!v`&#65533;&#65533;(C&#65533;&#65533;&#65533;+<&#65533;;C(Al&#65533;#&#65533;&#65533;&#1691;&#65533;f&#65533;&#65533;&#65533;&#65533;kr&#65533;S&#65533;&#65533;&#65533;&#65533;&#65533;&#65533;-&#65533;8&#65533;&#65533;&#65533;&#65533;&#65533;&#65533;&#65533;p&#65533;p&#65533;$a2&#65533;["&#65533;&#65533;fX&#65533;&#65533;&#65533;j`l&#65533;i&#65533;&#65533;F(&#65533;@\&#65533;B&#65533;8*R&#65533;&#65533;&#65533;&#65533;&#65533;)&#65533;V&#65533;P&#65533;j8&#65533;&#65533;&#65533;&#65533;
[&#65533;b8&#65533;&#65533;rF&#65533;&#65533;=&#65533;u&#65533;&#65533;&#65533;u&#65533;&#65533;Z&#65533;&#65533;&#65533;'&#65533;&#65533;Z&#65533;b&#65533;&#1029;&#65533;&#65533;p&#65533;>&#65533;&#65533;&#65533;<&#65533;ky&#65533;d&#65533;&#65533;&#65533;&#38994;AX&#65533;&4&#65533;/}&#65533;{C&#65533;e&#65533;&#65533;(&#65533; &#65533;&#65533;&#65533;Pa&#65533;x!.&#65533;&#65533;&#65533;&#65533;#&#660;!&#65533;&#65533;&#65533;&#65533;&#65533;$M &#65533;8&#65533;&#65533;$&#65533;:&#65533;IJp&#65533;&#65533; O&#65533;Z?
&#65533;&#65533;<&#65533;&#65533;&#65533;:&#65533;!|&#65533;#,`a&#65533;b&#65533;&#65533;B&#65533;q-0w&#65533;!&#65533;&#65533;&#629;tle&#65533;&#65533;c&#259;&#65533;&#65533;mNx&#65533;Q&#65533;&#65533;1\&#65533;&#65533;&#65533;T3&#65533;)`&#65533;&#65533;P&#65533;7B&#65533;&#65533;:&#65533;&#65533;&#65533;h&#65533;)L&#65533;&#65533;
&#421;&#65533;&#65533;&#65533;D<&#65533;FO&#65533;q&#65533;*No49&#65533;&#65533;W&#65533;t&#65533;1&#65533;q&#65533;&#65533;;&#65533;&#65533;&#65533;v&#65533;#pC&#65533; &#65533;0f&#65533;HNh+&#65533;&#65533;&#65533;&#65533;.Q"&#65533;&#65533; &#65533;&#65533;h &#65533;l&#65533;&#65533;/&#65533;&#724;zPN4&#65533;&#65533;&#65533;y&#65533;&#651204;&#65533;%V=&#65533; &#65533;,&#65533;<@&#65533;&#65533;n&#65533;0&#65533;&#65533;4&#65533;G<&#65533;3zD$"ab^XB&#65533;p&#65533;&Tv	]&#65533;&#65533;&#65533;&#65533;&#978; '&#65533;&#65533;&#65533;&#65533;6&#65533;v+\9[b&#65533;&#65533;&#65533;&#65533;ek`&#65533;!e&#65533;&#65533;&#65533;&#65533;&#65533;&#65533;A	&#65533;O&#65533;&#1500;&#65533; d`P`&#65533;H&#65533;&#65533;&#65533;!b
$&#65533;&#65533;5&#65533;qO&#65533;&#1027;&#65533;&#65533;C#B&#65533;&#65533;&#65533;&#65533;&#65533;&#65533;&#65533;&#65533;O&#65533;	O&#65533;&#65533;0&#65533;&#65533;xA9&#65533;u&#65533;C&#65533;>&#65533;&#65533;&#65533;&#65533;W&#65533;N0)Hh]&#65533;&#65533;&#65533;A&#65533;R&#65533;&#21223;j&#65533;=&#65533;&#1029;.P&#65533;+&#65533;@&#65533;4&#65533;&#65533;lU&#65533;`&#65533;Y&#1477;&#65533;&#65533;:&#65533;A&#65533;&#65533;*b&#65533;6J&#65533;0	uhz&#65533;&#65533;&#65533;D&#65533;0(&#65533;&#65533;&#65533;c&&#65533;	BX&#65533;~&#65533;&#65533;&#65533;&#65533;B2P+Y&#146;&#65533;3&#65533;&#65533; 9&#65533;A3&#65533;1&#65533;s1&#65533;+D(?&#65533;5&#65533;&#65533;Ox
s@s&#46529;7&#65533;j&#65533;&#65533;:&#65533;Q&#65533; &#65533;M&#65533;B"&#65533;&#65533;&#65533;&#65533;&#65533;2&#65533;&#65533;2&#65533;;C&#65533;&#65533;{&#65533;&#65533;%B&#65533;
Y&#65533;t&#65533;&#65533;&#65533;m<&#65533;	&#65533;&#65533;"&#1184;N/&#65533;&#65533;&#65533;VD.&#65533;&#65533;C&#65533;8&#65533;9Z+:>&#65533;/x&#65533;&#1722;&#65533;2&#65533;L&#65533;&#65533;[};&#65533;,X&#65533;&#1032;0&#65533;`'! &#65533;&#65533;+a&#65533;&#65533;*T&#65533;&#65533;U&#65533; (k&#65533;&#65533;&#65533;&#65533;y&#65533;&#65533;w!&#65533;&#65533;|$Cz@&#65533;E&#65533;GA&#65533;!l4+T!&#527;&#65533;&#65533;&#65533;*;&#65533;&#65533;&#65533;&#65533;&#65533;At&#65533;&#65533;&#65533;	&#65533;Zsa&#65533;Y&#65533;f-&#65533;&#65533;&#65533;&#65533;&#65533;T&#65533;2&#65533;vl&#65533;U&#65533;^(y$&#65533;	>&#135;H$`&#65533;?&#65533;3&#65533;&#65533;g&#65533;&#35043;r&#65533;*b&#1098;&#601;"&#65533;0&#65533;m&#65533;G&#65533;&#397;&#65533;&#65533;L&#1899;	M&#1505;&#65533; E#&#65533;&#65533;	[|"&#65533;@&#65533;t&#65533;1&#65533;b&#65533;&#65533;:F0&#65533;&#65533;%&#65533;&#65533;&#65533;*&#65533;&#1371;&#65533;&#65533;&#65533;&#65533;&#65533;X`&#65533;D&#65533;&#65533;XX&#65533;1,0N:`&#65533;&v@0&#65533;	4&#65533;&#65533;rj@&#65533;f;))&#65533;"&#65533;qK&#65533;=
 &#65533;&#65533;&#65533;Wl&#65533;](f&#65533;>,$2&#65533; &#65533;l#&#65533;<n
C &#65533;&#65533;L&#65533;M,$	>&#65533;Av &&#65533;&#65533;&#65533;px&#65533;&#65533;Z;	&#65533;Oe;8&#65533;&#65533;3&#65533;&#65533;g}&#65533;&#65533;&#65533;k8ca`&#65533;N&#65533;;mjHk&#65533;&#65533;7~!&#65533;?&#65533;&#65533;c&#65533;M&#65533;;&#65533;&#65533;&#65533;&#65533;)N&#65533;h&#65533;N&#65533;&#1213;&#65533;F.&#65533;&#65533;F&#65533;&#65533;&#65533;&#65533;|&#54281;L&#65533;W&#65533;]0&#65533;&#65533;&#65533;&#64558;&#65533;&#65533;&#65533;&#65533;R&#65533;&#65533;j_P&#65533;#&#65533;&#65533;&#65533;e&#1872;B&#65533;&#65533;Vm@&#1629;&#65533;g&#65533;D,&#65533;/5&#65533;,&#65533;&#65533;&#65533;A&#65533;&#1597;&#65533;&#1395;&#1344;R&#65533;&#65533;&#65533;&#65533;pH&#65533;&#65533;&#65533;^&#65533;x&#65533;Hl&#65533;B&#65533;&#65533;&#65533;&#65533;,A&#65533;&#65533;x&#65533;&#65533;(A&#65533;&#65533;&#65533;&#65533;&#800;&#1792;&#65533;&#65533;
&#65533;@5&#65533;&#65533;l)&#65533;&#65533;iM&#65533;&#65533;^&#65533;&#65533;Y&#65533;Mm&#65533;VAYa&#65533;&#65533;:,C2,3&#65533;3h&#65533;u}?&#65533;C&#65533;&#65533;A&#65533;B,&#65533;&#65533;&#65533;&#65533;Ah&#65533;y&#65533;T&#65533;&#65533;-&#65533;_/&#65533;&#65533;&#65533;&#65533;W&#65533; dB)&#65533;'&#65533;0K1&#65533;&#65533;w,]8X!&#65533;&#65533;&#65533;&#578;/&#65533;&#65533;Z&#65533;&#65533;&#65533;`&#65533;,&#65533;,@B%DB}l&#65533;&#65533;X&#65533;]@&#65533;g8`N &#65533;&#65533;&#65533;K&#65533;&#65533;&#65533;&#65533;dR&#65533;&#65533;&#65533;&#65533;&#65533;&#65533;&#65533;&#65533; ^&#65533;y&#65533;&#65533;_&#65533;&#65533;&#65533;@&#65533; &#65533;&#65533;&#65533;&#65533;&#65533;&#1284;&#65533;@&#65533;L
&#65533;&#65533;R&#65533;&#65533;&#65533;@b&#65533;&#65533;#&#65533;X&#65533;&#65533;a&#65533;&#65533;So&#65533;I_&#65533;	&#65533;&#65533;&#65533;>&#65533;&#65533;&#65533;?&#65533;&#65533;)&#65533;<&#65533;&#65533;k&#65533;&#65533;7&#65533;A8&#65533;)H&#65533;*&#65533;&#725;&#65533;(&#65533;P$&#65533;Q+&#65533;W(&#65533;&#65533;.T+&#1537;8B#&#65533;&#65533;&#65533;&#65533;#&#65533;! t&#65533;(&#65533;&#65533;&#1105;&#65533;&#1225;9&#65533;,&#514;+B(&#65533;&#65533;&#65533;a&#65533;+@&#65533;$(&#65533;<&#65533;&#65533;&#65533;l&#65533;&#1624;h&#34957;&#65533;\9	&#65533;&#65533;&#65533;|&#65533;Ih&#65533;&#65533;&#65533;&#65533;&#65533;&#65533;&#65533;&#65533;&#65533;
&#65533;&#65533;&#65533; h&#65533;hD&#65533;@pc&#65533;@&#65533;\@$&#65533;$&#65533;&#65533;9E
t@
&#65533;
&#65533;&#65533;	&#65533;&#65533;@&#65533;&#65533;LB7&#65533;A&#65533;&#65533;o&#65533;&#65533;>
&#65533;l&#65533;&#65533;e&#65533;&#65533;mm!mJ&#65533;@&#65533;g&#65533;&#65533;Z&#65533;E;&#65533;&#65533;&#65533;&#65533;E&#65533;&#653;&#65533;)&#65533;&#65533;%&#65533;&#65533;y&#65533;Qzep&#65533;&#65533;&#65533;qBH6B#&#65533;d&#65533;&#65533;"&#65533;&#65533;)&#65533;&#65533;&#65533;&#1090;(&#1794;0&#65533;x&#65533;&#65533;QU&#65533;,lB &#65533;N&#65533;&#65533;U]-&#65533;B,T'*<&#65533;$B!&#65533;x]p&#65533;l@W&#65533;&#65533;&#65533;}4&#65533;X@&#65533;@&#65533;&#65533;&#65533;Q&#65533;&#65533;R<&#65533;&#1804;&#65533;&#65533;&#65533;&#65533;_8&#65533;
&#65533;x&#65533;&#65533;&#65533;X&#65533;&#65533;&#65533;d&#65533;&#65533;%&#65533;&#65533;&#65533;&#65533;
d@\&#65533;2&#65533;C7tC;u5&#131;&#65533;&#65533;<@8Ja&#65533;&#65533;%&#65533;#A&#65533;&#65533;&#65533;	>&#65533;Y&#65533;b&#25286;!&#65533;&#65533;&#65533;o&#65533;"&#65533;@&#65533;f&#65533;&#65533;WH&#65533;&#65533;A+&#65533;&#65533;(&#65533;&#65533;(L$E&#65533;n&#65533;z&#65533;B&#65533;B&#65533;&#65533;&#65533;,&#257;&#65533;f&#65533;&#833;&#65533;\dB*\&#65533;a&#65533;(&#1538;q&#65533;&#65533;&#65533;Uv&#65533;&#65533;R&#65533;+&#65533;&#65533;N&#65533;deu
%*&#65533;$DB!4*&#65533;G&#1621;'/&#65533;R&#65533;=&#65533;&#65533;&#65533;&#65533;\&#65533;Q&#65533;,&#65533;&#711;hO&#65533;'&#65533;&#65533;)8&#65533;&#65533;T&#65533;&#65533;&#65533;xA\L&#65533;&#65533;e&#65533;I&#65533;d@
&#65533;&#65533;&#65533;&#65533;&#65533;&#65533;:XC&#65533;5P&#65533;N&#65533;5X(<&#65533;C&#65533;vfoT=&#65533;e&#65533;(&#65533;|!j&&#65533;(&#65533;&#65533;*B-&#1806;&#65533;C;&#65533;&#65533;i&#65533;&#65533;&#65533;b&#65533;D6&#65533;"&#65533;&#65533;B&#65533;&#65533;+&#65533;&#65533;.H&#65533;m&#65533;.&#65533;BP)}&#65533;$&#65533;]&#65533;%d&#150;n&#65533;&&#65533;&#65533;0&#65533;&#356;8$K!&#65533;)9X1&#65533;$18&#65533;F'&#65533;&#65533;&#65533;+&#65533;",&#258;+0&#65533;!X&#65533;$&#65533;&#65533;),&#65533;p&#65533;&#65533;-&#65533;&#65533;&#65533;/r&#65533;&#65533;&#65533;)!j+&#65533;&#65533;+1#&#65533;&#65533;&#65533;&#65533;&#65533;@&#65533;$X&#65533;T&#65533;&#65533;&#65533;h&#65533;&#65533;&#65533;&#65533;&#65533;&#65533;4&#65533;&#65533;&#65533;&#65533;	W&#65533;&#65533;&#65533;&#65533;&#65533;&#65533;&#65533;h&#406;&#65533;&#65533;&#1071;&#65533;*?&#65533;&#65533;?&#1097;h&#65533;&#65533;+&#65533;}Y&#65533;zE;&#65533;A&#65533;&#65533;&#65533;(\&#65533;&#65533;|&#65533;&#65533;&#65533;&#65533;&#65533;B.x.H&#247;&#65533;B.&#65533;)&#65533;&#65533;&#65533;J&#65533;$&8&#65533;6n&#65533;k&#65533;P&#65533;C&#1938;C&#65533;&#65533;-1XBN&#65533;+l$4&#65533;O&#65533;&#191;&#65533;+,Q:&#65533;%H&#65533;&#65533;&#65533;.&#65533;T~&#65533;E&#65533;&#65533;&#65533;`*&#65533;&#65533;&#65533;&#65533;&#65533;O&#65533;D&#65533;L3*&#65533;&#65533;B&#65533;&#65533;&#65533;L&#65533;8V!|&#771;&#65533;&#65533;&#65533;&#65533;&#65533;]&#65533;&#65533;L(=&#65533;c&#65533;&#1706;&#65533;bM="&#65533;m&#65533;&#65533;&#65533;&#65533;&#65533;	&#65533;?&#65533;&#65533;&#65533;&#65533;c&#65533;&#65533;&#65533;7&#65533;&#65533;&#1382;&#65533;&#65533;bm)&#65533;d&#953;&&#65533;N&#65533;&#65533;A*tk&#65533;&#65533;B)&#65533;$&#65533;^)&#65533;AIZ&#65533;#&#65533; 8)&#65533;+&&#65533;09&#65533;/&#65533;&#65533;&#65533;8&#65533;C9&#65533;,&#65533;&#65533;&#65533;s&#65533;#8gsBO&#65533;&#65533;+(0&#65533;B%0V$XB$(&#65533;!&#65533;&#65533;&#65533;L.&#65533;.&#65533;*@&#1298;*&#65533;U&#65533;&#65533;&#65533;)&#65533;x&#65533;@cC&#65533;&#65533;TJ&#65533;&&#65533;&#65533;&a&#65533;&#65533;&#65533;2&#65533;&#65533;R&#65533;SXh&#65533;&#862;k9&#65533;&#65533;&#1421;k&#65533;&#65533;*&#65533;5q&#65533;&#65533;?&#65533;&#65533;&#65533;&#65533;9/F&#65533;rM:&#65533;&#65533;t&#65533;&#65533;/&#65533;#&#65533;q#&#65533;$Eb&#65533;%&#65533;4b+&#65533;|&#65533;&#65533;&#709;q\BIR$ &#65533;&#65533;m&#65533;&#65533;&x&#65533;O&#753;&#65533;99|$&#65533;&#65533;&#65533; BBsn*&#65533;b$&#65533;bE&#65533;"&#65533;&#65533; &#65533;&#65533;&#65533;h&#65533;<&#65533;&#65533;&#65533;&#65533;&#65533;&#65533;&#65533;D&#65533;&#65533;'&#65533;&#65533;@&#65533;0&#65533;\A&#65533;&#65533;M&#65533;L&#65533;&#65533;`i&#65533;F,&#65533;&#788;&#65533;cP&#65533;P&#65533;9&#65533;g&#65533;&#65533;6\&#65533;2d&#65533;u!C&#65533;&#65533;:&#65533;&#65533;&#65533;*B&#65533;&#65533;_qd\&#65533;y&#65533;7&#513;&#65533;&#65533;&#65533;&#65533;&#65533;&Okn&#65533;&#65533;(&#65533;&#65533;&#65533;&#65533;&#65533;%X&#65533;&#65533;&#65533;&#65533;T&#65533;&(&#65533;&#65533;&#185;>b*&#65533;&#65533;,(&#65533;0l&#65533;6&#65533;&#65533;l&#65533;*.r&#65533;&#65533;"'&#65533; &#65533;1J*V&#65533;+,#(B$L&#65533;c=&#65533;&#65533; @
+&#65533; Y&#65533;&#65533;<&#65533;/&#65533;t(&#65533;

&#65533;&#65533;&#65533;&#65533;&#65533;@05&#65533;M&#65533;&#65533;&#1072;Ep*P&#65533;p	&#65533;'&#65533;T&#65533;&#65533;cK&#65533;&#65533;&#65533;!dN1k&#65533;&#65533;&#65533;&#65533;&#65533;&#65533;E&#65533;ST&#65533;5&#65533;&#65533;-bs6&#65533;5+-B&#65533;}&#65533;*`&#65533;8&#65533;f&#65533;&#65533;&#65533;&#65533;&#65533;D&#65533;&#65533;:c-=&#65533;A<&#65533;=&#1217;&#65533;)&#305;E&#65533;&#65533;%t_z&#65533;B*&#65533;&#65533;6&#65533;@tD&#65533;&#65533;#$r &#65533;&#65533;M$K&#144;&#65533;&#65533;E@&#65533;%X&#65533;&#65533;xA&#65533;&#65533;&#65533;&#65533;&#65533;&#1181;&#65533;2H&#65533;&#65533;&#65533;64@gw&#65533;J+&#65533;
\A&#682;&#65533;$@&#65533;R%&#65533;&#65533;#&#65533;T&#65533;e&#65533;&#65533;&#65533;&#65533;7&#65533;=HqU3&#65533;&#65533;b&#65533;me1&#65533;8uC&#65533;&#65533;`&#65533;&#65533;(&#65533;&#65533;&#65533;&#65533;&#65533;S{&#65533;;&#1025;&#65533;B*&#65533;s<&#65533;&#65533;w&#65533;#&#65533;q#&#65533;3&#65533;]&#65533;&#1441;&#65533;&#625;*&#65533;&#65533;&#65533;&#65533;)<&#65533;m&#65533;B&#65533;9B-&#65533;@{&#65533;}&#65533;+Q&#65533;.&#65533;s*2 &#65533;#&#65533;&#65533;&&#65533;B%4&#65533;$@B&#65533;?Bl&#65533;l&#65533; x&#65533;,&#65533;&#65533;[T&#65533;&#65533;vg&#65533;6+o&#65533;&#65533;&#65533;@&#65533;,%B"XsQ&#65533;$&#65533;&#970;&#65533;F,A&#65533;&#65533;&#65533;@&#65533;&#65533;7x&#65533;:&#65533;n1&#65533;RK&#65533;tSu&#65533;&#65533;3/w&#65533;&#65533;f&#65533;&#65533;&#65533;&#65533;,&#65533;_a>z&#65533;&#65533;&#65533;&#65533;&#1153;y&#65533;&#65533;&#65533;&#65533;&#65533;H&#65533;5&#65533;U&#65533;&#65533;&#65533;&#513;&#65533;&#65533;<c&#150;&#65533;Q&&#65533;&#65533;#v&#65533;)&#65533;3$&#65533;B0&#65533;6&#65533;w@k&#65533;!&#65533;"+r"&#65533;&#65533;BoC'T,$&#65533;&#65533;I&#65533;"(&#65533;I&#65533;"(B&#65533;&#65533;RHA&#65533;&#65533;&#65533;Fh&#65533;@D&#65533;&#65533;&#65533;h"&#65533;&#65533;8&#65533;p&#65533;&#2012;&#65533;&#65533;&#65533;x&#65533;e&#65533;&#65533;&#65533;&#65533;&#65533;&#65533;7&#65533;Cna&#65533;6&#65533;<&qg&#65533;h&#65533;&#65533;&#65533;&#65533;A&#65533;&#65533;%&#65533;&#65533;3&#65533;&#65533;|&#65533;&#65533;	,&#65533;&#65533;&#1810;&#65533;:&#65533;&#65533;0&#65533;#&#65533;&#65533;\&#65533;&#65533;&#65533;wE&#65533;AZ&#65533;d&#65533;~{&&#65533;&#65533;(d&#65533;&#65533;&n&#65533;&#65533;'&#65533;&#65533;B0h&#65533;_o&#65533;&#65533;&#65533;"W*&#65533;&#65533;&#65533;&#65533;#v&#65533;&#65533;d*&#65533;&#65533;W&#65533;+8$&#65533;&#65533;x",&#65533;sgH&#65533;!&#65533;&#65533;c&#65533;A&#960;&#352;z&#65533;$l'B&#65533;&#65533;W&#65533;&#65533;N&#65533;!|Ah&#65533;Rl&#65533;&#65533;&#65533;&#65533;&#65533;&#65533;&#65533;(eRu&#65533;+&#65533;&#65533;o&#65533;+;&#65533;{&#65533;&#1646;Jm&#65533;^&#65533;&#65533;k3r&#2044;W@&#247;WdZ#&#65533;&#65533;W&#65533;&#65533;#}Z&#65533;&#65533;&#65533;{9|&#65533;z&#65533;!&#1814;y)&#65533;*&#65533;&#65533;),.&#65533;&#65533;.@&#65533;6&#65533;&#65533;&#65533;&#65533;&#65533;&#65533;&#65533;BC#(&#65533;;' pB*8&#65533;7v&#65533;&#65533;&#65533;v&#65533;"4xc9|!&#65533;&#522;&#65533;&#65533;#&#65533;(&#65533;n&#65533;&#65533;b*&#65533;,&#65533;&#65533;&#65533;&#65533;&#65533;&#65533;&#65533;&#65533;&#65533;&#65533;OL&#65533;0&#65533;@&#65533;&#65533;7&#65533;&#65533;> &#65533;&#65533;&#65533;&#65533;&#65533;&#65533;&#65533;/&#65533;&#65533;&#65533;&#65533;n&#931;&#65533;n1&#65533;T&#65533;#q+&#65533;5I&#65533;>}&#65533;3&#65533;W&#65533;&#65533;[&#65533;&#65533;7&#65533;j&#65533;&#65533;&#65533;&#65533;dH&#65533;z&#65533;u&&#65533;&#65533;j&#65533;&#65533;`}-N/&#65533;&#65533;-&#65533;&#65533;~&#65533;6&#65533;&#1711;}&#65533;&#65533;&#65533;s:&#65533;"7&#65533;&#65533;A&#65533;*6&#65533;% 8,d&#65533;`Y&#65533;&#65533;&#65533; PD!&#65533;&#65533;F&#65533;&#65533;j&#65533;C&#65533;&#65533;DH
&#65533;&#65533;.&#65533;&#65533;&#65533;&#65533;&#65533;.&#65533;&#65533;D&#65533;&#273;C&#65533;&#65533;p!&#65533;&#65533;?&#65533;6t&#65533;&#65533;&#65533;}R&#65533;(&#65533;&#329;7b&#65533;&#65533;$&#463;9z\&#65533;Q&#65533;E&#65533;)Ft&#65533;fL&#65533;3ib&#65533;&#65533;&#65533;b&#341;:C&#65533;&#65533;hP&#65533;C&#65533;&#65533;4y&#65533;d&#65533;}&#65533;&#65533;9e&#65533;N&#65533;;s&#65533;&#65533;!t&#65533;&#65533;&#65533;9w&#65533;&#65533;&#65533;uT&#65533;:t&#65533;&#65533;1k&#65533;&#65533;&#65533;<ue&#65533;d&#65533;&#65533;R&#65533;4&#65533;Z&#65533;&#65533;&#1325;[&#65533;&#65533;&#65533;&#363;&#65533;,F&#65533;9H&#65533;?	&#65533;DX&#1062;M&#65533; I&#65533;T	ReW&#65533;2)&#65533;!E&#65533;*&#65533;&#65533;&#65533; &#1350;&#65533;XY&#65533;E5&#65533;B^&#65533;Jth&#65533;&#65533;>%*&&#65533;&#65533;*'z&#65533;q&#65533;&#65533;,V&#65533;&#65533;&#65533;&#65533;&#65533;&#726;I&#65533;&#65533;&#65533;&#65533;9&#65533;&#65533;H&#65533;&"&#65533;&#562;"&#65533;&#65533;&#65533;&#599;&#65533;9=&#65533;w&#65533;&#65533;Yj&#65533;~|&#65533;Ay&#65533;L&#65533;&#65533;&#65533;K&#65533;J&#65533;&#65533;&#65533;&#65533;&#65533;&#65533;&#65533;&#65533;F&#65533;&#65533;&#65533;<&#65533;+*=&#65533;&#65533;C:.&#580;R.!&#65533;&#65533;&#65533;&#65533;$&#65533;S2&#65533;[x&#65533;&#342;]&#65533;&#65533;&#65533;&#65533;&#65533;#&#65533;&#65533;&#65533;&#65533;,H*&#65533;&#65533;&#65533;s&#65533;D&#65533;?&#65533;4&#65533;<R>!&#65533;/&#65533;&#65533;+9&#65533;&#65533;&#65533;A&#65533;I>&#65533;&#2256;&#1196;&#266;)&#65533;H&#136;#&#65533;&#65533;&#65533;&#65533;&#65533;&#444;&#65533;&#1555;H&#852;&#65533;{&#65533;&#65533;&#65533;)&#65533;&#65533;&#65533;&#681;&#65533;&#65533;&#65533;L&#65533;&#65533;4&#65533;2&#65533;&#65533;&#65533;t(:&#65533;&#65533;&#65533;&#65533;&#65533;&#922494;&#65533;#&#65533;RJ&#65533;&#65533;&#65533;&#65533;R&#65533;&#65533;H&#65533;&#65533;<&#65533;&#65533;$&#65533;L0q&#65533;@&#65533;&<&#65533;RNY&#65533;L>&#65533;&#65533;/y&#65533;A&#65533;$&#65533;&#65533;c&#65533;V@&#65533;&#65533;&#65533;&#65533;`&#65533;dXs&#65533;H>BMK>&#65533;dC&#65533;4.US&#65533;&#65533;`&#65533;&#65533;J?T&#65533;C&#65533;A&#65533;&#138;$&#65533;8&#65533;
+&#65533;&#65533;&#65533;4d&#65533;O&#65533;&#65533;'&#65533;&#65533;$4&#65533;&#65533;&#65533;&#65533;'&#65533;&#65533;&#65533;x&#65533;N=?Oj&#926;M&#65533;&#65533;&#65533;&#65533;&#201;&#65533;~H&#65533;C&#65533;R&#65533;&#65533;t*&#65533;4&#65533;&#657;&#65533;1&#65533;&#65533;QF&#65533;c&#19746;&#65533;c&#65533;&#65533;N)E.IO&#65533;&#65533;&#65533;W&#65533;&#65533;Ww&#65533;&#65533;/`2&#65533;&#65533;0A [&#65533;&#65533;&#65533;&kq&#65533;1&#65533;a#i&#65533;C,i&#1426;G&#65533;&#65533;B&#65533;M&#65533;&#65533;A&#65533;&#65533;l&#65533;&#65533;8&#65533;L&#65533;&#65533;!&#65533; &#65533;k+&#65533;X&#65533;\8&#65533;&#65533;}&#65533;&#65533;&#65533;&#65533;&#65533;<J&#65533;9&#65533;.&#65533;M&#65533;&#65533;&#65533;&#65533;&#1977;/&#65533;_&#65533;&#65533;&#65533;{QZ&#65533;&#65533;&#395;&#65533;&#65533;=&#65533;&#398;<Zi&#65533;&#65533;K&#65533;&#65533;+F:&#65533;&#65533;s&#65533;&#65533;&#21771;7&#65533;&#65533;&#65533;=0IM$Uu&#65533;RD&#65533;&#65533;&#65533;<8&#65533;&#65533;&#65533;&#65533;&#65533;&#65533;Gz&#65533;5&#65533;&#65533;z&#65533;-&#65533;q&#65533;Gn&#65533;l&#65533;"&#65533;&#65533;&#274;I&#65533;&#65533;&#819;>&#65533;4&#65533;*&#65533;&#65533;b	>&#65533;&#65533;&#65533;&#65533;&#65533;&#65533;l&#65533;D&#65533;&#65533;&#65533;1&#65533;@&#65533;&#65533;&#65533;0&#65533;v&#489;&#65533;6oROO&#65533;	i=&#65533;&#65533;&#65533;&#65533;&#65533;I&#65533;r9&#65533;&#65533;A&#65533;&#65533;E&#65533;v&#545;r&#65533;H&#65533;&#65533;&#65533;0&#65533;q&#65533;c^&#65533;&#65533;&#65533;&#65533;&#65533;&#65533;%&#65533;&#65533;&#65533;Hx&#65533;&#1437;"&#65533;{Y)A&#65533;0&#65533;x&#65533;%d&#65533;+&#65533;&#65533;&#65533;(F,&#65533;'f&#65533;
&#65533;G&#65533;x,&#65533;&#65533;&#65533;u&#968;&#65533;D,A&#65533;A0IW&#65533;C&#65533;&#65533;&#65533;8&#65533;&#65533;W&#65533;!&#65533;4&#65533;&#65533;q&#65533;=&#65533;&#65533;&#65533;>&#65533;Lp&#65533;;X&#65533;&#65533;&#65533;~&#65533;&n&#65533;&#65533;r?&#65533;&#65533;&#65533;S&#65533;&#65533;g&#65533;&#65533;qo&#65533;[&#65533;&#65533;pq@&#65533;&#65533;
"&#65533;"E6
&#65533;&#65533;&#65533;&#65533;&#65533;#ibb!&#65533;&#65533;&b&#65533;&#65533;&#65533;&#65533;&#65533;-.&#65533;Y&#65533;|h+&#65533;&#65533;h&#65533;XcZ&#65533;	Wl&#65533;&#65533;&#65533;&#65533;&#65533;&#65533;H&#65533;QWbZ&#65533;&#1031;\&#65533;&#65533;>&#65533;i&#65533;&#65533;%0|&#65533;D8&#65533;&#65533;`&#65533;&#65533;&#65533;g&#65533;&#65533;,&#65533;&#65533;<&#65533;g^s&#65533;W&#65533;&#65533;((&#65533;-&#65533;&#65533;&#65533;8!&#65533;&#65533;`&#65533;p&#65533;&#65533;&#65533;&#65533;H}&#65533;&#65533;M&#65533;&#65533;&#65533;&#65533;&#65533;0&#65533;&#1493;&#65533;,&#65533;i&#65533;&#65533;2d&#65533;Fp&#65533;?&#65533;&#65533;&#65533;(`&#65533;	&#65533;&#772;1&#65533;K&#65533;Tu	@&#770;9&#65533;0&#65533;!Y<&#65533;0&#65533;&#65533;b&#65533;I#B&#65533;&#65533;1&#65533;#"&#65533;YF&#65533;BdD-&#65533;&#65533;3&#65533;&#65533;E&#65533;&#65533;P@+H&#65533;5&#65533;JM&#65533;@!9&#65533;AM&#65533;(&#65533;L|&#65533;&#65533;S8&#65533;V&#65533;&#65533;&#65533;&#65533;&#65533;&#65533;&#65533;T&#65533;HN&#65533;.p&#65533;T&#65533;{&#65533;/&#65533;,L>&#65533;*M&#65533;&#65533;a&#65533;d#&#65533;>E&#65533;HS&#65533;&#65533;&#65533;l&#65533;)T*&#65533;&#65533;&#673;u&#65533;D&#65533;P&#65533;!@&#65533;"&#65533;"`&#65533;`&#1058;r&#65533;&#65533;&#65533;&#65533;>@&#65533;E5R&#1933;b	&#65533;&#65533;B&#65533;M|f&#65533;&#65533;&&#65533;&#65533;&#1540;)2&#65533;&#65533;&#65533;(&#65533;&#65533;`"&#65533;&#65533;4&#65533;&#65533;P&#65533;hJs&#1248;&#65533;U&#1011;&#65533;&#65533;,5_&#65533;&#65533;Nu&#65533;&#65533;@&#65533;&#65533;&#65533;&#1251;9&#65533;&#623;u&#65533;&#1245;_}XM&#65533;&#1099;3&#65533;&#65533;&#65533;\ZE&)&#65533;&#65533;slh#1)2&#65533;&#65533;T&#65533;&#65533;&#65533;&#65533;&#65533;U&#65533;&#65533;&#65533;E&#65533;[&#65533;&#65533;&#65533;h&#65533;*c&#65533;A&#65533;2&#65533;X)#*c&#65533;Y&#65533;4j~"hV&#65533;F@&#65533;q&#65533;,&#65533;&#65533;:Np~`
Z:&#65533;&#65533;&#65533;&#65533;D&#65533;&#65533;&#65533;`&#65533;5&#65533;&#65533;I&#65533;-{
&#65533;/&#65533;>&#825;&#65533;c&#65533;q&#211;\P#0~&#65533;T&#65533;[(n&#65533;&#65533;!r&#65533;G;&#1681;ox&#65533;g&#65533;Cv[&#65533;>3&#801;&#65533;j&#65533;&#65533;	2i&#65533;3C&#65533;&#65533;&#65533;I&#65533;L&#65533;B&#65533;&#65533;&#65533;()X&#65533;Ra&#65533;D&#65533;}&#65533;|i&#65533;&#65533;Ot&#65533;E0
&#65533;b&#65533;CFHB&#65533;&#65533;&#65533;IK&#65533;&#65533;;?&#65533;&#65533;B&X;&#65533;"&#65533;&#65533;&&#65533;	A&#65533;	o&#65533;&#65533;z&#65533;&#65533;%,&#65533;g&#65533;&#65533;&#65533;&#1103;&#65533;&#65533;&#65533;#7&#65533;&#65533;&#65533;&#65533;&#1304;&#65533;&#65533;&#65533;&#65533;RU<&#65533;<&#65533;&#65533;\]*&#65533;&#65533;&#65533;&#65533;o&#65533;Q!&#65533;&#65533;&#65533;&#65533;&#65533;4&#65533;ns&#65533;&#65533;&#65533;&#65533;&#65533; ^&#65533;&#65533;#)Y&#65533;&#1310;&#65533;o&&#65533;0&#65533;F&#65533;&#65533;+s)NA&#65533;R&#65533;A&#65533;-@&#65533;fr&#65533;b&#65533;&#65533;(&#65533; &#65533;&#65533;G&#65533;&#65533;&#65533; &#65533;3&#65533;V&#65533;&#65533;&#65533;A1&#65533;&#65533;&6&#65533;Rd&#65533;&#65533;&#65533;D'4&#65533;Mf&#65533;iL[&#65533;&#65533;%kZ&#65533;&#65533;F&#65533;&#65533;z&#65533;&#65533;z&#65533;&#65533;&#65533;_&#65533;&#1592;\&#65533;&#65533;z&#65533;&#65533;&#65533;5qAN&#65533;&#65533;&#65533;&#1766;&#65533;&#65533;8&#65533;=&#1155;gp&#65533;h&#65533;&#65533;&#65533;&#65533;o&#558;&#65533;&#65533;&#551;&#65533;&#65533;&#654;&#65533;&#65533;[&#65533;&#65533;I&#65533;s&#65533;0&#65533;C#*&#65533;&#65533;m&#65533;&#65533;B&#65533;&#65533;&#65533;-&#65533;K&#65533;\|Yos&#65533; 1`b&#65533;}b&#65533;&#65533;h&#65533;&#65533;N1&#65533;$&#65533;F&#65533;"&#65533;X&#65533;(Xq
A8&#65533;-/&#65533;'8&#1098;Sp&#65533;&#65533;E&#65533;&#65533;&#65533;P&#65533;9&#65533;A&#65533;&#65533;f&#65533;[&#65533;&#65533;F&#1871;&#65533;&#1069;19&#65533;&#65533;_&#65533;~&#65533;&#65533;1&#22251;&#65533;&#65533;[&#65533;2&#65533;&#65533;.&#65533;@&#65533;&#65533;m4&#65533;&#65533;&#65533;&#65533;&#65533;:&#65533;&#65533;&#65533;Y&#65533;gwWm&#65533;b&#65533;&#729;&#65533;d&#65533;T&#65533;&#65533;Tx"&#65533;&#65533;&#65533;'V&#65533;&#65533;&#962;Y/w&#65533;f&#65533;&#65533;&#65533;&#65533;&#65533;5&#65533;D&#65533;&#65533;&#65533;Jb&#65533;o&#65533;.r&#1098;UX=&#65533;H&#65533; &#65533;&#65533;hMxb&#65533; E*&#65533;;lZ&#65533;C*b!&#65533;&#65533;&#2033;&#65533;&#65533;_&#65533;)&#65533;&#65533;&#65533;&#65533;&#65533;0&#65533;&#426;&#65533;&#65533;&#65533;B&#65533;q&#1039;&#65533;	&#65533;&#65533;&#65533;"&#65533;r&#65533;h@&#65533;^&#65533;l&#65533;&#65533;&#65533;&#602;,^Od&#65533;&#65533;&#65533;0&#65533;8&#65533;t&&#65533;&#65533;&#65533;&#1722;&#65533;&#65533;V&#65533;)P&#65533;<.&#65533;1H!.&#65533;Ra&#65533;&#65533;&#65533;r&#65533;Xa&#65533;&#65533;&#65533;-3&#65533;&#1026;&#65533;&#65533;&#65533;bD&#65533;&#65533;r<&#65533;&#65533;&#65533;&#65533;0&#65533;&#65533;O&#65533;&#65533;&#65533;&#65533;@:&#65533;&#65533;&#65533;&#65533;&#65533;P&#65533;&#65533;a&#65533;p&#65533;8n&#65533;&#65533;n&#65533;k&#65533;&#65533;&#65533;&#65533;2&#65533;&#65533;&#65533;&#65533;&#65533;&#65533;&#65533;&#65533;j&#65533;&#65533;&#65533;>&#65533;&#65533;k&#65533;H&#65533;Gn!&#65533;&#65533;&#65533;|\`
&#65533;l&#65533;m&#65533;&#65533;&#602;&#65533;.atd/&#65533;B&#65533;&#65533;XFU&#65533;&#65533;b&#670;>&#65533;&#65533;0i&#65533;&#65533;P.&#65533;k&#65533; &#65533;&#65533;J&#65533;&#65533;N&#65533;@!&#65533;X&#65533;&#65533;dq4&#65533;&#65533;&#65533;&#65533;&#65533;x&#65533;&#65533;`&#65533;&#65533;p&#65533;&#65533;Z&#65533;&#65533;rX&#65533;&#65533;/&#65533;0&#65533;&#65533;&#65533;&#65533;&#65533;J&#65533;&#65533;&#65533;&#65533;&#65533;&#65533;&#65533;$h&#65533;&#65533;e&#65533;&#65533;p%gM&#65533;q&#65533;Bo&#65533;p&#65533;R&#65533;&#65533;d&#873;"/&#1408;K&#65533;&#1059;&#65533;	&#65533;&#65533;&#65533;3P&#65533;&#65533;G&#65533;Z&#65533;&#65533;&#65533;&#65533;&#65533;J&#65533;&#65533;&#65533;	&#65533;&#65533;cU&#65533;&#65533;&#843;&#65533;&#300;&#65533;&#556;BH&#65533;LeR&#65533;cf&#65533;.&#65533;0eQ&#65533;&#65533;&#65533;H	&#65533;&#65533;@&#65533;&#65533;&#65533;&#65533;^&#65533;&#65533;Q&#65533;V&#65533;
Y!&#65533;p&#65533;%&#65533;&#65533;
A!&#65533;&#65533;&m2&#65533;&#65533;J
WA&#65533;&#65533;&#65533;&#65533;&#65533;&#65533;&#65533;&#65533;"&#65533;&#65533;&#65533;#(&#65533;&#65533;ho2NbM&#65533;
&#65533;&#65533;&#65533;(B&#65533;Z&#65533;o&#65533;Z@&#65533;&#65533;@1&#65533;>&#65533;+&#65533;`f&#65533;&#65533;Ldj&#65533;&#65533;&#65533;@&#65533;&#65533;:&D&#65533;&#65533;&#65533;.4&#65533;%i&#65533;&#65533;&#65533;&#65533;ral&#65533;b1!&#65533;zd7|	L!0&#65533;&#65533;.&#1071;&#65533;p!aQ&#65533;B!~&#65533;8]2
u!.G&#1424;)&#28194;J&#65533;P&#65533;R&#65533;&&#65533;&#65533;&#65533;&#65533;L&#65533;&#65533;&#65533;Yb&#65533;`&#65533;&#65533;&#65533;,/&#65533; ^*&#65533;&#65533;&#65533;`&#65533;+@d&&#65533; _&#65533;&#65533;&#1842;&#65533;&#65533;$L2&#65533;2g\&#65533;BaB:&#65533;/&#65533;&#65533;&#65533;%&#65533;q0eq&#65533;&#65533;n&#65533;Z&#65533;P&#65533;&#65533;J&#65533;&#65533;r&#65533;/&#65533;&#685;&#65533;&#65533;3&#65533;s?c2%M.&#65533;'=6&#65533;rU&#65533;54^&#65533;R(&#65533;&#65533;&#65533;&#65533;/&#65533;$&#65533;'&#65533;&#65533;&#65533;&#65533;\&#65533;&#65533;&#65533;&#65533;|&#65533;r8?&#65533;69&#65533;9?0&#65533;&#65533;*&#65533;&&#65533;&#65533;@&#65533;&#65533;+&#65533;&#907;&#65533;&Ed:&C&#65533;L&#65533;T&#65533;&#65533;&#65533;s&#65533;%Y&#65533;.&#65533;/#q&wva=oFT&#65533;&#65533;&#65533;&#65533;6&#65533;&&#65533;&#65533;%]&#65533;&#65533;&#65533;[A%W&#65533;J	TA&#65533;	P1=&#65533;&#1322;&#65533;@m5&#65533;&#65533;~&#65533;&#65533;f&#65533;^S&#65533;:&#65533;7&#65533;&#65533;&#65533;A&#65533;&#65533;&#65533;m&#65533;&#26654;L&#65533;93&#65533;&#315;TP&#65533;&#65533;&#65533;@&#65533;+^&#65533;T&#65533;&#734;&#65533;&#65533;2i"W&#65533;&#65533;&#65533;Qs&#65533;.&#65533;&#65533;&#65533;Hqf&#65533;0&#65533;&#65533;2&#65533;3&#65533;&#65533;&#65533;<&#65533;&#65533;&#65533;0&#65533;&#65533;J&#65533;&#65533;&#65533;&#65533;&#65533;K&#65533;G&#436;&#65533;Ua&#65533;&#65533;^U&#65533;l&#65533;&#65533;&#65533;&#65533;U)q&#65533;t<&#65533;&#65533;|&#65533;L&#65533;&#65533;sp&#65533;mx&#65533;&#65533;&#65533;&#65533;&#65533;&#65533;)&#65533;&#65533;?&#65533;L&#65533;&#65533;AN&#65533;&#65533;R&#65533;j&#65533;B&#65533;iU&#65533;G&#65533;J&#65533;&#65533;&#65533;&#65533;R&#65533;&#65533;\&#65533;&#65533;>&#65533;&#65533;Xa&#65533;&#65533;v&#65533;[&#65533;QTKU\&#65533;&#65533;&#65533;&#65533;&#65533;!V&#65533;/&#65533;u[,)&#65533;I<B&#65533;&#1318;*&#65533;&#65533;&#65533;]3:p&#65533;!&#65533; &#65533;&#65533;X&#65533;@@,&#65533;&#65533;0&#65533;&#65533;i&#65533;*&#65533;e&#65533;&#65533;&#65533;"&#65533;.As&#65533;&#65533;&#65533;,4&#65533;&#65533;R')CNA&#65533;&#65533;QO&#65533;r:&#65533;4&#65533;u$&#65533;%&#65533;&#65533;r&#65533;&#65533;>Aa8s#&#65533;&#65533;&#65533;4
&#65533;iw&#65533;&#65533;_p&#65533;6VYL&#65533;6&#65533;&#65533;(O&#65533;&#65533;B&#65533;<&#65533;&#65533;&#65533;&#65533;&#65533;2&#65533;00O&#65533;&#65533;&#65533;&#65533;()dhO&#65533;H&#65533;&#65533;,,&#65533;B-&#65533;RnEg&#65533;&#65533;&#65533;&#65533;4vF&#65533;ek&#65533;[&#65533;U%u\x&#65533;8&#65533;PHRM5
&#65533;&#65533;J&#65533;V
=&#65533;Vj&#65533;U&#1524;r&#65533;&#65533;&#65533;&#65533;)#&#65533;r1&#65533;&#65533;s&#65533;<2t<&#65533;&#65533;&#65533;VW&#65533;&#800;&#65533;>&#65533;)&i&#65533;&#65533;"&#1678;nOGfS&#65533;#*&#1974;&#65533;&#65533;&#65533;&#65533;&#65533;`.Q&#65533;A&#65533;&#65533;L&#65533;`0&#65533;H&#65533;&#65533;CnvG&#65533;&#65533;&#303;&#65533;Ti2&#65533;&#65533;&#65533;4t&#65533;qrW3w&#1366;k&#65533;&#65533;.A	0&#65533;&#65533;&#65533;&#65533;&#65533;`&#65533;W)&#65533;&#65533;&#65533;&#65533;&#65533;Q&#65533;q&#65533;&#65533;`Z&#65533;&#65533;&#65533;mI&#65533;&#33038;O&#65533;jd*s&#65533;m/e1A&#65533;FFfA4A<&#65533;&#65533;\&f&#65533;&#65533;&#65533;dV@&#65533;&#65533;.d6&#65533;&#65533;g=a$7%&#65533;&#65533;U&#65533;q%H
7
&#65533;5&#65533;7&#65533;&#65533;&#65533;&#65533;&#65533;_&#65533;&#65533;jw&#65533;&#65533;07:&#65533;&#65533;&#65533;&#65533;&#65533;"&#65533;u9&#65533;-&#1334;&#65533;Lp &#65533;&#65533;&#65533;*&#65533;&#65533;&#65533;IdY&#65533;&#738;b&#65533;@&#65533;&#65533;&#65533;&#65533;&#65533;&#65533;&#65533;&#65533;&#65533;1xG&#65533;&#65533;rP&#65533;&#65533;CN!5&#65533;gC&#65533;&#65533;Z&#65533;zAT&#65533;&#65533;7%&#65533;&#65533;J&#65533;U&#65533;0&#65533;o&#65533;&#65533;&#65533;&#65533;&#65533;L&#65533;W&#65533;&#65533;&#65533;&#65533;&#65533;!&#928;&#65533;&#65533;&#65533;}&#65533;&#65533;
/-&#65533;BmU&#65533;pW&#65533;&#65533;3&#65533;&#65533;l&#65533;H&#430;&#65533;%R&#65533;^*&#65533;&#65533;&#65533;&#65533;&#65533;3m&#65533;&&#65533;&#65533;O&#65533;/Y&#65533;I&#65533;?Ca&#65533;A&#65533;A&#65533;&#65533;{&#65533;&#65533;h&#65533;&#65533;&#1761;NyK&#65533;&#65533;&#65533;Y&#65533;r&#65533;&#65533;&#65533;`&#65533;&#65533;JM&#65533;&#65533;A&#65533;&#65533;M&#65533;&#65533;&#65533;&#1408;&#65533;&#65533;R&#802;&#65533;LA&#65533;&#65533;&#65533;av=&#65533;&#65533;IUD&#65533;z&#1485;&#65533;b-2!&#65533;&#65533;&#65533;&#65533;&#65533;&#65533;Av&#65533;&i&#65533;&#65533;O&#65533;&#65533;&#65533;&#65533;z&#65533;&#65533;&#65533;&#65533;&#65533;&#65533;&#65533;&#638;a&#65533;_8
&#65533;&#65533;&#1665;&#65533;x&#65533;6a+Z&#65533;	P&#65533;uq&#65533;&#65533;y5^&#65533;&#152;&#65533;Y&#65533;&#1717;&#65533;&#65533;&#65533;&#65533;&#65533;A&#65533;y&#65533;(&#65533;QA&#65533;&#65533;.&#65533;,.&#65533;A&#65533;x&#65533;e&#65533;&#65533;x&#65533; &#65533;Pa&#65533;An&#809;&#65533;y&#65533;&&#65533;SC&#65533;
SL(&#65533;&#65533;&#65533;&#65533;&#65533;&#65533;&#65533;&#65533;>&#65533;&#65533;dW&#65533;z_)&#65533;&#65533;7&#65533;&#65533;x&#65533;&#1224;&#65533;$z&#65533;Ob&#65533;TZ&#65533;{&#65533;&#65533;`&#65533;--NF&#65533;&#65533;
o&#65533;&#65533;&#65533;x&#65533;&#65533;&#65533;!&#65533;g&#65533;&#65533;&#65533;A&#65533;&#65533;&#65533;U&#65533;&#1551;&#65533;&#65533;&#65533;!&#504;Z&#65533;&#65533;&#65533;{&#65533;E&#65533;J.&#65533;U3&#65533;&#65533;&#65533;A&#65533;Bc&#65533;SL&#65533;a&#65533;&#65533;&#65533;&#65533;&#65533;&#65533;&#65533;&#65533;Q&#65533;cF&#65533;&#65533;&#65533;a`>&#65533;&#65533;&#65533;&#65533;*&#65533;B&#65533;&#65533;&#65533;[&#65533;w{&#65533;^&#1222;&#65533;9^&#65533;&#65533;1&#65533;&#65533;&#65533;weVZ&#65533;&#65533;&#65533;&#65533;&#65533;&#1409;U&#65533;&#65533;&#32890;&#65533;&#65533;<&#65533;K&#65533;&#65533;&#65533;;&#65533;f&#65533;rT6};M&#65533;a(&#65533;`d&#65533;/&#65533;V&#65533;&#65533;z&#65533;"&#65533;&#65533;&#138;&#65533;&#65533;&#65533;&#65533;&#65533;:&#1160;&#65533;&#65533;&#65533;0&#65533;&#65533;{&#65533;I&#65533;i&#65533;&#65533;)&&#65533;&#65533;{&#65533;&#65533;&#65533;&#65533;vA&#65533;;&#65533;5w&#65533;&#65533;&#65533;1;&#65533;=Eb&#65533;!&#65533;&#65533;&#1195;&#65533;&#65533;&#65533;X&#65533;@-&#65533;&#65533;l&#65533;&#65533;5LA&#65533;7&#65533;&#65533;H!&#65533;&#65533;;&#65533;a"<&#65533;o<5e|&#65533;[&#65533;&#65533;$&#65533;a&#65533; &#65533;@&#65533;M&#65533;!L&#65533;&#65533;a&#65533;+N&#65533;&#65533;&#65533;q\&#65533;C\&#65533;&#65533;&#65533;&#65533;&#65533;&#65533;~&#65533;&#521;&#65533;&#65533;&#65533;&#65533;AV&#65533;&#65533;a&#65533;&#65533;&#65533;&#65533;<A{&#65533;&#65533;!&#1468;&#65533;&#65533;&#65533;&#65533;&#65533;&#65533;&#65533;&#65533;&#65533;&#65533;&#65533;&#65533;&#65533;&#65533;\j&#65533;u&#65533;&#65533;&#65533;&#65533;&#65533;&#65533;&#65533;`&#65533;o&#65533;&#65533;&#65533;&#65533;&#65533;[&#65533;&#65533;&#65533;&#897;r&#1139;&#1323;&#65533;&#65533;&#65533;&#65533;>a&#65533;&#65533;&#65533;&#1019;&#65533;&#65533;&#65533;Ca&#65533;&#65533;V&#65533;&#65533;	&#65533;G]&#65533;&#65533;&5&#1249;&#65533;&#65533;<&#65533;&#65533;|,=&#65533;5=D&#65533;&#65533;&#65533;&#65533;&#65533;&#65533;&#65533;&#65533;&#65533;&#65533;w&#65533;&#65533;K}`&#65533;A&#1568;&#65533;&#65533;&#1211;&#65533;&#65533;_&#65533;&#65533;<&#1696;&#65533;&#65533;&#65533;&#65533;&#1507;&#65533;&#65533;&#65533;Ug&#65533;&#65533;&#65533;]&#525;&#65533;&#65533;&#65533; ~A&#925;&#65533;H&#65533;&#65533;}&#65533;&#65533;&#65533;&#65533;w\!<a&#1609;=&#65533;/&#65533;&#1789;&#65533;&#65533;&#65533;&#1455;<&#65533;&#65533;&#65533;&#65533;=s&#65533;&#65533;&#65533;}&#65533;&#65533;&#65533;&#1915;&#65533;&#1351;&#65533;&#65533;&#65533;&#65533;&#65533;qD]&#65533;&#65533;&#65533;V&#65533;=&#1739;}&#65533;&#1504;&#65533;}&#1627;&#65533;&#65533;zL&#65533;&#65533;&#65533;&#65533;;&#65533;!f&#65533;&#65533;]&#1733;]&#65533;&#65533;&#65533;@&#65533;&#65533;&#65533;&#65533;&#65533;\&#65533;&#65533;&#65533;&#65533;_^&&#65533;&#65533;&#65533;=&#65533;_&#65533;&#16860;&#65533;P&#65533;&#1768;&#65533;a&#65533;&#65533;+&#65533;]&#1543;=&#65533;i>&#1035;&#65533;\&#65533;&#65533;w~&#65533;&#65533;&#65533;y]&#65533;&#65533;&#65533;&#65533;i&#65533;&#65533;->&#65533;=&#65533;<&#2015;&#65533;&#65533;&#65533;}&#65533;&#1852;&#65533;&#2012;&#65533;&#1856;0>&#65533;&#65533;&#65533;h&#65533;&#65533;&#65533;&#65533;{&#65533;O&#65533;&#65533;A&#65533;&#65533;&#1532;&#65533;A&#65533;]&#65533;j{,&#65533;&#65533;&#65533;&#65533;&#65533;\&#65533;S&#65533;&#65533;&#65533;:6&#65533;&#65533;&#65533;&#65533;_&#65533;]&#65533;&#1897;&#65533;f&#65533;#_&#65533;&#1361;&#65533;&#65533;^&#65533;/&#65533;>&#65533;'&#65533;;&#65533;&#65533;&#65533;&#65533;>&#65533;>&#65533;&#65533;I&#65533;(%&#65533; \&#65533;K&#65533;&#65533;&#65533;:&#65533;&#65533;&#65533;&#65533;L&#65533;&#65533;[&#65533;&#65533;&#65533;~&#65533;5&#65533;&#65533;&#65533;+n&#65533;k&#65533;&#65533;g&#65533;o&#65533;&#65533;&#65533;&#65533;&#65533;y&#65533;&#65533;&#65533;Y&#65533;&#65533;&#65533;~&#65533;&#65533;~&#65533;?W;&#65533;G}&#65533;&#65533;&#65533;&#65533;w>&#65533;&#65533;&#65533;&#65533;_&#65533;{&#65533;&#65533;=&#65533;_&#65533;&#65533;&#65533;&#65533;&#65533;|&#65533;&#65533;M<&#65533;&#65533;_&#65533;&#65533;_&#65533;&#65533;&#65533;&#65533;&#65533;>&#65533;&#65533;\&#65533;&#2015;&#65533;&#65533;&#65533;q&#65533;&#65533;&#913849;&#65533;&#65533;&#65533;&#65533;&#65533; &#65533;	H&#65533;&#65533;&#65533;&#65533;*\&#560;&#65533;&#199;#J&#65533;H&#65533;b&#65533;}&#65533;,&&#65533;&#561;&#65533;&#463; C&#65533;&#65533;&#65533;&#65533;&#65533;&#595;(S6&#296;&#65533;&#65533;&#727;0c&#652;&#65533;q &#593;8s&#65533;&#65533;&#65533;r&#65533;&#991;@&#65533;J&#65533;&#65533;&#1123;H/&#65533;&#65533;&#628;i&#868;P&#65533;J&#65533;J&#65533;&#65533;U&#65533;y:&#65533;:R&#65533;&#1067;`&#202;K&#65533;&#65533;I&#65533;h&#65533;&#65533;]&#758;&#65533;&#1783;Pw&#65533;&#65533;&#65533;&#65533;&#1915;U&#65533;&#65533;&#1899;q)&#1919;&#65533;L&#65533;&#65533;&#136;Wl&#65533;p&#65533;&#65533;a!&#65533;
&#65533;,&#65533;*&#65533;"!$#*&4-#&3,$!&)!'$%*+%+&*-*).2&-3(/,-2'-03,3:)5<,:7'3-24*:422655::4=5:<9:?297%4/&!C,<G*:C2>R)9q,9,F84C=6G>-Y<1T>+f<+o>=,C=5A<<A9;B=!VD-BI-FU-HD3BK2DB<CL3KH8IT4LZ4LT5HK3SU5RZ5S\:UY:XN-Sg5Lx7Ic:Uc<Zk<\h6Uv;Wh.EQ4mm<ch;eu=db>w<CA;KB6I@9XD=lI8iE;sJ5|J6wH-tBCCEFDIJEKLJLEIHRHNGXLNIQSMRYGWYVVNYQeB]jB^fJ[yC[bY[r@ODlMEdMCrMLjQUfVIuRUwXdg\lDbkHerEetEkuKkzLmwGfjVfvTk{MrvIr}Ss{XviIutin]Wb@A?&#65533;-9&#65533;/9&#65533;7I&#65533;9J&#65533;<V&#65533;>U&#65533;.A&#65533;9J&#65533;;N&#65533;>b&#65533;:I&#65533;:C&#65533;CZ&#65533;CX&#65533;JT&#65533;EY&#65533;FZ&#65533;EQ&#65533;Gg&#65533;Hf&#65533;Tt&#65533;Xx&#65533;Sp&#65533;Kf&#65533;Ke&#65533;Tk&#65533;Vo&#65533;dz&#65533;ly&#65533;fv&#65533;HY&#65533;JX&#65533;MX&#65533;Ld&#65533;Ui&#65533;Uh&#65533;Qg&#65533;Xg&#65533;Xe&#65533;\n&#65533;hs&#65533;fs7&#65533;M;&#65533;Q8&#65533;N<&#65533;PE&#65533;SF&#65533;WU&#65533;[J&#65533;YR&#65533;\K&#65533;[S&#65533;^@&#65533;OX&#65533;bW&#65533;bX&#65533;ch&#65533;lh&#65533;fZ&#65533;ed&#65533;lh&#65533;ij&#65533;rm&#65533;us&#65533;{v&#65533;{t&#65533;qR&#65533;_&#65533;&#65533;|w\&#65533;&#65533;\&#65533;&#65533;q&#65533;&#65533;u&#65533;&#65533;~&#65533;&#65533;w&#65533;{&#1539;z&#579;}&#65533;{&#65533;&#65533;&#65533;&#65533;&#65533;&#65533;&#65533;&#65533;&#65533;&#65533;&#65533;&#65533;&#65533;&#65533;&#65533;&#65533;&#65533;&#495;&#65533;&#65533;&#1938;&#65533;&#65533;&#1424;&#65533;&#21321;&#46289;&#63150;&#1519;&#65533;&#44253;&#65533;&#95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214;&#65533;&#65533;	H&#65533;&#65533;&#65533;&#65533;&#65533;&#65533;&#65533;&#496;&#65533;&#199;#J&#65533;H&#65533;&#65533;&#331;3j&#824;oG&#65533;&#65533;&#1837;&#65533;&#1521;a&#583;&#65533;&#65533;dx2C|Sn&#65533;&#65533;/&#65533;&#729;8s&#65533;&#1833;&#65533;&#991;@&#65533;
&#691;&#65533;&#1123;H&#65533;*5&#65533;&#65533;(f&#65533;$&#65533;TY&#65533;#>|&#65533;&#65533;&#65533;&#65533;z&#65533;&#65533;W{]&#65533;&#1859;&#65533;X&#65533;]&#65533;i&#65533;:&#65533;cG&#65533;&#65533;&#65533;&#331;&#65533;&#65533;&#65533;]&#65533;s&#65533;&#901;&#65533;T!&#197;*J&#65533;&#65533;&#65533;&#200;+&#1591;&#65533;L&#65533;9!G,X&#65533;_&#65533;&#65533;/&#65533;|p0&#65533;q&#65533;&#65533;,&#65533;&#65533;'&#65533;g&#65533;Z&#65533;n&#65533;5&#65533;V&#65533;T&#65533;~&#65533;Nr&#339;SY>&#65533;&#1655;`C&#652;[&#65533;l&#65533;&#65533;&#65533;9+G>y&#65533;s&#65533;&#607;K&#65533;>&#65533;7&#65533;f~&#65533;&#65533;Wz&#65533;&#65533;t&#65533;b&#65533;&#65533;&#65533;MjU&#65533;&#65533;&#667;/_&#65533;&#65533;b&#65533;&#65533;&#65533;/>_~&#65533;&#65533;~&#65533;'&#65533;&#65533;9q&#65533;&#65533;&#1911;&#65533;o&#65533;&#65533;&#65533;&#65533;&#65533;&#65533;6&#65533;&#65533;=&#65533;u&#65533;E&#65533;&#65533;&#65533;G&#65533;&#65533;&#65533;D&#65533;&#65533;&#65533;3&#65533;&#65533;&#65533;z&#65533;Wbz(>3&#65533;&#65533;,&#65533;&#65533;&#65533;&#65533;&#65533;\B.&#65533;h&#65533;@Y&#65533;&#65533;9&#65533;7Q9w&#65533;!&#65533;&#65533;(&#65533;A&#2898;&#65533;z(2&#65533;&#65533;&#65533;&#65533;(&#65533;TVi&#65533;
b&#65533;&#65533;e&#65533;8L&#65533;q3Eb&#65533;&#65533;B&#1712;&#65533;
+#&#65533;&#65533;$&&#65533;&#65533;&#65533;60bi&#65533;x&#65533;&#28832;X&#65533;;^VTy&#65533;AM&#65533;&#65533;&#65533;jr&#65533;&#65533;(&#65533;r&#65533;&#990;&#65533;Vj&#39256;d&#65533; &#65533;e&#65533;:&#65533;&#65533;G&#65533; :Qe&#65533;&#65533;&#65533;9I&#65533;#&#65533;&#65533;&#65533;&#65533;I&#65533;&#65533;&#65533;^&#65533;&#65533;&#1353;&#48060;&#65533;&#65533;&#65533;&#65533;&#65533;=4A&#65533;q&#65533;&#65533;FN8_<&#65533;&#65533;&#138;&#65533;&#65533;&#65533;&#65533;&#65533;!&#65533;$&#65533;%&#65533;&#65533;&#65533;f&#65533;&#65533;&#65533;&#65533;-&#65533;&#65533;~+&#65533;rYCy&#65533;a&#65533;&#65533;y8x&#65533;&#65533;&#65533;&#65533;)&#65533;4&#65533;&#65533;!D(q&#65533;C$&#65533;&&#65533;T2Jy&#65533;h&#65533;&#2008;`&#65533;&#65533;N&#65533;&#65533;3L&#65533;aG &#65533;&#65533;!&#65533;&#65533;#&#65533;*&#65533;X&#65533;o	C&#65533;&#65533;'&#65533;H&#65533;&#65533;&#65533;&#65533;m&#65533;0&#460;&#65533;&#65533;&#1942;&#204;9&#65533;I&#268;x&#65533;a&#314;&#561;` &#65533;R&#65533;&#65533;J,&#65533;&#65533;4&#65533;0&#65533;;<&#65533;%&#65533;0&#65533;&#65533;*&#65533;&#684;&#65533;&#65533;\&#65533;8N3&#65533;H;u&#65533;QGud&#65533;&#65533;&#65533;#&#65533;&#1159;R&#65533;&#65533;4&#65533; &#65533;&#65533;FM&#65533;I(R/*/w-&#65533;&#65533;&#65533;;&#65533;&#65533;8&#65533;B4&#65533;g&#65533;a&#65533;&#65533;&#65533;vA&#65533;D;&#65533;&#65533;t&#65533; &#65533;4<&#65533;/u'A	'&#65533;dS&#65533;&#39463;.&#65533;>&#1468;&#65533;&#65533;gYSt&#65533;&#65533;B&#65533;=&#65533;!$A	"&#65533;&#65533;{2&#1328;CD&#65533;&#65533;?&#65533;-	#&#1768;.&#65533;&#65533;&#65533;&#65533;&#65533;L5a&#1240;&#65533;C&#65533;A&#65533;E4&#65533;{&#65533;&#65533;rR&#65533;#8&#65533;Al 6l0J&#65533;0H<M&#65533;"&#65533;S&#65533;&#65533;&#65533;\&#65533;F3&#65533;&#65533;&#65533;&#65533;cF&#65533;C&#65533;`&#65533;&#65533;&#583;?	&#65533; &#65533;&#65533;D`}&#65533;@B`&#65533;T@&#65533;&#65533;&#65533;&#65533;D &#65533;(&#65533;&#65533;RH&#65533;u4&#65533;&#65533;&#65533;&#65533;&#65533;=a&#65533;3&#65533;&#65533;&#65533;&#65533;|<4&#65533;|l&#65533;&#65533;&#65533;@3&#65533;>&#65533;o4F@$&#65533;&#65533;i;P&#65533;&#65533;XH&#65533;&#876;&#65533;&#65533;&#65533;&#1095;q&#1433;&#65533;&#65533;&#65533;&#65533;3&#65533;&#65533;&#65533;H!&#65533;&#65533;&#65533;&pQ&#65533;Aj&#65533;&#65533;"&#65533;@&#65533;&#65533;&#65533;@&#65533;&#65533;&#65533;`&#65533;X&#65533; &#65533;&#26827;9&#65533;&#65533;`3(&#65533;H&#65533;"A&#65533;Qj@&#65533;n0&#65533;&#65533;E&#65533;	jP&#65533;&#65533;k&#65533;&#65533;&#65533;VV)&#65533;m&#65533;a&#65533;&#65533;&#65533;&#65533;:&#65533;&#65533;f&#65533;&#65533;&#65533;&#65533;@&#65533;&#65533;&#65533;&#65533;&#1537;l&#65533;Gv&#65533;&#65533;e&#65533;g&#65533;+&#65533;I&#65533;&#65533;&#65533;&#65533;p]B &#65533;&#65533;)&#65533;&#65533;&#65533;S&#1280;&#65533;&#65533;&#65533;&#65533;&#65533;@4`&#65533;h&#65533;t(&#65533;&#65533;:h&#65533;O&#65533;&#65533;&#65533;&#65533;>&#65533;9&#65533;r&#65533;?(&#65533;&#65533;&#65533;@&&#65533;&#65533; &#65533;PC2&#65533;Al&#65533;}q<A&#65533;0&#65533;^&#65533;&#65533;&#65533;6&#65533;&#65533;&#65533;&#65533;&#1102;.&#65533;&#65533;&#65533;G&#65533;&#65533;k&#65533;z8.:&#65533;&#65533;&#65533;&#65533;l&#65533;d4&#65533;&#65533;&#65533;'&#65533;&#65533;n&#65533;&#65533;^&#1715;&#65533;&#65533;&#65533;P&#65533;Z.&#65533;&#65533;&#65533;9&#65533; &#65533;&#65533;uxG.%9&#65533;s&#65533; &#65533;D&#65533;&#65533;V&#65533;&#65533;hZ&#65533;A/G&#65533;&#65533;P&#65533;&#65533;hM+B&#65533;!&j@L&#65533;3&#65533;`&#65533;&#65533;&#721;&#65533;&#65533;&#65533;8&#65533;&#65533;&#65533;z&#65533;&#65533;&#65533;&#65533;0;&#65533;&#65533;&#65533;^x&#65533;H&#65533;&#65533;Q2C&#65533;&#65533;&#65533;,&#65533;&#65533;&#65533;&#65533;j&#65533;&#65533;&#65533;&#65533;C]iG&#65533;t&#65533;&#65533;&#65533;3&#65533;A&#65533;&#65533;&#390;b&#65533;&#65533;&#65533;&#65533;:(&#65533; 
`&#65533;&#65533;B;A\1&#65533;&#65533;&#65533;>&#65533;A1&#1857;?&#65533;&#65533;&#65533;P&#1693;A&#518;AsW&#65533;j<&#65533;2&#65533; j&#65533;
&#65533;&#65533;B!
Q&#65533;&#65533;&#65533;&#65533;&#65533;1&#65533;#&#65533;(&#65533;mdaB&#65533;s4&#65533;u`&#65533;&#65533;&#65533;8&#922;f@K&#65533;&#65533;&#65533;&#65533;1&#65533;&#65533;&#65533;&#65533;.YS&#65533;@
&#65533;&#65533;B$&#65533;S&#65533;&#65533;f%3:5&#65533;{&#65533;&#65533;\=&#65533;&#944;@&#65533;&#65533;&#65533;s``r&#65533;4&#65533;5&#65533;;3&#513;@A
Q&#65533;&#65533;&#65533;&#65533;&#65533;|7&#65533;0$3&#65533;J&#65533;kp&#65533;\&#65533;&#65533;jg#&#65533;&#65533;k&#65533;&#65533;&#65533;&#65533;!
&#65533;&#65533;0&#65533;o`&#65533;[&#65533;&#65533;&#1952;&#65533;c`G&#65533;&#65533;LEkX &#65533;XFf&#65533;>tA&#65533;&#65533;&#65533; &#65533;&#65533;&#65533;&#65533;(&#65533;&#65533;=&&#143;jT#r&#65533;&#65533;I&#65533;&#65533;&#65533;&#65533;&#65533;@Mi&#65533;&#65533;	&#65533;&#1111;5&#65533;&#65533;Lh&#65533;Y&#65533;G&#582;&#65533;F&#65533;a&#65533;9&#65533;2&#65533;M&#65533;&#65533;7&#65533;&#65533;8&#65533;&#65533;&#65533;&#65533;&#65533;&#65533; &#65533;x&#65533;s'&#65533;&#65533;&#65533;B4&#65533;&#65533;&#65533;&#65533;j&#65533;&#1534;&#65533;&#541006;u&#65533;&#65533;!&#65533;&#65533;bf&#65533;&#387;&#65533;P;4&#65533;&#65533;&#65533;&#65533;3&#65533;&#65533;@hB&#65533;`&#1511;BD&#65533;hcWO&#65533;&#65533;&#65533;&#65533;@&#65533;Q&#65533;ZIX&#65533;&#65533;&#1731;&#65533;n&#65533;a>&#65533;&#65533;gv&#65533;&#65533;&#65533;2&#65533;cgt&#65533;&#65533;&#65533;&#65533;&#65533;e&#65533;O&#65533;&#65533;&#65533;;&#65533;&#65533; &#65533;&#65533;&#65533;&#65533;&#65533;&#65533;l&#65533;&#65533;&#185;&#65533;&#65533;q&#232;;&#65533;&#65533;&#65533;h^&#65533;&#65533;P&#65533;&#65533;&#65533;&#65533;j#&#65533;!&#65533;e2&#65533;&#65533;&#65533;&#65533;&#65533;;g@&#65533; &#65533;&#65533;&#65533;&#65533;$&#65533;T&#65533;&#65533;&#65533;&#65533;k&#65533;f&#65533;&#65533;A&#65533;A;<\&#65533;@&#65533;J&#65533;&#65533;T &#65533;&#65533;&#65533;&#65533;&#65533;*>&#65533;:&#65533;Et'&#65533;.&#65533;ol;&#65533;x&#65533;m&#65533;u&#65533;&#65533;&#65533;&#65533;&#65533; &#65533;0a;N+&#65533;"&#65533;J&#65533;:,&#65533;&#1230;azABa&#65533;V[&#65533;/&#65533;7i&#65533;&#65533;	T`&#65533;&#65533;&#65533;&#1595;N&#65533;o&#65533;C&#65533;&#65533;(~&#65533;&#65533;?|&#65533;&#65533;?8C&#65533;&#65533;"&#1537;hk3&#65533;\&#65533;&#65533;&#65533;"&#65533;{&#65533;(p&#65533;j&#65533;&#65533;&#1258;Co&#65533;&#65533;&#65533;&#65533;O&#65533;3*&#65533;+&#65533;&#65533;&#65533;L&#65533;&#65533;&#50090;C&&#65533;&#65533;;&#65533;&#65533;&#65533;&#65533;&#65533;O&#65533;&#65533;
&#65533;&#65533;0hc&#65533;&#65533;Q&#65533;|&#65533;&#65533;>(&#65533;&#65533;#&#65533;W.iQ9&#65533;&#65533;P&#65533;:\&#65533;&#65533;?&#65533;&#65533;C&#65533;&b&#65533;y&#1795;&#65533;1S&#65533;3M2`apLj &#65533;&#65533;&#1991;y&#65533;&#65533;&#65533;&#65533;&#65533;{&#1332;0&#65533;aNpn&#65533;cw`>|a&#65533;}0&#65533;&#65533;!U&#65533;&#65533;B&#65533;oTSPX&#65533;&#65533;&#65533;7L#pS &#65533;&#65533;Ox}T&#65533;x&#65533;c|te3&#65533;&#65533;0l&#65533;&#65533;&#65533;i;&#65533;&#1648;F@S&#65533;d&#65533;&#65533;&#65533;N&#65533;_&#65533;&#65533;&#65533;&#65533;&#65533;&#65533;R(.&#65533;&#65533;5ti}&#65533;Gi#&#65533;&#65533;6&#65533;x&#65533;Fa3&#65533;p]rPq"&#65533;&#65533;F&#65533;&#65533;@&#65533;&#65533;A0L&#65533;&#65533;&#65533;&#65533;7&#65533;T&#1410;	&#65533;es8&#65533;}&#65533;@&#65533;p&#65533;&#65533;N&#65533;&#65533;x&#65533;G&#65533;&#65533;!o&#65533;24&#65533;A&#65533;I&#1126;&#65533;&#65533;0&#65533;wB4SZ5L|&#65533;-P&#65533;V)&#65533;y"&#65533;t&#65533;c&#65533;fA&#65533;&#65533;&#65533;^&#65533;}&#65533;	&#65533;&#65533;&#65533;&#65533;@l&#65533;&#65533;L&#65533;&#65533;&#65533;&#65533;&#65533;%&#65533;p&#65533;&#65533;U&#65533;z&#65533;h&#65533;&#65533;X&#65533;`+&#65533;&#65533;H)&#65533;&#65533;^E@&#65533;h8@&#65533;1x&#736;	~&#65533;v;q~&#65533;	}&#65533;y}p`&#65533;3&#65533;&#65533;^&#65533;&#65533;I&#65533;&#65533;j&#65533;&#388;Cdu&#65533;Z>&#65533;3&#65533;T&#65533;c&#65533;A`hg&#65533;8&#65533;QL&#65533;&#65533;&#65533;xd:a&#65533;$F&#65533;L&#65533;	R&#65533;/GP&#65533;&#65533;p_DTLJ&&#65533;1Gup&#65533;&#65533;&#65533;&#1034;&#65533;0&#65533;5&#65533;&#65533;&#65533;&#65533;B&#65533;&#65533;e:F&#65533;&#529;q6Tu&#65533;=&#65533;~;QM&#65533;{g0o&#65533;0&#65533;c&#65533;&#1030;p&#65533;GD&#65533;&#65533;>2y. &#65533;I3&#65533;&#65533;@}	C&#65533;5&#65533; &#65533;@c@*Nelx@&#65533;&#65533;U&#65533;P;V&#65533;2&#65533;{<qNpN&#65533;[`x&#65533;&#65533;&#65533; A&#65533;&#65533;fZ&#65533;&#65533;&#65533;p&#65533;F&#65533;@p|&#65533;&#65533;0)	&#65533;k&#65533;&#65533;D&#65533; &#65533;4&#65533;&#65533;P;&#65533;&#65533;hpK&#65533;8P&#65533;9P$&#65533;&#65533;&#65533;B&#65533;&#65533;wp&#65533;&#65533;&#65533;m(&#65533;#&#65533;r&#65533;&#65533;r&#65533;|&#65533;ZI&#65533;L&#65533;dG&#65533;	W&.&#65533;io-&#65533;%&#65533;6&#65533;&#65533;pD&#65533;qMP&#65533;&#65533;&#65533;&#65533;&#65533;2P&#65533;48&#65533;@;&#65533;3}&#65533;'&#1603;}&#65533;M&#65533;&#65533;6!A &#65533;&#65533;gz&#65533;g&#65533;&#65533;&#65533;r&#65533;P@&#65533;&#65533;THp	&#65533;&#65533;-&#65533;&#65533;&#65533;&#65533;&#65533;"&#39518;.&#65533;&#65533;&6&#65533;&#65533;8g
}&#65533;&#65533;{0&#65533;a&#65533;&#65533;90X&#65533;&#65533;&#65533;Gpi&#65533; &#65533;w@&#65533;w&#65533;&#65533;&#65533;l&#65533;&#1295;KV&#65533;&#65533;&#65533;I&#65533;&#65533;&#65533;a&#65533;!&#65533;&#65533;;&#65533;&#65533;&#65533;0&#1825;B$ZEq&#65533;e&#65533;&#65533;3=&#65533;&#65533;&#65533;&#736;&#65533;GJ.0?&#65533;&#65533;Wa&#65533;`!&#65533;&#65533;&#65533;&#65533;8o&#65533;H&#65533;&#65533;&#65533;|0&#65533;5&#65533;&#1077;N&#36961;&#65533;|&#65533;&#65533;zx&#65533;&#65533;&#65533; N&#65533;&#65533;&#65533;-&#65533;&#65533;&#65533;Q&#65533;&#65533;VB&#65533;&#65533;&#65533;&#65533;0t&#65533;&#65533;v>&#65533;&#65533;&#65533;H-&#65533;&#65533;9P0&#65533;:&#65533;:&#65533;&#65533;F$&#65533;&#65533;&#65533;&#65533;	&#65533;&#65533;&#65533; ow&#65533;N4Gxm&#65533;"&#65533;I&#65533;xm'wIg&#65533;99"&#65533;&#65533;!&#65533;b&#65533;&#65533;Zh&#65533;
3&#65533;p(&#65533;&#65533;&#65533; &#65533;	&#65533;&#65533;c&#65533;&#65533;&#65533;&#65533;05`9pN&#65533;T!`&#65533;&#65533;p&#65533;p&#65533;&#65533;q2&#65533;&#65533;	&#65533;&#65533;&#65533;|z&#65533;&#65533;&#65533;&#65533;&#65533;}dAT]&#65533;&#65533;g]&#65533;j&#65533;&&#65533;&#1961;&#65533;WBp	&#65533;&#65533;+&#65533;&#65533;"%&#65533;_&#65533;&#65533;&#65533;(&#65533;&#65533;cu6PV&#65533;`&#65533;&#65533;>&#65533;$?n&#65533;w~F&#65533;	&#65533;Vq&#65533;t|z!}`&#553;&#65533;y@&#65533;}&#65533;&#65533;&#65533;&#65533;{v&#65533;$&#65533;&#65533;&#65533;oJ&#65533;&#65533;6&#65533;OjZ&#65533;` &#65533;&#65533;&#65533;.&#1175;&#65533;&#65533;&#1850;&#65533;sF&#65533;&#65533;&#65533;&#65533;g&#65533;z&#65533;^>P&#65533;M&#65533;@&#65533;*5&#1051;&#65533;|x&#65533;&#65533;j`&#65533;w&#65533;&#65533;&#65533;&#65533;xt&#65533;&#65533;
&#65533;H&#65533;&#65533;3:f{&#65533;&#65533;|T8&#1025;.G&#65533;''&#65533;&#65533;&#65533;+DZ5&#65533;&#65533;Pk;%&#65533;p&#65533;F&#65533;&#65533;A&#1748;E&#65533;:&#65533;,$&#65533;@&#65533;SW&#65533;dT&#65533;9&#65533;&#65533;&#65533;&#65533;5&#65533;'?&#65533;0&#65533;&#65533;P&#65533;&#65533;&#65533;&#65533;&#65533;&#1424;	&#65533;&#65533;&#65533;3&#65533;cx&#65533;&#65533;.Y&#65533;&#65533;&#65533;&#65533;Cz&#65533;&#65533;r&#65533;$&#65533;R&#65533;|&#65533;&#65533;Zq9S&#65533;P&#65533;l&#65533;"&#65533;&#65533;&#65533;&#65533;Q&#65533;&#65533;q&#65533;2&#65533;C&#65533;&#65533;&#65533;&#297;&#65533;&#65533;u&#65533;\&#65533;UWP&#65533;g&#65533;&#65533;c&#65533;6&#65533;7&#65533;{&#65533;&#65533;
&#65533;@&#65533; %&#65533;/&#65533; &#65533;v&#65533;u&#65533;&#65533;cg0&#65533;x`W&#427;	bGpzP=}5&#65533;Az&#65533;_3&#65533;&#65533;US&#65533;&#65533;2s&#65533;T`8D%&#65533;&#65533;1&#65533;A&#65533;!j&#65533;42=#&#65533;[Q?U&#65533;d&#65533;&#65533;9&#65533;P.&#65533;/P1G&#65533;&#65533;I&#65533;&#65533;P"&#65533;&#65533;&#65533;CH0;9&#65533;V{i&#65533;&#65533;@@pyd|{&#65533;[)&#65533;D# &#65533;U&#1336;|&#65533;&#65533;IJ<&#65533;&#65533;P&#65533;:S#l3&#65533;S&#65533;^&#65533;&#65533;&#65533;+&#65533;&#65533;0]&#65533;#uR&#65533;1&#65533;E&#65533;I A&#65533;&#212;&#65533;Y&#65533;p&#65533;5&#65533;&#65533;&#65533;Bk&#65533; &#65533;&#65533;00&#65533;lN&#65533;&#65533;#x&#65533;&#65533;z@,&#65533;&#65533;&#65533;@4M&#65533;czp=u7A&#65533;&#65533;FXS3z&#1510;&#65533;&#65533;:&#65533;&#65533;&#65533;&#65533;s#&#65533;&#65533;&#65533;0k&#65533;&#65533;&#65533;&#65533;V"&#1009;&#65533;&#65533;&#65533;&#65533;&#65533;C&#65533;`LP&#65533;c&#65533;&#65533;&#65533;&#65533;&#65533;&#65533;>P&#65533;w&#65533;&#65533;&#65533;&#65533;
&#65533;3@&#65533;&#65533;&#65533;c&#65533;6@&#65533;&#65533;8&#65533;&#65533;&#65533;&#65533;\&#65533;;`LH<g&#65533;&#65533;]%&#65533;	&#922;t&#65533;&#65533;h&#65533;&#1085;L&#65533;`&#65533;&#65533;0+D&#65533;0&#65533;&#65533;1&#65533;)Z1&#65533;.&#65533;K&#65533;&#65533;&#65533;-&#65533;&#680;&#978;tpF&#65533;; &#65533;a&#65533;&#65533;<V&#65533;&#1849;&#65533;&#65533;&#65533;Y&#65533;*Q&#65533;:04`v&#65533;>C@&#65533;&#65533;H&#65533;Dv&#65533;h!&#65533;&#65533;X"&#65533;8&#65533;yr&#65533;&#65533;N.'B7&#65533;&#65533;1'&#65533;v&#65533;&#65533;b{9&#65533;;&#65533;$&#65533;[\@&#65533;&#65533;F&#660;}&#65533;&#65533;&#65533;M&#1648;&#644;a&#65533;&#65533;&#65533;&#65533;4&#65533;&#65533;w`&#65533;u&#65533;y&#65533;&#65533;pzX&#65533;;&#65533;&#1390;&#65533;&#65533;~&#65533;&#65533;U&#65533;NuH&#65533;4&#65533;&#65533; d@0&#65533;E&#65533;:&#65533;8yp4 &#790;G@G0&#65533;&#65533;&#65533;&#65533;&#65533;&#1345;/&#65533;W3&#65533;a)&#65533;&#65533;&#65533;@ k`[G%&#65533;&#65533;b&#65533;<&#65533;&#65533;&#65533;q&Z&#51839;&#65533;&#65533;&#65533;&#65533;&#65533;&#1649;&#65533;&#65533;Bkd&#65533;&#65533;&#65533;&#65533;&#65533;&#65533;m Q&#65533;&#65533;kA yA&#65533;&#65533;&#65533;&#65533;&#65533;$&#65533;&#65533;!&#65533;&#65533;&#65533;&#65533;&#65533;&#65533;&#65533;LpnGr&#65533;&#65533;&#237;$^E !&#65533;&#65533;; [&#65533;u/&#65533;do4&#65533;/&#65533;&#65533;N&#65533;&#65533;&#330;]&#65533;&#65533;&#65533;&#65533;&#65533;&#65533;&#1633;&#65533;&#65533;&#65533;&#65533;1&#65533;&#65533;@&#65533;,#&#65533;&#65533;z&#65533;(N~&#65533;A&#65533;&#65533;F&#65533;&#65533;&#65533;&#65533;M&#65533; IM&#65533;&#65533;3f&#65533;L&#65533;H?&#65533;`&#65533;wS&#65533;&#65533;c0&#65533;&#65533;E,&#65533;\>&#65533;&#65533;~6&#65533;&#65533;6P&#65533;&#65533;4&#65533;&#65533;8>&#65533;u&#65533;X3&#65533;&#65533;FW*&#65533;6&#65533;m8&#1622;3&#65533;&#65533;&#65533;&#65533;1%&#65533;W~&#65533;Zlo=M&#65533;&#65533;&#65533;&#65533;}&#65533;B&#65533;&#65533;&#65533;C&#65533;-&#65533;Rr9&#65533;&#65533;f&#65533;0&#65533;&#65533;&#65533;$&#65533;	: ic@c&#65533;5p&#65533;&#65533;&#65533;&#65533; &#65533;&#65533;kA&#1309;P:&#65533;&#65533;Yt&#65533;ZW:&#65533;@&#65533;&#65533;Ap>&#65533;$&#65533;G"&#65533;&#65533;6&#65533;D&#65533;&#65533;;z|	&#65533;`7&#65533;&#65533;&#65533;H&#65533;|V&#65533;2	L;&#65533;&#65533;[&#65533; j&#65533;l&#65533;,.&#65533;9!&#65533;3&#65533;&#65533;&#65533;&#2043;&#65533;i&#65533;&#65533;5Q&#65533;&#65533;&#65533;M&#65533;rG&#65533;{P:7&#65533;&#65533;&#65533;&#65533; &#65533;g@Jc&#65533;@f&#65533;=`e&#65533;&#65533;{0&#65533;&#65533;{&#65533;&#65533;&#65533;&#65533;&#65533;HWlb&#65533;&#65533;3F@&#65533;u&#65533;}&#65533;&#65533;&#65533;D$&#65533;&#65533;$@2z&#65533;&#65533;&#790;&#65533;m&#65533;m&#65533;kA&#65533;&#65533;U&#65533;&#65533;&#65533;&#65533;&#65533;&#1949;&#65533;,&#65533;&#65533;&#65533;&#65533;&#685;&#65533;V&#65533;&#65533;&#65533;._8&#65533;&#65533;D&#65533;&#65533;Ur&#65533;v&#65533;&#497;`&#65533;pp&#65533;$&#65533;&#1912;c&#65533;^&#65533;{0&#65533;l&#65533;&#65533;&#65533;n6&#65533;&#65533;X&#65533;&#65533;/&#65533;&#65533;Jldn1&#65533;c&#65533;&#65533;=&#65533;&#65533;r	&#65533;&#65533;c>&#65533;~]j&#65533;{S&#65533;.&#65533;$&#65533;&#65533;(&#65533;&#65533;&#65533;&#65533;&#65533;^&#65533;P&#65533;`&#65533;&#65533;B&#65533;&#65533;C&#65533;&#65533;*K&#65533;&#65533;=&#65533;&#65533;&#65533;&#65533;&#65533;&#65533;&#65533;~&#65533;&#65533;m#&#65533;P[&#65533;&#65533;&#65533;)&#65533;&#65533;@m&#65533;&#65533; >P909$&#65533;t&#65533;&#65533;k&#65533;.&#65533;&#65533;$&#65533;)&#65533;&#65533;&#65533;,Jl&#65533;&#65533;&#65533;&#65533;U+&#65533;{z&#65533;N&#65533;&#65533;h{fPk&#65533;I&#65533;]Ad&#65533;&#65533;&#65533;&#65533;&#65533;~&#65533;&#65533;&#65533;&#65533;&#65533;&#65533;P&#65533;&#65533;w@n&#65533;O&#65533;@&#65533;DhP_&#131;&#65533;s&#65533;P`&#257;'J&#65533;&#65533;P&#65533;D&#65533;=^dR&#65533;H&#65533;%M&#65533;&#65533;81$F&#65533;5f&#65533;&#1554;`&#646;'m4&#65533;d&#65533;j&#65533;&#65533;s&#65533;Q&#65533;A*&#65533;&#65533;&#65533;&#65533;F&#65533;.jT&#1040;aB&#65533;4L&#65533;aA&#65533;F&#65533;&#65533;&#65533;&#65533;2?_5&#65533;&#65533;&#65533;YMe&#65533;hZ&#65533;&#65533;O&#65533;L&#65533;4i&#692;L #9:t&#528;&#65533;&#65533;`d&#65533; !p&#65533;"4&#65533;&#65533;8&#65533;$`&#65533;&#65533;A&#65533;(X&#65533;x*c&#65533;M&#65533;$1V<&#65533;2&#65533;E&#65533;&#65533;A&#65533;N&#1617;&#65533;&#65533;&#65533;g&#65533;.&#65533;[&#65533;&#65533;&#1445;_&#65533;&#65533;&#65533;&#65533;n&#65533;%&#65533;&#65533;&#65533;P&#65533;&#65533;k2j(&#65533;&#65533;&#65533;&#65533;Wwu&#65533;&#65533;&&#65533;h&#65533;&#65533;O&#1912;~&#65533;\&#65533;&#65533;&#65533;&#1117;>&#65533;&#65533;f&#65533;&#65533;&#65533;2&#65533;u&#65533;&#65533;&#65533;d&#65533;&#65533;b&#65533;a\&#65533;&#65533;&#65533;&#65533;&#65533;?&#65533;.p&#65533;&#65533;$&#65533;@1 &#65533;&x&#65533;&#65533;
*&#65533;&#65533;
&#65533;&#1575;8&#65533;&#65533;c&#65533; &#65533;hQ6&#65533;b3&#65533;D&#65533;VS&#65533;&#65533;=&#65533;1F&#65533;zI&#65533;&#65533;TK&#65533;F&#65533;d&#65533;&#65533;&#65533;Pz0g&#65533;&#65533;:&#65533;&#65533;&#65533;&p&#65533;j&#65533; &#231;2&#65533;&#65533;&#65533;&#65533;&#65533;&#65533;&#65533;&#65533;&#65533;&#65533;2&#65533;=&#65533;&#65533;2K.1&#65533;Zf&#65533;&#65533;&#65533;d&#65533;&#65533;&#65533;$6&#65533; &#65533;84&#65533;LA&#65533;`&#65533;&#65533;N&#65533;2p +?&#65533;&#65533; &#65533;p(x 
Bp&#65533;&#65533;Px&#65533;I&#65533;&#65533;{5i;q#&#65533;>&#65533;&#65533;E&#65533;t&#65533;4Tk&#305;E&#65533;^&#65533;Q&#1283;&#65533;&#1603;{Lk&#65533;&#65533;>*&#65533;&#65533;r&#65533;&#65533;&#65533;l&#65533;&#65533;&#683;&#65533;&#65533;+ &#65533;&#65533;<&#65533;Bo&#65533;&#65533;&#65533;&#65533;>&#65533;$&#65533;&#65533;&#65533;&#65533;3&#65533;&#65533;&#65533;l,2&#65533; O&#65533;`&#65533;@&#65533;Z&#65533;&#65533;&#65533;&#65533;&#65533;&#65533;&#65533;&#65533;P*&#65533;E&#65533;&#65533;
&#65533;,N&#65533;&#65533;&#65533;H&#65533;&#65533;N\1Do&#65533;T&#65533;Kit&#65533;E&#65533;T&#65533;x&#1283;m&#65533;&#65533;T&#65533;4&#65533;&#65533;P&#65533;&#65533;l&#1426;&#65533;&#65533;&#65533;&#20868;&#65533;3(xJ&#65533;`&#65533;&#65533;/&#770;	&#65533;&#65533;3,&#65533;a&#65533;#&#65533;&#65533;&#65533;&#65533;L&#65533;&#65533;.&#65533;,&#65533;9.&#65533;&#65533;`&#65533;1\&#65533; j`p&#65533;&#65533;&#65533;&#65533;T&#1073;&#65533;&#769;x &#65533;y&#65533;&#65533;Bd)&#65533;&#65533;~!&#65533;C'&#65533;OF&#65533;&#65533;&#65533;&#65533;&#65533;&#65533;&#65533;]lX&#65533;W&#65533;&#65533;oO&#65533;&#1290;_i&#65533;&#65533;r&#1240;&#65533;F&#65533;cU&#65533;&#65533;@.&#65533;)&#65533;zze}&#65533;&#65533;a&#1004;&#65533;&#65533;
J&#164;&#65533;&#65533;&#65533;&#65533;&#65533;&#65533;d&#65533;aZ&#65533;&#65533;&#65533;C&#36638;5&#65533;&#65533;&#65533;&#65533;.@&#65533;&#65533;a&#65533;&#65533;;L&#65533;vC&#65533;&#65533;v&#65533;LL^
&#65533;&#65533;&#65533;&#65533;@&#65533;	&#1078;&#65533;D&#65533;&#65533;&#65533;4&#65533;&#223;&#65533;]&#65533;&#65533;&#65533;&#65533;P\&#65533;&#65533;_&#65533;&#65533;&#1214;["&#65533;p&#65533;e4?|&#65533;&#65533;_&#65533;&#1231; &#65533;&#65533;&#65533;&#65533;.&#65533;&#65533;&#65533;&#65533;5rp&#65533;]&#65533;1V&#65533;Nu&#65533;&#65533;&#65533;&#65533;D&#65533;^&#65533;&#65533;&#65533;&#65533;&#65533;&#65533;&#1799;Lr&#65533;}&#65533;R&#65533;2&#65533;'<&#1536;&&#1048;&#65533;L-j&#65533;[L&#65533;&#65533;&#65533;&#65533;l&#65533;O:&#65533;L&#26969;&#65533;e&#65533;3&#1559;&#65533;&&#65533;
&#65533;&#65533;&{&#65533;&#65533;B&#65533;9T&#65533;/E&#65533;&#65533;T&#65533;&#65533;&#65533;&#65533;&#65533;&#65533;pA&#65533;&#65533;Mb&#65533;&#65533;&#65533;RzC&#65533;&#1479;&#65533;%&#65533;p&#65533;&#65533;&#65533;&#65533;&#65533;P&#65533;&#65533;&#65533;&#65533;E@(&#65533;&#65533;&#65533;!vF!&#65533;a>&#65533;&#65533;&#65533;&#65533;re&#65533;&#65533;vwXRU&#65533;(OQ!&#65533;&#65533;2@5	 R[&#65533;Y&#65533;&#65533;BU&#65533;$&#65533;(@C&#65533; &#1026;	&#65533;P2&#65533;`&#65533;&#65533;_&#65533;&#1671;D+&&#778;w&#65533;Y&#65533;J&#65533;u1&#65533;&#65533;&#65533;&#65533;W&#65533;&#65533;(c&#65533;T&#65533;`&#65533;&#65533;&#65533;=lR&#65533;&#65533;M&#65533;&#65533;d`&#65533;i$&#65533;&#65533;&#65533;|&#65533;@6&#65533;&#65533;&#65533;:&#65533;C&#65533;&#65533;&#65533;&#65533;&#65533;'.&#1458;]&#65533;&#65533;&(Op&#65533;&#65533;&#65533;&#65533;j&#65533;^`&#65533;&#65533;&#65533;&#65533;k`&#65533;&#65533;&#65533;(J&#65533;h&#222;&#657;&}B&#65533;&#65533;<6?&#65533;ml~&#65533;&#741;&#65533;&#65533;7&#65533;M&#65533;&#65533;X&#65533;&#65533;X&#65533;W&&#932;M&#65533;OY&#65533;u\&#65533;\p[A&#65533;a&#65533;22&#65533;&#65533;l#3)&#65533;&#65533;=2&#65533;`&#65533;&#1520;&#65533;&#65533;&#65533;t&#65533;h9e&#65533;,&#65533;&#65533;g[u&#65533;A&#65533;2<&#65533;&#65533;&#65533;2&#65533;s&#65533;I&#65533;[YP&#65533;4&#65533;&#65533;M&#65533;&#65533;l0&#65533;&#65533;z&#65533;&#65533;&#1121;'&#65533;&#65533;~&#65533;Q&#65533;JJ&#65533;&#65533;^&#65533;&#65533;a(&#65533;&#65533;&#65533;<R\
&#788;&#65533;k&#65533;\	&#65533;&#65533;&#1414;&#65533;&#1869;&#65533;F05&#65533;&#65533;&#65533;&#65533;>1&#65533;&#65533;&#65533;&#65533;&#65533;&#65533;v4&#65533;C&#65533;LIY&#65533;&#65533;&#65533;&#1437;@m&#65533;&#65533;Z &#65533;&#65533;:&#65533;)&#65533;B&#65533;C&#65533;&#65533;&#65533;?&#65533; t9CL&#65533;&#65533;&#65533;&#65533;(&#1818;QK&#65533;&#65533;&#65533;&#65533;@Z&#65533;z&#65533;&#65533;`5&#65533;&#65533;Z&#65533;b&#65533;&#65533;&#65533;&#65533;gQL&#65533;fc&#65533;E"zi#K&#65533;&#65533;&#65533;&#65533;&#65533;J&#65533;doF$/&#65533;&#65533;&#65533;&#65533;&#65533;C&#65533;&#65533;&#65533;J&#65533;k\&#65533;&#65533;+&#214;s&#65533;&&#65533;*B&#65533;;&#65533;&#65533;gn&#875;}Z@P&#65533;&#65533;&#65533;&#65533;M(&#65533;%&#65533;&#65533;&#65533;&#65533;&#65533;.&#65533;JV4<&#65533;"&&#65533;&#299;Sc\0&#65533;&#65533;&#65533;d&&#65533;&#65533;,s`(&#65533;@&#65533;zl&#65533;d&#65533;&#65533;&#65533;I&#65533;]&#65533;%&#65533;JXW&#65533;&#65533;On&#65533;_&#65533;_&#550;&#65533;&#58193;&#65533;f&#65533;d&#65533;b&#65533;}E`]&#65533;&#65533;\z!X&#65533;&#600;Q&#65533;w0cU&#65533;r&#65533;&#65533;&#65533;L&#65533;IQbW&#65533;6pM@)g&#65533;&#65533;&#65533;"&#65533;&#65533;&#65533;Mh^^&#65533;K](&#557;@&#65533;I8&#65533;p&#65533;&#65533;&#65533;.&#65533;mU&#65533;*&#65533;&#65533;&#65533;&#65533;y=R^&#65533;a@&#65533;z&#65533;
&#65533;`6&#65533;&#65533;h&#65533;I&#65533;]&#65533;{&#65533;&#65533;+Q'.6&#65533;_&#65533;r&#65533;o&#65533;&#65533;&#65533;>l&#65533;&#65533;u(&#65533;&#65533;&#65533;X&#65533;R&#65533;;/+&#65533;d&#65533;&#65533;&#65533;@p&#65533;q&#65533;(&#65533;&#65533;&#65533;P&#65533;&#65533;&#1365;9&#1557;&#65533;&#65533;$&#65533;(y&#65533;m&#65533;>&#65533;&#65533;&#65533;&#65533;&#65533;3D&#65533;&#65533;"&#65533;&#704;&#65533;&#65533;&#65533;c &#65533;&#65533;&#65533;&#65533;&#65533;;&#65533;&#65533;&#65533;&#65533;&#65533;8F&#65533;(&#65533;*&#65533;&#65533;&#65533;&#65533;z&#65533;&#65533;&#65533;&#65533;g&#65533;&#65533;&#65533;}FdU&#65533;xs&#65533;&#65533;&#65533;&#1520;\&#65533;^s&#65533;&#65533;&#65533;6K$3&#65533;	&#65533;8&#362;&#65533;&#65533;.&#65533;k&#65533;5&#65533;ri&#65533;&#65533;&#65533;&#65533;!&#65533;&#65533;&#65533;&#65533;&#65533;&#65533;&#65533;vKP%&#65533;`JQQ&#65533;&#65533;&#65533;v&#65533;@I&#65533;&#65533;&#65533;@&#65533;n&#65533;&#65533;&#65533;gFoi&#65533;C@&#65533;&#65533;&#65533;&#1665;2&#65533;2f@.&#65533;V&#65533;j5PHw&#65533;9YTY&#65533;U&#65533;&#65533;%&#65533;@8&#65533;&#65533;&#65533;&#65533;&#65533;"
S&#65533;W&#1300;&#65533;u=&#65533;&#65533;${o&#65533;L&#65533;&#65533;U~&#65533;Z&#65533;&#65533;&#65533;or&#65533;&#65533;&#65533;&#65533;cTo)?&#65533;>&#65533;@&#65533;&#65533;&#65533;d&#65533;u&#65533;|F&#65533;@	F&#515;rP	du'&#65533;&#65533;P&#65533;&#65533;5 2&#65533;&#1469;;&#65533;)%&#65533;]y&#65533;&#65533;&#65533;z'&#65533;?~&#1080;O&#536;	&#65533;u&#65533;y&#65533;&#65533;&#65533;&#65533;*&#65533;h;&#65533;&#65533;zP
&#768;4&#65533;!r@9&#65533;&#65533;&#65533;&#65533;d&#65533;z&#65533;<&#65533;&#65533;&#65533;&#65533;&#65533;"&#65533;&#65533;+&#65533;&#65533;&#65533;S&#65533;&#65533;"&#65533;&#65533;9&#65533;&#65533;&#65533;&#65533;<&#427;&#65533;Haxz&#577;1&#65533;&#65533;&#65533;5f(?0;&#65533;#&#65533;&#65533;=+&#65533;&#65533;&#65533;&#1703;&#65533;=&#65533;X&#65533;&#65533;&#65533;&#65533;&#65533;=&#65533;=&#65533;I>?Y&#65533;[&#65533;t&#65533;&#65533;&#65533;&#65533;M&#65533;4I+I&#65533;&#65533;&#1213;>	&#65533;&#65533;&#65533;&#65533;&#65533;hK&#65533;X&#65533;&#65533;&#65533;&#42049;&#65533;{(>p&#65533;I&#65533;&#65533;&#65533;&#65533;?&#65533;&#7741;R/&#65533;&#65533;%&#65533;&#65533;X&#65533;&#65533;&#65533;&#65533;&#65533;S2$"&#65533;&#65533;2&#65533;&#65533;)&#65533;B&#65533;K/e&#65533;%S&#65533;k@&#65533;=fH0&#65533;5x&#65533;@&#65533;):&#65533;&#65533;&#65533;&#65533;&#65533;&#65533;&#65533;'&#65533;&#65533;t&#65533;&#536;0&#65533;k&#65533;D&#65533;&#65533;K&#65533;a&#65533;&#65533;M&#65533;&#65533;&#65533;A&#65533;rDIc&#65533;-&#65533;&#65533;p&#65533;&#65533;&#65533;&#65533;	&#65533;#&#65533;&#65533;
&#65533;&#65533;&#65533;&#65533;&#65533;
&#65533;&#65533;&#65533;
&#1600;&#65533;x&#65533;&#65533;&#65533;&#191;r&#65533;,&#65533;&#65533;K&#65533;&#65533;2&#65533;E7&#65533;2&#65533;&#65533;9&#65533;&#65533;C`=&#65533;&#65533;&#65533;&#65533;\&#65533;(7&#65533;&#65533;&#65533;;F&#65533;&#65533;w&#65533;&#65533;.s&#65533;jp+&#65533;#8#&#65533;&#65533;&#65533;&#65533;7&#65533;A&#65533;A&#65533;{$L&#65533;&#257;&#65533;&#65533;&#65533;*&#65533;6&#65533;&#65533;&#65533;&#65533;GJ&#65533;&#65533;=&#65533;&#65533;&#65533;F&#65533;?q&#65533;&#65533;&#65533;&#65533;&#65533;&#65533;y	&#65533;*1@&#65533;&#65533;&#65533;!&#65533;&#65533;&#65533;8`@&#65533;1&#65533;a&#65533;&#65533;&#65533;E&#65533;&#65533;&#65533;hFd&#65533;&#65533;&#65533;cC&#65533;&#65533;&#65533;1&#65533;)&#1195;&#65533;&#65533;/&#65533;&#65533;^&#65533;?&#65533;@&#65533;j82rI&#65533;0`&#65533;#&#65533;&#65533;;8#&#65533;|j&#65533;&#65533;GP&#65533;&#65533;;yY&#65533;&#65533;&#538;&#65533;&#65533;&#65533;
H&#688;&#65533;&#1546;&#65533;D&#65533;8&#65533;&#65533;zE&#65533;&#65533;G&#65533;&#65533;{&#65533;q&#65533;&#65533;&#65533;&#65533;&#65533;&#65533;&#65533;&#65533;&#65533;&#65533;&#65533;&#65533;&#1121;&#65533;&#65533;&#65533;&#65533;&#65533;H&#65533;,F&#65533;&#65533;&#65533;&#65533;&#65533;&#539;&#319;gt&#65533;&#65533;Y&#65533;&#65533;&#818;3&#65533;2&#65533;&#65533;&#723;
&#253;&#65533;&#583;&#65533;<&#65533;&#65533;fh&#65533;<TLhd>x 0<07!&#65533;!DIs-&#65533;&#65533;:lJ&#65533;&#65533;&#65533;&#65533;J&#65533;*w&#65533;&#65533;&#1072;&#65533;&#65533;I$D&#65533;q&#667;i! d!&#65533;&#65533;&#65533;*1H}i&#65533;&#65533;&#65533;E&#65533;&#65533;&#65533;A&#65533;&#65533;&#65533;.X&#65533; I&#65533;d&#65533;L&#316;+Z&#65533;?&#65533;&#65533;?l4&#65533;_*&#65533;Lb&#65533;&#65533;&#65533;3L}&#65533;E&#65533;&#65533;9&#65533;&#65533;&#65533;&#65533;&#399;&#65533;sh&#65533;f&#65533;,&#65533;D&#65533;w&#65533;@&#65533;0&#65533;#&#65533;&#65533;&#65533;*I&#65533;&#65533;&#65533;&#65533;v&#65533;&#65533;&#65533;L4&#65533;G&#65533;=&#65533;&#65533;&#65533;6r&#65533;H&#65533;&#65533;v&#65533;&#65533;@yM&#65533;0q&#65533;&#65533;&#65533;&#65533;&#65533;v&#65533;&#65533;&#65533;k&#65533;&#574;&#65533;R&#65533;&#65533;;&#65533;?O&#65533;&#65533;U&#65533;5x&#65533;&#65533;&#65533;!"#:@^&#65533;?&#65533;Q&#65533;"&#65533;=O/LI&#65533;2&#65533;(&#1671;&#65533;S&#65533;&#65533;9&#65533;4O&#65533;$R&#65533;&#65533;B&#1480;&#65533;f&#65533;"E&#65533;sP&#65533;R&#1217; &#65533;&#65533;@&#65533;&#65533;&#65533;O.%&#65533;&#65533;&#65533;&#65533;RE&#65533;&#496;kA&#65533;T&#65533;l&#65533;.&#65533;&#1197;8!&#65533;O&#65533;&#65533;4&#65533;8&#65533;&#65533;=&#65533;&#65533;3&#65533;'&#65533;&#65533;<&#65533;&#65533;&#315;@&#65533;|&#65533;&#65533;&#65533;
&#1539;WY&#65533;3&#65533;&#65533;D&#65533;F&#65533;&#65533;`&#65533;Q&&#65533;&#65533;&#65533;<&#65533;&#65533;&#65533;&#65533;&#65533;&#65533;&#65533;&#65533;&#65533;M&#65533;H&#65533;&#1179;lh&#65533;&#65533;&#65533;&#65533;}@n&#65533;&#65533;&#65533;&#65533;&#65533;&#65533;&#65533;&#65533;&#65533;4&#65533;&#65533;gRS&#311;&#65533;J&#65533;S&#294;&#65533;JD;&#65533;C&#65533;}&#65533;=&#65533;JH&#65533;&#65533;&#65533;&#65533;'L[iP&#65533;hI3G&#65533;&#13555;&#65533;&#65533;&#65533;O&#65533;V&#65533;&#65533;!&#65533;Q&#65533;
p&#519;&#65533;&#65533;&#65533;C
5&#65533;E&#65533;%5ON&#65533;QE)&#65533;&#65533;P&#65533;"&#65533;&#65533;&#65533;&#65533;&#65533;2Fe&#65533;H&#65533;N#&#65533;*M&#65533;&#65533;xw@&#65533;w&#65533;&#65533;2&#65533;&#65533;r&#65533;j4&#65533;&#65533;&#65533;"&#65533;&#65533;t&#65533;'I&#65533;b&#65533;*&#65533;&#65533;P&#65533;&#65533;};&#1290;m&#65533;&#65533;&#65533;S&#1226;&#65533;0&#65533;&#1024;K&#65533;&#65533;&#65533;&#65533;&#65533;&#65533;
E&#65533;&#65533;&#65533;&#65533;&#65533;A&#65533;(|&#1636;&#65533;A&#65533;T&#65533;&#65533;&#65533;|I%<H&#65533;&#65533;&#65533;|O&#65533;&#65533;+&#65533;;Z^&#65533;8E=&#1672;@T&#65533;&#65533;|m&#65533;&#65533;:&#65533;x5&#65533;9&#65533;!&#1407;&#65533;@&#65533;&#65533;Z&#65533;E&#65533;&#65533;Xf&#1028;f@&#65533;p&#65533;k&#65533;21&#65533;A&#65533;w&#65533;&#65533;}x&#65533;s&#65533;&#65533;&#65533;H&#65533;&#65533;&#65533; 8&#65533;&#65533;c^y&#65533;&#65533;vA&#65533;&#1345;;Y&#65533;&#65533;G&#65533;&[&#65533;4&#65533;4-&#65533;&#65533;tl:&#65533;A&#65533;}&#65533;|&#65533;&#65533;&#65533;&#65533;&#65533;&#842;&#65533;.+5%L&#65533;&#65533;!&#65533;&#65533;EI+&#65533;S(|hZ&#65533;mZ&#65533;
&#1797;	&#65533;-&#65533;GUZ&#65533;&#65533;]&#65533;&#65533;&#65533;=&#65533;&#65533;U<&#65533;&#65533;I&#65533;&#65533;Z$&#65533;/&#65533;&#65533;?&#65533;[&#65533;%&#65533;&#65533;l&#65533;`&#65533;s&#65533;5&#1026;&#65533;&#65533;(&#65533;&#65533;-&#65533;k&#65533;&#65533;=&#65533;TVtU$$B&#65533;x&#65533;&#65533;&#65533;&#65533;r&#65533;&#65533;p&#65533;&#65533;&#65533;&#65533;&#65533;&#65533;&#65533;&&#65533;&#701;&#65533;7&#1738;	&#65533;&#65533;&#65533;`&#65533;&#65533;&#65533;&#1081;&#65533;O&#65533;3I&#65533;O&#65533;&#1828;UD&#65533;&#65533;&#65533;;?[&#65533;&#65533;P&#65533;
&#65533;`&#65533;r&#65533;&#65533;&#65533;&#65533;&#65533;&#65533;&#65533;]r&#65533;,^G&#65533;Z&#65533;&#65533;&#65533;&#391;&#65533;&#65533;&#65533;&#65533;&#65533;&#65533;r&#65533;&#65533;}&#65533;&#65533;&#65533;^v&#838;&#65533;&#65533;&#65533;0&#65533;&#65533;x&#65533;&#65533;&#65533;&#65533;&#65533;&#65533;#1&#65533;&#65533;&#1536;:^&#65533;$&#65533;&#65533;&#65533;&#65533;&#65533;&#65533;&#65533;&#65533;&#1225;&#65533;v&#65533;&#65533;&#65533;&#65533;v&#65533;X&#65533;&#531;\]:&#65533;&#65533;AP&#65533;4&#65533;*&#65533;&#65533;&#65533;	&#65533;M&#65533;G&#65533;4+&#65533;&#65533;&#1152;@&#65533;&#65533;&#32952;f&#374;&#65533;!&#65533;&#65533;&#65533;
&#65533;h&#65533;&#65533;=&#65533;r&#65533;&#65533;p&#65533;q0&#65533;&#65533;.W&#65533;&#65533;&#65533;s&#65533;&#65533;&#65533;!f^&#28988;xj&#65533;&#65533;&#65533;I&#65533;&#65533;Z{&#65533;&#65533;P&#65533;eT&#65533;&#65533;}P&#65533;pP&#65533;Y&#65533;<$&#65533;&#65533;&#65533;&#65533;@&#65533;x&#65533;
&#65533;&#65533;&#65533;&#513;&#65533;&#65533;!&#65533;&#65533;&#65533;&#65533;M&#65533;K&#65533;&#576;l*-&#65533;Dp&`F&#65533;=1-eA&#65533;c`\`&#65533;4&#65533;&#65533;e&#1060;&#65533;1(&#65533;y&#65533;i&#65533;&#65533;&#1051;5&#65533;&#65533;&#65533;d&#65533;&#65533;&#65533;&#65533;&&#65533;&#65533;&#65533;dHvHV&#65533;U&#65533;k&#65533;&#65533;/R&#65533;&#65533;d&#65533;pa&#65533;^&#65533;&#65533;p&#1677;1W&#65533;&#65533;&#65533;&#65533;&#1205;&k&#65533;&#65533;el/&#65533;rW&#65533;E&#65533;&#65533;e&#65533;[&#65533;&#65533;6q `8y&#65533;,>&#65533;&#65533;3&#65533;&#65533;@&#65533;&#65533;&#65533;&#65533;T&#65533;&#65533;0&#65533;:&#65533;&#65533;&#65533;S&#65533;&#65533;|&#65533;n&#1958;Z&#65533;BtGK{&#65533;&#65533;&#65533;0]D&#65533;R`Lt&#65533;wf`3>!&#65533;|S&#65533;U-&#65533;&#65533;RO&#65533;4b&#65533;&#65533;&#65533;D&#65533;&#65533;&#65533;&#65533;&#65533;&#65533;&#65533;&#65533;|&#65533;(X&#65533;o&#725;&#65533;).p&#65533;`&#903;~ZDE&#65533;&#65533;&#65533;F&#65533;&#65533;[&#65533;&#65533;u&#65533;&#65533;Je9}8&#65533;wHi&#65533;&#65533;+@&#65533;\&#65533;R&#65533;&#1703;9&#65533;~i&#65533;&#65533;&#65533;P`&#65533;&#65533;&#65533;&#65533;&#65533;&#65533;&&#65533;
&#65533;&#65533;&#65533;(1&#65533;b&#65533;&#65533;<(&#65533;l:&#65533;jV>3&#65533;&#1024;l&#65533;&#65533;t&#65533;w&#65533;g$`{&#65533;&#65533;&#65533;&#384;&#65533;z&#10942;&&#65533;J&#65533;>&#65533;&#65533;n{&#65533;}r1&#65533;Y&#65533;&#877;&#65533;&#65533; .BNr&#65533;&#65533;&#65533;`&#65533;"&#65533;"&#65533;&#65533;(&#65533;a&#976;&#65533;D&#65533;&#65533;&#65533;
Hh &#65533;k`&#65533;O&#65533;a&#65533;&#839;}Pp&#65533;ti&#65533;&#65533;&#65533;&#65533;
e&#65533;&#65533;!&#65533;p,&#65533;&#65533;N&#65533;1+6&#65533;/&#65533;]&#65533;Fmm&#65533;T&#65533;h&#65533;&#65533;[&#65533;n(q&#65533;`&#65533;&#65533;i&#65533;&#1862;&#65533;8&#65533;e&#65533;.&#65533;3&#1070;.&#65533;&#65533;R&#65533;,&#65533;&#65533;&#65533;Z&#472;M&#65533;1N&#65533;.&#65533;<&#65533;*k&#65533;L&#65533;&#65533;c&#65533;&#65533;c=>r&#65533;7&#65533;&#65533;q{Ro&#65533;&#65533;&#65533;U&#65533;&#65533;`q&#65533;
8&#65533;E!2&#65533;&#65533;&#65533;C&#65533;&#65533;;uHX&#65533;`)&#65533;&#65533;&#65533;&#65533;r&#65533;&#526;&#51749;p&#65533;t&#1390;&#65533;
&#65533;&#65533;&#747;&#65533;&#65533;_3&#65533;b&#65533;pN&#65533;&#1390;eF&#65533;z&#65533;eq&#65533;p&#65533;&#65533;&#65533;5u&#65533;&#65533;\&#65533;^&#65533;^&#65533;&#65533;~&#65533;{&#65533;a&#65533;&#65533;dn&#65533;&#65533;&#65533;&#65533;&#65533;&#65533;~&#65533;1&#65533;&#65533;B&#65533;&#65533;&#65533;$&#65533;&&#65533;s&#65533;M$&#65533;&#65533;&#65533;l&#1703;&#65533;$$t&#65533;&#65533;:K&#65533;&#65533;I&#65533;@;vH<&#65533;p&#65533;a&&#65533;&#65533;&#65533;&#65533;&#1959;H&#65533;6$d&#65533;&#65533;&#65533;&#65533;&#65533;i&#65533;&#40528;&#65533;B&#65533;
a&#65533;&#65533;&#65533;&#65533;:&#65533;j&#65533;&#65533;j.&#65533;&#65533;
h&#65533;8a&#65533;(q&#65533;&#65533;&#65533;&#65533;&#65533;&#65533;&#65533;&#6477;&#65533;&#65533;v=td3&#65533;E&#65533;&#65533;e&#65533;H&#65533;S&#1280;&#65533;t&#65533;Mp^&#65533;eq&#65533;h &#65533;`(&#65533;h&#65533;&#65533;^&#65533;dm&#65533;y&#65533;&#65533;\&#65533;&#65533;^&#65533;&#65533;[0&#65533;&#65533;^&#65533;{ &#65533;H&#27201;&#65533;xf"&#65533;p&#65533;b&#65533;&#65533;u&#65533;q&#65533;&#65533;$}J&#65533;XP9v&#65533;&#1113;&#65533;&#65533;&F,&#65533;&#65533;&#65533;ToH&#65533;&#65533;r&#65533;b&#65533;&#65533;*-&#65533;&#65533;g&#65533;)4&#915;H&#65533;&#65533;&#65533;&#65533;M&#65533;&#65533;&#65533;9&#65533;r&#65533;&#65533;$&#65533;'T&#65533;
!&#65533;&#936;&#65533;&#65533;&#1927;{xk&#65533;
i&#65533;%x&#65533;j&#65533;}&#65533;i~W&#65533;wp&#65533;np&#65533;-&#65533;E&#65533;&#65533;&#65533;<&#65533;&#65533;&#65533;z5m&#65533;&#65533;&#65533;&#65533;&#65533;&#65533;|I&#65533;a&#65533;h(&#65533;&#65533;'&#65533;b&#65533;&#65533;'c&#65533;&#65533;S&#65533;&#65533;&#65533;[&#65533;&#65533;&#1279;n&#65533;{P&#65533;-&#65533;&#65533;&#65533;&#65533;&#65533;Vg&<1&#65533;X&#1880;%&#65533;&#65533;&#65533;	&#65533;
{Z$&#65533;&#526;&#65533;&#65533;&#65533;G
&#65533;&#65533;rMl&#65533;&#65533;&#65533;)${1AH:&#65533;&#1739;&#65533;&#65533;TAp&#65533;&#65533;&#65533;i&#65533;8EQ&#65533;&#65533;&#680;&#65533;+(&#65533;&#65533;C&#65533;&#65533;&#65533;>M&#65533;&#65533;BH&#65533;&#65533;&#912;hv&#65533;&#65533;6kX&#65533;&#65533;&#65533;%`t&#65533;}&#65533;&#65533;&#65533;g&#65533;&#65533;@|&#65533;S80&#65533;&#65533;>&#65533;H&#65533;"&#396;/&#65533;#&#65533;qcD&#65533;&#65533;>z&#65533;8r&#65533;&#65533;&#65533;*W&#65533;l&#65533;&#65533;%&#792;.S&#65533;D&#65533;&&#519;u^&#65533;9&#65533; P&#65533;>w$jP&#65533;b&#1046;#6&#65533;&#65533;&#65533;&#65533;&#65533;'&#64188;{&#65533;&#65533;&#65533;&#65533;e&#65533;&#65533;]&#65533;l&#65533;&#760;O&#65533;&#65533;4&#65533;&#65533;&#65533;6Cp3Dx{&#65533;n	$&#65533;&#65533;&#65533;`&#65533;&#65533;"\&#65533;P8&#65533;	`h&#65533;a0b&#65533;&#65533;&#65533;&#65533;u&#65533;&#65533;&#65533;&#65533;"d&#65533;&#65533;-&#65533;oE&#65533;Fl9&#65533;&#65533;&#65533;E|&#65533;ua&#65533;&#65533;8@&#65533;7.m&#65533;&#65533;&#1872;!u&#65533;6D&#65533;a&#65533;&#65533;(&#65533;0nA&#65533;&#65533;6(&#65533;&#65533;&#65533;&#65533;X&#65533; &#65533;H3t&#65533;&#65533;	&#65533;g&#63154;%O&#65533;(cf&#65533;&#1717;rC:&#65533;X&#65533; C&#65533;3&#65533;&#1503;&#65533;F$&#65533;D&#65533;M(}d&#65533;L)&#628; &#65533;&#65533;t&#65533;&#65533;n$QQ&#65533;W&#65533;OB&#65533;&#65533;P&#65533;tc&#65533;R&#65533;&#65533;0&#65533;41&#65533;&#547;&#65533;8&#65533;&#65533;R&#1796;&#65533;&#65533;V&#65533;&#65533;&#65533;X&#65533;`&#65533;&#1163;:%&#65533;&#65533;km&#65533;&#65533;&#65533;&#65533;&#65533;&#65533;]&#65533;&#65533;&#65533;&#65533;&#65533;-&#65533;&#65533;cJ&#65533;U&#65533;&#65533;\KB&#65533;&#65533;P&#65533;kt&#65533;&#65533;&#65533;/&#65533;&#65533;&#65533;Zp&#65533;&#65533;&#65533;[&#65533;e&&#65533;_&#65533;&#65533;&#65533;&#65533;A&#65533;&#65533;]&#65533;&#65533;&#65533;f0A&#65533;&#65533;&#1445;&#65533;e&#65533;0P&#65533;&#65533;&#65533;&#65533;YPu!DW&#65533;&#65533;=`A&#65533;<@&#65533;&#65533;&#832;3&#65533;(&#65533;>&#65533;&#65533;s&#65533;8&#65533;-&#65533;KXc>
&#65533;Z&#65533;B&#65533;&#65533;jB&#65533;+&#65533;&#65533;baD&E&#65533;`&#65533;&#65533;*&#65533;R&#65533;B&#65533;&#65533;&#65533;&#65533;&#65533;SOF&#65533;z_P&#65533;]&#747;>&#65533;8LSQ&#65533;0&#268;h"7&#65533;&#65533;n0&#65533;&#203;/&#65533;p&#65533;"/&#65533;&#65533;&#65533;&#65533;&#65533;P&#65533;&#65533;5&#65533;hq&#65533;&#65533;&#65533;A&#65533;&#65533;s&#65533;9W&#65533;&#65533;gm&#65533;0%af&#65533;\&#65533;Y&#65533;ej&#65533;&#1368;&#65533;eJ&#65533;&#65533;Z&#65533;&#65533;&#191;&#65533;&#65533;&#65533;&#65533;G&#65533;[&#65533;&#65533;&#65533;JB&#65533;X&#65533;-p&#65533;aYnp&#65533;p]6&#65533;[hP&#65533;&#65533;UiWAL&#65533;@&#65533;xj@vd&#65533;&#65533;"X&#65533;%&#65533;&#259;j>&#65533;g K&#65533;&#65533;D&#65533;&#65533;&#65533;A&#65533;tjGCM&#65533;k&#65533;&#1677;&#65533;H:[&#65533;}/&#65533;&#65533;L&#65533;;-ID&#65533;&#65533;Bi&#65533;}:e&#65533;m>-&#65533;TT&#65533;&#65533;;4N&#65533;&#65533;&#65533;&#65533;&#65533;&#65533;.&#65533;&#65533;"&#65533;&#65533;&#65533;&#65533;&#65533;`q&#65533;Q;s&#65533;&#65533;&#65533;&#853;2&#65533;&#65533;U&#65533;FY&#65533;!v&#65533;l76[UVd&#65533;&#65533;$aT"&#65533;&#65533;&#65533;/&#1824;&#65533;\&#65533;&#65533;&#65533;7&#65533;{t&#65533;fh{F&#65533;&#65533;&#65533;M&#65533;&#65533;)?&#65533;&#65533;[\&#65533;JA&#65533;&#65533;_&#65533;A$M(&#65533;&#65533;wG?&#65533;&#65533;&#65533;&#65533;&#65533;
P@v@&#65533;lb&#65533;8UC&#65533;3s&#65533;&#65533;l1&#65533;M&#65533;&#65533;&#65533;gq&#65533;&#65533;V&#65533;$$,J&#65533;&#65533;{&#65533;
Sh b'&#1138;	F "&#65533;m&#877; q&#65533;&#65533;~&#65533;z&#65533;(0&#65533;&#65533;1&#65533;1&#65533;&#65533;O&#65533;0L&#65533;8&#65533;Ap&#65533;&#65533;vq#[|e,<I6&#65533;&#65533;4&#65533;73&#65533;k&#65533;4&#65533;&#65533;E6+&#784;&#65533;d&#65533;0&#65533;&#65533;&#65533;aV&#65533;&#65533;&#65533;E&#65533;K&#65533;&#65533;&#65533;&#65533;&#65533;&#65533;u&#65533;$&#65533;B&#65533;&#65533;&#65533;p MnqM&#65533;$&#65533;&#65533;&#65533; }{)&#65533;&#65533;&#65533;JY&#65533;&#65533;\4&#65533;'%E&#65533;3&#65533;&#65533;&#65533;&#65533;&#65533;&#65533;)&#65533;8&#65533;h&#65533;&#65533;&#65533;X&#65533;&#65533;&#65533;&#65533;V&#65533;;4c&#65533;&#135;&#65533;&#65533;K}\&#65533;&#65533;=X&#65533;8&#65533;&#65533;|&#65533;c&#65533;&#444;&#65533;}(B&#65533;&#65533;&#1645;&#65533;w&#65533;I&#65533;8&#65533;,&#65533;&#65533;&#65533;&#65533;&#65533;\&#65533;&#65533;&#65533;&#65533;0&#65533;&#65533;&&#65533;&#65533;V&#65533;&#65533;G&#65533;XJ1&#65533;q&#65533;a\&#65533;;&#65533;&#65533;&#65533;%9&#65533;&#65533;e&#65533;&#65533;=&#65533;&#65533;\&#65533;&#65533;&#65533;&#65533;Fy6B&#65533;&#65533;&#65533;3v&#65533;&#914;W&#65533;&#65533;P&#65533;K&#65533;&#65533;%&#65533;&#65533;&#65533;&#65533;&#65533;d0x&#65533;a&#65533;"&#65533;&#65533;&#65533;b&#65533;B&#568;2-&#65533;4d&#65533;AN&#65533;&#65533;&#65533;u&#65533;Mp1&#65533;&#65533;&#65533;&#65533;&#65533;ne&#65533;&#65533;Z(&#920;h&#65533;&#65533;@F&#65533;4J&#1359;&#65533;P&#65533;&#65533;8JM1&#65533;&#65533;M}ju(`8&#65533;&#65533;&#65533;L&#557;&#65533;aA0c&#65533; C!V>d&#65533;&#65533;&#65533;<&#65533;&#65533;TI&#65533;(&#65533;|&#65533;&#65533;Ml&#730;v]&#65533;J&#65533;y&#65533;i]&#65533;B6&#801;8&#65533;)Xqh&#65533;&#65533;0&#65533;1&#65533;h.$&#65533;Ks%&#65533;0|A1|&#65533;e&#65533;B&#65533;@\&#65533;&#65533;F&#65533;&#65533;&#446;@r&#65533;d&#65533;L/hKlFc&#65533;If/Xrh|cI8m&#65533;-Z&#65533;&#65533;&#65533;p&#65533;&#65533;&#65533;@&#65533;5P&#65533;&#65533;@&#65533;/t&#65533;&#65533;^8&#65533;&#65533;&#65533;B0w&#65533;&#65533;M&#65533;&#65533;d&#65533;&#65533;qF`p&#65533;&#65533;&#65533;I&#1840;&#65533;M&#65533;&#65533;&#65533;lP$&#65533;p`&#65533;&#65533;&#65533;&#65533;"&#65533;)&#65533;&#65533;&#65533;&#65533;&#65533;NY&#65533;)&#65533;0&#65533;@B3&#65533;q&#65533;y&#65533;V&#65533;;&#1637;9&#65533;0X&#271;&#65533;k&#65533;&#65533;&#65533;
[&#65533;&#65533;&#65533;*&#65533;&#65533;o4a&#65533;]SX&#65533;f.B|&#65533;7&#65533;7&#65533;&#65533;&#65533;Z8L&#65533;2&#65533;SqDE$&#65533;0&#65533;1&#65533;b&#65533;H&#65533;&#65533;,&#65533;&#65533;&#65533;2&#65533;&#65533;`&#65533;j&#65533;c&#65533;&#65533;G )O6&#65533;x&#65533;p&#65533;Hqb&#65533;&#810;k<#&#65533;	MXi&#65533;&#65533;=-D`&#65533;&#1118;&#65533;&#65533;&#65533;&#65533;&#65533;&#65533;B&#65533;p&#65533;>&#65533;&#65533;&#65533;nKk;&#65533;&#65533;(&#65533;.&#65533;&#65533;n{&#65533;-lNoz&#65533;[&#598;P.E"&#65533;hC(<K,p&#65533;&#65533;&#65533;&#489;&#65533;1&#65533;&#65533;D&#65533;*W&#65533;&#1281;&#65533;&#65533;&#65533;&#65533;&#65533;RW@I&#65533;5&#65533;&#65533;d&#65533;&#65533;&#65533;&#1005;R&#1360;&#65533;u&#1072;n&#65533;&#65533;+\sM8i&#65533;5&#65533;}&#65533;&#65533;41\&#65533;hE&#65533;#&&#65533;_&#65533;&#65533;&#65533;&#65533;g&#65533;&#65533;84&#65533;anD&#65533;(&#65533;;&#65533;bc&#65533;&#65533;!C&#65533;&#65533;&#65533;2l!&#65533;V5fh&#65533;r&&#65533;8&&#65533;<&#65533;xw1&#65533;&#65533;(1-&#65533;y&#65533;Ub&#65533;jm&#65533;1P&#65533;&#65533;}&#65533;^q&#65533;l\BdY&#65533;t&#65533;&#65533;@&#65533;P&#65533;&#65533;&#65533;h&#65533;e`7&#65533;&#65533;  &#65533;&#65533;dv&#65533;JZ&#65533;&#65533;T&#65533;M&#65533;~&#1313; &#65533;&#38523;&#65533;&#65533;3&#65533;f &#65533;&#65533;&#41073;&#65533;`&#65533;,@&#65533;(f>&#65533;t&#1571;!&#65533;&#65533;&#553;r8&#65533;&#65533;&#65533;z@&#1036;&#65533;&#65533;&#65533;l_&#65533;&#65533;&#65533;&#65533;&#65533;&#65533;E&#65533;&#65533;&#65533;e:&#65533;'f6&#65533;R&#65533;&#65533;&#65533;&#65533;s) &#65533;bT&#65533;Qm&#65533;&#65533;&#65533;%&#65533;&#65533;z&#65533;&#65533;4&#993;&#65533;zG \0A&#65533;EbY&#65533;7a&#65533;&#65533;3&#65533;$&#65533;`u&#65533;Z&#65533;&#65533;&#65533;&#65533;]^#&#65533;yg {003q&#65533;&#65533;G&#65533;&#65533;&#65533;@&#65533;&#65533;&#65533;8&#65533;NNM!&#1252;&#65533;&#65533;&#65533;&#65533;&#65533;X&#65533;&#65533;(:G&#65533;8*m&#65533;[&#65533;zPI&#65533;&#1170;&#413;&#65533;G&#65533;&#65533;4&#65533;J0@4&#65533;&#65533;qVv&#65533;Dg&#65533;&#65533;&#65533;vd&#65533;&#65533;&#1028;5&#65533;qK&#65533;B&#65533;>&#65533;&#65533;P&#65533;&#65533;W	[&#65533;z&#65533;&#65533;&#65533;&#65533;&#65533;?&#65533;&#65533;!,&#65533;&#65533;}@&#65533;&#65533;V&#65533;&#65533;>&#65533;&#65533;:P[&#65533;I[bU&#65533;QS&#787;&#65533;&#65533;&#65533;&#65533;&#1856; &#65533;&#1773;aD9&#65533;AI&#65533;&#65533;&#65533;[&#65533; &#65533;k&#65533;&#65533;&#65533;_&#65533;R&#65533;u&#65533;&#65533;&#65533;x&#65533;&#65533;g@Ai&#65533;ElA&#65533;puA&#65533;^&#65533;}&#65533;d&#65533;&#65533;Qq&#65533;&#65533;&#65533;A&#65533;o&#65533;&#65533;J&#65533;lAr&#65533;&#65533;&#65533;&#65533;&#65533;L&#65533;&#65533;&#65533;4&#65533;N&#65533;$&#65533;xya
&#65533;M&#1700;&#65533;&#65533;q&#1062;4&#65533;+m&#65533;&#65533;(&#1344;&#65533;`&#65533;&#1354;=D<\&#65533;,D&#65533;&#65533;:0C&#65533; Ad&#65533;|&#65533;&#65533;&#65533;&#65533;&#65533;&#65533;&#65533;&#65533;`]6q]&#65533;&#65533;_%6"&#65533;&#65533;_&#65533;&#65533;E&#65533;U:&#65533;&#65533;&#1669;&#65533;<&#65533;C8&#65533;&#65533;C4&#65533;R&#65533;&#65533;:y&#65533;&#65533;&#65533;Y&#65533;&#65533;@&#65533;&#65533;&#65533;mY&#65533;&#65533;@X&#65533;@&#65533;0&#65533;&#65533;&#65533;4&#65533;&#65533;&#65533;&#65533;&#65533;&#65533;c,R&#65533;e\&#65533;q&#65533;&#65533;a&#65533;.FAI&#65533;F&#1946;%&#65533;G&#65533;pWe&#65533;&#65533;&#65533;&#65533;q&#65533;&#65533;qO[lc\&#65533;&#65533;[&#65533;&#65533;6&#65533;A&#65533;&#65533;&#65533;&#65533;Q&#65533;&#65533;XY&#65533;xa&#65533;&#65533;&#65533;&#65533;&#65533;]&#65533;	&#65533;x&#65533;Q%&#65533;y&#65533;+@>u,&#65533;1&#65533;.&#65533;&#65533;&#65533;b&#65533;4&#65533;X&#65533;5&#65533;&#65533;u&#65533;&#65533;&#65533;8}&#65533;=b3M&#65533;!%r]IHKI&#65533;&#65533;&#65533;[>xbS&#65533;&#65533;1&#65533;>&#65533;&#65533;Q&#65533;7C-&#65533;*C&#65533;&#65533;K-Ha&#65533;Q&#65533;&#65533;&#65533;5&#65533;Ym&#65533;@&#65533;C&&#1024;&#65533;&#65533;"&#65533;&#65533;\&#65533;h&#65533;1&#65533;_&#65533;&#65533;&#65533;&#65533;&#65533;&#65533;&#65533;U&#65533;QUF|&#65533;iy&#65533;Z&#65533;Kq&#65533;&#65533;ZV&#65533;i&#65533;&#65533;}&#65533;&#65533;&#65533;qm&#65533;AvaW&#425;;&#65533;&#65533;:&#65533;&#65533;\H&#65533;OA&#837;&#65533;&#65533;&#65533;&#65533;&#1286;&#65533;i&#65533;&#65533;&#65533;#x&#65533;d&#65533;&#65533;`&#65533;eh&#65533;@$DMw&#65533;&#65533;9&#65533;&#65533;U&#65533;
&#65533;&#1290;9\&#65533;8&#65533;C&#65533;&#65533;r(&#65533;A6&#65533;ZG.&#65533;)%H~&#65533;If&#65533;&#65533;MI.&#65533;&#65533;&#65533;U&#65533;&#65533;&#65533;&#65533;4&#65533;|&#65533;&#65533;L&#65533;"&#65533;8&#65533;mK&#65533;&#266;&#65533;&#65533;8L&#65533;tC5&#65533;&#65533;B&#65533;&#65533;Av&#65533;\&#65533;q@X&#65533;@xP6&#65533;@l@&#65533;IK&#65533;&#65533;&#65533;N&#65533;&#1471;F&#65533;UWKy&#65533;&#65533;&#65533;[&#65533;&#65533;&#65533;u&#65533;x&#65533;F&#65533;xg&#65533;%&#65533;Z&#65533;!&#65533;&#65533;&#65533;&#65533;e:f&#65533;~&#65533;q&#65533;&#65533;&#65533;uA&#65533;U_&#65533;&#65533;&#65533;&#65533;&#65533;mH&#65533;&#65533;&#65533;&#65533;N&#65533;x!(Ia&#65533;&#65533;0&#133;g&#65533;&#65533;d&#65533;&#65533;dN&#65533;&#65533;&#65533;!0&#65533;&#65533;t&#65533;>&#65533;&#65533;h*&#65533;&#65533;D]6&#65533;&#65533;d@$)&#65533;&#65533;:&#65533;&#65533;-9gK*[&#65533;&#65533;&#836;&#607;&#65533;&#65533;&#65533;5Y&#65533;o:&#65533;&#65533;&#65533;[}&#65533;1`~&#65533;&#65533;&#65533;(S&#65533;-D=&#65533;&#65533;U&#65533;&#65533;=&#65533;&#65533;:E&#65533;&#65533;&#65533;&#65533;j&#65533;&#65533;\#&#65533;T&#65533;5&#65533;&#65533;&#65533;(:&#65533;AI&#65533;[T&#65533;&#65533;	2&#65533;&#65533;fD{&#65533;EK&#1374;p&#65533;J-I&#65533;&#648;&#65533;W&#65533;&#65533;&#65533;z'&#65533;&#65533;&#65533;e&#65533;&#65533;%&#65533;&#65533;&#65533;&#65533;&#65533;&#65533;7&#65533;N&#65533;&#65533;Q!&#65533;&#65533;&#65533;&#65533;:&#65533;U&#65533;tIu&#65533;&#65533;&#65533;!&#65533;&#65533;c\
[&#65533;F&#65533;~&#65533;&#65533;&#65533;&#65533;&#65533;&#65533;&#65533;o&#65533;&#65533;&#65533;&#65533;@&#65533;&#65533;&#65533;&#65533;:&#65533;&#65533;&#65533;&#65533;&#65533;&#65533;&#65533;&#65533;>TC&#65533;&#65533;&#65533;i&#65533;"&#65533;l&#65533;&#243;&#922;}&#65533;&#1910;&#65533;fnnS4&#65533;fM`)
]&#65533;nN&#65533;fP&#65533;&#65533;&#65533;&#65533;A&#65533;&#65533;&#65533;&#65533;&#65533;n&#65533;&#65533;&#65533;>&#65533;K&#65533;1&#65533;B-&#65533;&#65533;&#65533;@,&#65533;!&#65533;P&#65533;T8&#65533;;&#65533;&#65533;9&#65533;A&#65533;&#65533;c&#542;>&#65533;gX&#65533;`&#65533;~&#65533;&#65533;W&#65533;&#65533;i&#65533;&#65533;&#65533;&#65533;&#65533;&#65533;q&#65533;i&#65533;&#1601;bcpT &#65533;Y&#65533;&#774;
&#65533; &#65533;&#65533;X&#65533;j&#65533;&#65533;&#65533;6&#65533;#&#65533;V!n&#65533;&#65533;HI&#65533;H&#65533;&#65533;\FL&#65533;V&#65533;&#65533;&#65533;&#65533;&#65533;&#65533;&#65533;&#65533;&#65533;|&#65533;`&#65533;	T&|&#65533;&#65533;&#65533;|!&#65533;qL@6&#65533;(G>)=Dk>P&#65533;$&#65533;&#65533;&&#65533;&#65533;&pk&#65533;9)&#65533;I&#65533;i&#65533;&#65533;&#65533;&#65533;M\)&#65533;&#65533;%&#65533;&#65533;i&#65533;&#65533;&#65533;k&#65533;&#65533;&#65533;jL&#65533;&#65533;&#65533;.&#65533;RD88&#65533;&#65533;&#65533;&#65533;&#65533;&#65533;&#65533;&#1856;&#65533;u&#65533;&#65533;e&#65533;Y&#65533;&#65533;&#65533;%D6&#65533;&#65533;8&#65533;&#65533;D&#65533;&#65533;&#65533;&#65533;&#65533;l&#65533;]&#65533;&#65533;&#65533;tO&#65533;}^&#65533;&#65533;@&#65533;&#65533;&#65533;&#65533;"&#65533;?&#65533; &#65533;&#65533;&#65533;n&#65533;&#65533;lqQ&#65533;v&#65533;&#65533;lA&#65533;^&#65533;&#65533;Q&#65533;t@&#65533;
/p&#65533;&#65533;&#65533;&#65533;&#65533;&#65533;&#65533;&#65533;e&#65533;&#65533;&#65533;&#65533;&#65533;mml&#65533;&#65533;QTl&#65533;f&#65533;eX4&#65533;&#1286;eP-T-`@&#65533;m
5<&#65533;&#65533;&#65533;=&#65533;&#65533;&#65533;QC&#65533;*0&#65533;qk&#65533;D&#65533; &#65533;&#65533;&#65533;&#1884;&&#65533;&#65533;&#17810;&#65533;&#65533;V&#65533;&#65533;b&#65533;&#65533;&#65533;'&#65533;&#65533;&#65533;&#65533;&'&#65533;&#65533;&#65533;2&#65533;&#65533;&#65533;&#65533;&#65533;/&#65533;&#65533;&#65533;&#65533;&#65533;u&#65533;,-~`nq&#65533;&#65533;&#65533;&#65533;3&#65533;;PC&#65533;&#65533;&#65533;&#65533;&#65533;&#65533;nf\&#65533;&#65533;&#145;k\&#65533;&#65533;J&#65533;&#65533;&#65533;&#65533;JyF_&#65533;cp/R
L&#65533;&#65533;%&#65533;5&#65533;&#65533;&#65533;&#65533;E^~&#65533;&#65533;&#65533;&#65533;i&#65533;I-&#65533;&#65533;&#65533;&#65533;J/&#65533;nh&#65533;m&#65533;&#65533;&#65533;^i4&#65533;e&#65533;&#65533;R&#65533;j&#65533;?&#65533;o[&#65533;&#65533;o&#65533;^&#65533;4&#65533;~&#65533;&#65533;(&#65533;0&#65533;x&#65533;hi&#65533;&#65533;Bh5p&#65533;,&#65533;L2&#65533;&#65533;&#2003;&#65533;N&#65533;|&#65533;kN&#65533;&#65533;&#65533;&#65533;&#1860;Ti_&#65533;L&#1045;&#65533;V&#1584;u&#65533;&#65533;&#65533;A&#65533;g&#65533;&#65533;ps&#65533;)&#65533;&#65533;&#65533;}&#1157;M&#65533;&#65533;&#65533;
S&#65533;&#65533;&#65533;&#65533;&#65533;&#65533;&#848;&#65533;&#65533;m&#65533;@@e&#65533;@&#65533;&#65533;bIE6k&#65533;&#65533; &#65533;&#65533;&#65533;0&#65533;1&#65533;&#65533;W&#65533;&#65533;L&#65533;&#65533;&#65533;r&#65533;&#65533;f&#173;e:&#65533;&#65533;! m&#65533;&#65533;&#65533;&#65533;&#65533;=&#65533;"IiQ&#633;%>o&#65533;&#65533;&#65533;&#65533;&#65533;@U/&#65533;Z^&#65533;v&#65533;\&#65533;&#65533;&#65533;&#65533;&#65533;&#65533;&#65533;&#65533;Z&#65533;&#616;&#65533;t&#65533;&#65533;&#396;&#65533;&#65533;<&#65533; &#65533;o&#65533;
2+&#65533;&#65533;&#65533;A<&#65533;-m&#65533;/<&#65533;M=&#65533;3p&#65533;>&#65533;-&#65533;&#65533;\C&#65533;&#65533;+a&#65533;(&#2029;HL&#65533;&#65533;Z0+&#65533;_M&#2884;&#65533;&#65533;&#65533;pR&#65533;k&#65533;A&#65533;&#65533;&g2&#65533;4&#65533;&#65533;9&#65533;&#65533;dy&#65533;&#65533;.Y&#65533;&#65533;^0&#65533;&#65533;lO:&#65533;&#65533;&#65533;D&#65533;9&#65533;&#65533;d	&#65533;8f&#65533;a&#65533;c&#65533;u&#65533;&#65533;&#65533;&#65533;	x&#65533;&#65533;&#65533;&#65533;&#65533;?&#65533;&#65533;&#65533;e&#65533;Xe&#65533;&#65533;&#65533;&#65533;@-&#65533;&#65533;&#65533;&#65533;&#65533;\T&#65533;|&#65533;&#48672;&#65533;&#65533;3b&#65533;F&#64190;j&#65533;&#65533;&#65533;l&#65533;&#65533;&#65533;$f&#65533;Xs&#65533;?&#65533;&#65533;&#65533;2&#65533;&#65533;A&#65533;&#65533;&#65533;m&#65533;1&#65533;&#65533;O&#65533;&#65533;&#65533;&#65533;T&#65533;&#65533;&#977;&#65533;-&#65533;C=&#65533;=&#259; &#65533;/&#65533;!&#65533;k@&#65533;&#65533;J/&#65533;&#65533; &#65533;O&#65533;&#65533;&#65533;XXPc&#65533;&#65533;gPVKR&#754;&#1387;R+&#65533;1=DG&#65533;&#65533;&#65533;&#65533;r&#65533;&#65533;&#65533;=&#65533;C2&#65533;&#65533;@&#65533;&#65533;^&#65533;&#65533;&#65533;&#65533;g|&#65533;$&#65533;<
#&#65533;Vh&#65533;&#65533;>N&#65533;&#65533;I]LJ-oJYH&#65533;gP&#65533;&#1670;G&#65533;6\l&#65533;&#65533;Q&#65533;&#65533;&#65533;Z&#65533;#w&#65533;jOK&#1856;P&#19273;&#65533;&#65533;5[h{Vp&#65533;T&#65533;&#65533;n&#65533;@&#750;*A&#65533;l&#65533;&#65533;"&#65533;&#65533;&#65533;&#65533;&#65533;&#65533;j&#65533;&#65533;Q=&#65533;G?xk#&#65533;&#65533;)&#65533; &#65533;&#65533;4&#65533;&#566;u&#65533;B"&#65533;_&#65533; ]&#65533;&#65533;C=X&#65533;&#65533;&#65533;&#65533;k&#1886;~rS&#65533;rqZ&#65533;&#65533;&#65533;&#65533;`&#65533;&#65533;a+u&#65533;qXQ&#65533;&#65533;j7OCs"&#65533;&#1245;&#65533;&#65533;N&#65533;&#684;&#65533;&#65533;/&#65533;Z>&#65533;&#65533;&#65533;W&#65533;0&#65533;w&#65533;c:&#65533;&#65533;&#65533;F&#65533;&#65533;&#65533;h&#65533;&#65533;Z0Fl&#65533;&#65533;&#65533;d&#65533;&#65533;&#411;&#65533;&#65533;,&#65533;	&#65533;&#65533;&#65533;
@&#65533;&#65533;&#65533;/&#65533;&#65533;F&#65533;&#1475;&#65533;&#65533;&#65533;&#65533;}&#65533;Y!&#65533;	&#65533;&#65533;&#65533;&#65533;&#65533;[&#65533;&#65533;v&#65533;&#65533;&#65533;&#65533;l&#65533;&#65533;Q&#65533;eG&#65533;&#65533;bv&#65533;&#65533;&#65533;&#65533;[0&#65533;N&#65533;7&#65533;&#65533;&#65533;&#65533;&#65533;&#65533;d&#65533;EW&#65533;&#65533;B&#652;ff&#65533;0j F&#65533;&#65533; &#65533;&D9m*&#65533;=&#65533;&#65533;>\&#65533;L&#65533;&#65533;&#65533;%@@5&#65533;Y&#65533;/&#65533;B0&#65533;?S&#65533;&#65533;&&#65533;y&#65533;&#65533;25&#65533;r&&#65533;&#65533;"<TG&#65533;&#65533;7$=kB&#291;
&#65533;&#65533;&#65533;&#65533;x&#65533;9&#65533;&#65533;p&#65533;&#65533;&#65533;&#65533;&#65533;@&#65533;&#65533;&#65533;A&#65533;&#59116;&#65533;u&#65533;&#65533;9&#65533;	&#65533;&#65533;&#65533;g&#65533;&#65533;<f@!&#65533;&#65533;&#65533;&#65533;	I&#65533;&#65533;&#65533;l(I&#65533;U&#65533;O@!|&#65533;&#65533;&#65533;6&#65533;}&#65533;&#65533;uc&#65533;&#65533;	&#65533;&#65533;&#65533;c&#65533;1F&#65533;&#65533;&#65533;[&#65533;&#65533;&#65533;"|&#65533;&#65533;@&#65533;&#65533;'&#65533;N!&#914;&#65533;,&#65533;l!&#65533;Y&#65533;8&#65533;&#65533;+&#65533;q&#65533;&#65533;&#995;&#65533;u\&#65533;&#65533;&#65533;6&#65533;&#65533;&#65533;&#65533;0&#65533;[&#65533;e0+!&#65533;h&#65533;5&#65533;m&#65533;&#65533;<T&#65533;9&#65533;AL&#65533;&#65533;&iM&#65533;;&#65533;&#65533;&#65533;&#65533;9&#65533;&#65533;&#65533;&#65533;D&#65533;&#65533;EX&#65533;Zi&#65533;d&#65533;t&#65533;&#65533;&#65533;&#185;\A7&#65533;&#65533;&#65533;&#65533;i&#65533;M&#1297;&#65533;&#65533;h&#65533;C&#65533;&#65533;&#65533;GK#&#65533;.!>TC&#65533;W
&#65533;O&#65533;3&#65533;E=&#65533;&#65533;&#65533;&#65533;&#65533;&#65533;&#65533;xi9&3y&#65533;&#65533;E&#65533;&#65533;&#65533;&#65533;NJ&#65533;F
&#65533;&#65533;#ol&#65533;d&#65533;&#65533;R&#65533;&#65533;{&#65533;&#65533;&#1695;&#774;&#65533;&#65533;&#65533;p&#65533;VV&#65533;^hh=&#65533;N!&#65533;&#65533;&#65533;d&#65533;&#65533;&#65533;&#709;&#65533;&#65533;Ec4&#65533;4@`&#65533;&#65533;&#65533;&#65533;N&#65533;&#65533;&#65533;&#65533;`&#65533;`&#65533;&#65533;&@&#65533;&#65533;&#65533;&#65533;&#65533;D`&#65533;&#65533;=w&#65533;43&#65533;/&#65533;y/&#65533;&#65533;;&#65533;G	`$`;;.X0`5}.&#65533;&#65533;;&#65533;4&#65533;>&#65533;I&#65533;:}*&#65533;%U&#65533;W&#65533;f&#65533;&#65533;&#65533;?&#65533;\&#65533;&#65533;;&#65533;lY&#65533;^&#65533;&#65533;u&#65533;u&#65533;V&#65533;Q&#65533;Fm&#65533;T)&#65533;&#65533;r&#65533;&#1413;
__|O&#65533;&#65533;l&#65533;%&#65533;&#65533;&#65533;&#65533;&#65533;&#65533;Go&#65533;&#65533;u&#65533;jl&#65533;0b&#65533;6&#1848;Q&#65533;&#65533;&#722;#c&#65533;l&#65533;&#65533;&#65533;08h&#65533;&#65533;&#65533;B&#65533;0`X&#65533;p!B&#65533;K&#65533;&#65533;&#1025;P&#65533;'&#65533;&#65533;&#65533;p&#65533;&#65533;&#65533;'O.&#65533;L&#65533;.]&#65533;|#&#65533;&#65533;/n&#65533;&#1410;&#65533;-&#2047;z!<&#65533;&#65533;&#65533;&#65533;oh&#65533;&#1157;&#65533;2b&#65533;O&#65533;r&#65533;K&#65533;[&#65533;|&#7301;K&#65533;&#65533;.a&#65533;C&#65533;0&#65533;#c&#65533;,3&#65533;!&#65533;p&#65533;&#65533;*r&#65533;*&#65533;&#65533;&#65533;&#65533;&#65533;$&#65533;$ ph&#65533;&#65533;, x@
&#65533;&#65533;c&#65533;;&#65533;&#65533;^&#1671;2R&#65533;I&#512;&#65533;&#65533;|"`
x&#65533;.&#1849;&#30627;&#65533;R&#65533;%&#340;z2&#682;&#1834;&#65533;J&#65533;&#65533;j+-&#65533;&#65533;:&#65533;&#65533;/&#65533;&#65533;J&#65533;-&#65533;R&#65533;(&#65533;&#65533;&#65533;&#65533;3&#65533;&#65533;k&#65533;&#146;"&#809;&#65533;&#65533;b&#65533;);&#65533;&#65533;&#65533;&#65533;&&#65533;&#65533;'&#65533;&#65533;&#65533;&#1799;&#65533;&#306;QC&#65533;*a&#65533;"!&#65533;v&#65533;&#65533;,<&#65533;4]&#65533;&#65533;:p!&#65533;\&#65533;P&#65533;&#65533;,&#65533;`a&#65533;l&#65533;4&#65533;M&#65533;&#65533;&#65533;&#65533;(P&#65533;&#131;3XP&#65533;\&#1056;92&#65533;{&#65533;:/&#65533;x&#65533;^&#65533;&#35651;&#65533;&#65533;O&#65533;&#65533;&#65533;"&#65533;-&#65533;&#65533;&#65533;Z.&#65533;&#65533;B&#65533;/&#65533;&#65533;&#65533;&#65533;&#65533;&#65533;&#65533;&#65533;&#65533;&#65533;&#65533;&#1023;.&#65533;hN2&#65533;lA&#65533;@(&#65533;U&#65533;&#65533;2&#65533;a&#65533;&#65533;r&#65533;&#65533;&#65533;"&#65533;r&#65533;`"
&#65533;&#65533;T&#65533;<&#65533;$@&#65533;&#65533;'&|&#65533;&#65533;&#65533;&#65533;&#65533;&#65533;&#65533;P@!I&#65533;h&#65533;&#65533;&#65533;g&#598;&#65533;R*&#65533;&#1340;&#65533;&#65533;%&#65533;&#65533;2&#756;&#65533;B&#65533;&#65533;0yV&#65533;&#747;nNs&#65533;&#65533;&#1572;k.&#65533;&#65533;&#65533;&cZ0&#65533;&#65533;l	O&#65533;&#65533;&#65533;3&#65533;z&#65533;kl&#65533;L&#65533;F&#65533;&#65533;2&#65533;&#65533;};&#65533;TDUU&#65533;:0&#65533;&#65533;|*&#65533;&#65533;S'l&#65533;\&#65533;&#65533;(&#65533;&#65533;&#65533;&#1294;;(	>nP&#65533;&#65533;&#65533;V0&#65533;&#65533;&#65533;.&#65533;&#65533;&#65533;b&#65533;fOC&#65533;&#65533;&#65533;w{!=B&#65533;#&#65533;?&#65533;&#65533;/&#65533;x&#65533;&#65533;.&#65533;&#65533;"&#65533;q&#65533;&#65533;o&#65533;&#65533;&#65533;&#65533;&#13451;&#65533;&#65533;'&#65533;&#65533;&#65533;u&#1472;`&#65533;5~&#65533;w&#65533;&#65533;xt&#65533;&#65533;@&#65533;H&#65533;H
&#65533;&#65533;&#65533;M&#65533;@"k&#65533;&#65533;'&#65533;/:&#65533;cz!&#65533;0&#65533;&#65533;&#65533;H H&#65533;&#65533;8{SJ4&#65533;Jh}&#65533;g+,m&#65533;%.&#65533;	-=3 [&#65533;"@&#65533;qIgoi&#65533;&#1118;&#65533;&#65533;&#65533;e&#65533;&#65533;K&#65533;4&#65533;&#65533;&&#65533;K&#65533;&#65533;a&#65533;&#65533;&#65533;j&#65533;F&#65533;0&#65533;HF3&#65533;&#65533;&#65533;HU&#65533;X&#65533;R&#65533;&#65533;W&#65533;4&#65533;	&#65533; T&#65533;&#65533;&#65533;C&#65533;A&#65533;]&#65533;9qZ&#65533;`8'&#65533;W&#65533;(0,&#65533;^&#65533;&#65533;&#65533;B&#65533;0&#65533;&#65533;A&#65533;*&#65533;*p.n&#65533;&#65533;&#65533;Nc&#65533;|&#65533;;&#65533;&#65533;@s&#65533; &#65533;m&#65533;N[p&#65533;}&#65533;E.&#65533;&#65533;?&#65533;&#65533;&#65533;&#65533;&#65533;^iC"&#65533;|&#65533;&#65533;&#65533;hM&#65533;B&#65533;"&#65533;DD"*O&#65533;&#65533;&#65533;1@G&#65533;&#65533;&#65533;&#65533;`:4#&#65533;&#65533;&#65533;&&#65533;&#65533;&#65533;A
`&#65533;$B,&#65533;!&#65533;&#1940;K&#65533;D&#65533;J&#65533;X&#65533;&#65533;&#65533;?`6&#65533;L&#65533;{&#65533;&#65533;1!&#65533;eTi&#65533;\&#65533;t?	&#65533;/}&#65533;S^285&#65533;&#65533;%J&#65533;\&#799;&#65533;&#65533;&#65533;&#65533;s@&#65533;"#FU&#65533;&#65533;|&#65533;(*&#65533;$GBuSd&#65533;C&#65533; &#65533;&#65533;&#65533;mDe/&#65533;VZ&#65533;B&#65533;&#65533;&#65533;&#65533;
&#65533;QH&#65533;&#65533;&#65533;&#65533;.LX&#1385;&#65533;`&#65533;-&#65533;q7&#65533;&#1692;&#65533;H&#65533;&#65533;e&#65533;F&#65533;yUf&#65533;&#65533;&#65533;<&#65533;q&#65533;IO&#65533;dg&#65533;0l@2$&#1275;&#65533;Q&#65533;R&#65533;&#65533;C{&#65533;&#721;&#65533;&#65533;P&#65533; &#65533;\d"&#65533;&#65533;&#65533;+=&#65533;&#65533;&#65533;rH!(&#65533;&#65533;P&#65533;L@&#65533;&#65533;"&#65533;&#65533;`D&#65533;#&#65533; @&#65533;&#65533;I-&#65533;&#65533;4&#65533;D&#65533;;	m5&#65533;1&#594;3dz&#65533;&#65533;;&#65533;&#65533;&#65533;2&#65533;)C&#65533;&#65533;\&#65533;F&#65533;8IM0&#65533;M&#65533;5&#65533;2?&#65533;&#65533;&#65533;&#65533;&#65533;&#65533;&#65533;&#65533;&#65533;}&#65533;e&#65533;&#65533;j&#1066;3&#65533;@U.&#65533;e^ *Ki&#65533;&#65533;&#65533;I&#65533;&#65533;&#65533;&#65533;&#65533;&#65533;&#65533; &#65533;<&#65533;"	bZ@&#65533;F8
&#65533;pP&#65533;[319&#65533;5&#65533;&#65533;&#65533;&#65533;&#65533;&#65533;&#65533;
.&#65533;sJJ&#65533;(k&#65533;5c&#65533;bE&#65533;.&#65533;&#65533;=&#1378;~r &#65533;`&#65533;T@&#65533;i&#65533;&#65533;e!&#65533;&#65533;$9&#65533;&#65533;&#65533;CP&#65533;z@&#65533;&#65533;&#65533;|&#528;-u"&#65533;*h&#65533;&#65533;&#65533;U|;&#65533;&#65533;&#65533;&#65533;&#512;7&#65533;&#1935;Ez&#65533;&#65533;O8&#128;r
)|&#65533;&#65533;&#65533;&#65533;L&#65533;&#1685;&#65533;z&#65533;k	&#65533;&#65533;0&#65533;&#65533;&#65533;&#65533;&#65533;J&#65533;&#65533;&&#380;&#65533;IKL&#65533;c&#65533;&#65533;]&#65533;&#65533;=^
T2&#65533;&#1636;\&#65533;P&#213;i&#65533;X&#65533;&#1092;
!&#65533;J&#65533;CFU&#65533;&#65533;&#65533;&#65533;&#65533;e&#65533;t&#65533;L&#65533;&#54665;&#65533;&#65533;<R&#65533;&#65533;&#65533;,jQj&#65533;`&#65533;&#65533;&#65533;7&#65533;r&#65533;7Z &#299;6w&#65533;kj&#65533;&#65533;&#65533;&#65533;&#365;.&#65533;&#65533;Z&#65533;&#65533;u&#65533;&#65533;8(0&#65533;&#65533;&#65533;&#65533;h&#65533;&#65533;&#65533;w&#65533;U&#65533;x&#65533;d&#65533;$"i*k&#21888;	&#65533;&#65533;&#65533;&#65533;&#1091;&#65533;&#65533;R&#65533;&#65533;&#65533;&#65533;XQ$&#65533;&#65533;&#65533;&#65533;'&#65533;&#65533;&#65533;;&#65533;>&.&#65533;&#65533;&#65533;\c\b&#65533;g&#65533;D&#65533;&#65533;&#65533;dL&#65533;&#65533;&#65533;S*&#65533;&#65533;$&#65533;V2&#858;{&#65533;6&#65533;k'=Q[&#65533;&#65533;&#65533;&#65533;?&#65533;pF&#65533;qT&#65533;r&#65533;g,e&#65533;J&#65533;;6&#65533;J->&#65533;&#65533;vk&#65533;6&#65533;&#65533;%&#65533;H&#65533;`ZP&#65533;p&#65533;&#65533;&#65533;&#65533;&#65533;L&#65533;Bs&#65533;@,&#65533;j&#65533;&#65533;&#65533;h&#65533;&#65533;&#65533;&#65533;&#65533;k&#65533;%!t7&#65533;&#65533;!&#65533;&#65533;q&#65533;t&#65533;3&#65533;&#65533;&#65533;\&#993;&#65533;&#65533;&#65533;h&#65533;&#65533;&#65533;g&#65533;&#751;&#65533;D 6&#65533;&#65533;1u&#65533;&#65533;,@"#&#65533;&#65533;&#33378;h ]De&#65533;&#65533;&#65533;&#65533;Y&#65533;&#65533;D@&&#65533;&#65533;lz@;r&#65533;&#65533;2&#65533;&#65533;&#65533;&#65533;]&#65533;D&#65533;-Y&#65533;&#65533;6`&#65533;&#65533;Bl3&#65533;	&#65533;m&#65533;&#65533;+&#65533;4m&#65533;eL&#65533; &#65533;&#65533;&#65533;k&#65533;&#65533;&#65533;&#65533;&#65533;>&#65533;a&#65533;&#65533;R&#65533;&#65533;&#65533;&#65533;&#65533;&&#65533;V&#65533;&#65533;&#65533;&#1065;**&#65533;Yj&#65533;"&#65533;	&#65533;f&#65533;eg&#731;&#65533;&#1341;QS&#65533;->&#65533;&#1896;7-&#65533;&#65533;n?p+h&#65533;D&#65533;&#65533;w&#65533;U&#65533;&#65533;&#65533;E:a&#65533;<&#65533;Sx&#65533;&#65533;&#65533;&#65533;&#65533;&#65533;u&#65533;m[&#65533;.\&#21392;&#65533;&#65533;&#65533;B&#65533;$'&#65533;t&#65533;&#65533;l&#65533;h&#65533;*&#65533;&#65533;&#65533;0&#65533;&#65533;W&#65533;&#65533;hH&#65533;?D	&#65533;&#65533;&#65533;&#65533;&#65533;&#65533;&#65533;&#65533;&#65533;`Xw&#65533;E&#65533;&#65533;&#65533;61&#65533;&#65533;&#65533;&#65533;j&#65533;&#65533;.&#65533;&#65533;n&#1640;&#65533;M+-t&#65533;N&#65533;&#65533;,&#65533;/<h&#65533;&#65533;&#508;&#65533;&#65533;&#65533;&#65533;&#65533;&#65533;6&#65533;&#65533;T#52&#65533;8,&#374;B&#65533;($RB&#65533;*&#65533;&#1870;&#65533;B~&#65533;<b&#65533;&#65533;&#65533;&#65533;^&#65533;3RExfcgC&#65533;C&#65533;&#65533;&#1580;&#65533;&#65533;&#65533;@&#65533;#&#65533;\&#65533;&#65533;TC&#65533;&#65533;S&#65533;&#65533;,&#65533;X&#65533;&#65533;&#65533;EZ&#65533;\&#65533;&#65533;Z&#65533;&#65533;&#65533;&#65533;&#65533;#&#65533;&#972;6&#65533;&#65533;&#65533; `&#65533;&#65533;.&#65533;&#65533;L&#65533;6>E&#65533;&#65533;'B5&#65533;"FM?P&#65533;F`m&#65533;(D4B#&#65533;!~.3n <#&#65533;0"9
 ~&#65533;x^&#65533;1$&#65533;&#65533;&#65533;&#65533;&#65533;&#65533;&#65533;&#65533;-&#65533;HL&#65533;g&#65533;&#65533;*&#65533;&#65533;"M,&#65533;&#65533;&#65533;<&#65533;&#424;)&k&#1760;&#65533;&#58267;0&#65533;},&#65533;(h&#65533;&#65533;&#65533;NCR6 6H&#65533;3\c6Jp&#65533;&#65533;&#65533;&#65533;&#65533;T&#65533;x&#65533;&#65533;n.&#65533;xV&#65533;h&#65533;&#65533;&#65533;&#65533;\&#65533;^`&#65533;&#65533;gc&#65533;|P&#65533;%-gs&#65533;&#65533;&#65533;&#65533;C?&#65533;#&#65533;*&#65533;|vc&#648;&#65533;&#65533;&#65533;&#65533;:@&#65533;:&#65533;&#65533;&#65533;:(Gthj&#65533;L&#65533;%&#65533;QH6t'+&#337;i&#65533;&#65533;$ d&#65533;/&#65533;&#820;O&#65533;f&#65533;cr&#65533;2&#65533;(z&#65533;&#65533;&#65533;$#5.cDF$1&#65533;x&#65533;t&#65533;/&#65533;&#301;@&#65533;&#426;&#65533;LDh.h&#65533;&#65533;&#65533;&#65533;&#65533;&#65533;,@QK&#65533;&#65533;5(&#65533;&#65533;1&#65533;
&#65533;I&#65533;&#65533;&#65533;&#65533;,&#65533;&#65533;%.*&#65533;L&#65533;&#65533;&#65533;R`#)&#65533;q&#65533;&#65533;&#65533;&#65533;8&#65533;BB$&#65533;3Z&#65533;&#65533;&#65533;&#65533;3&#65533;&#65533;&#65533;<&#1018;&#65533;h8H&#65533;&#65533;2&#65533;&#65533;f&#65533;&#65533;&#65533;&#65533;&#65533;?&#65533;P7g=&#65533;c&#65533;~&#65533;=L&#65533;ZF`xv&#65533;S&#65533;&#65533;&#65533;&#65533;&#65533;&#65533;Tgu&#65533;1:&#65533;&#65533;&#65533;-&#65533;&#65533;@&#65533;&#65533;`No`@,&#65533;&#65533;f3&#65533;&#65533;Z@mZC [&#65533;w06&#65533;!&#65533;c4 $ZE&#65533;&#65533;&#65533;&#65533;&#65533;j&#65533;`&#65533;&#65533;">&#65533;C&&#65533;&#65533;N&#576;($>&#65533;L&#65533;F&#65533;b&#65533;A&#65533;m&#65533;\&&#65533;&#65533;&#65533;&#65533;&#65533;J&#65533;t&#65533;&#65533;I'&#65533;.:M,c&#65533;9K&#65533;)&#65533;I&#65533;&K&#65533;A&#470;&#411;&#65533;B&#65533;.+&#65533;/&#65533;2*#&#65533;&&#65533;&#65533;Ah&#65533;lF&#65533;,/&#65533; i_&#65533;x.$tGU2&#65533;&#65533;&#65533;?G&#65533;&#65533;&#65533;Vv&#65533;&#65533;4D&#1067;&#65533;R0&#65533;@H&#65533;i&#65533;l&#65533;?&#65533;%Z2n&#65533;&#65533;&#65533;/Sju&#65533;&#65533;&#65533;&#65533;..<z&#65533;poD3?&#65533;l&#65533;&#65533;&#65533;Q&#65533;&#65533;&#206;&#65533;@$&#65533;&#65533;13&#390;&#65533;&#65533;LZ _t$&#65533;4wC2'z&#65533;&#65533;`&#65533;&#65533;&#65533;&#65533;E?l &#65533;&#65533;&#65533;`&#65533;&#65533;&#65533;"r&#65533;cFzD&#65533;c&#65533;&#65533;GN&#65533;&#65533;&#65533;&#65533;a&#65533;<(&#65533;`&#65533;&#65533;&#65533;&#350;3&#65533;@1:&#65533;i'&#65533;3&#65533;&#65533;Tq&#65533;N&#65533;&#65533;&#1524;&#65533;M&#65533;)&#65533;B&#65533;&#65533;&#65533;&#65533;a<&#65533;[&#65533;^q&#65533;,f=&#65533;&#65533;&#65533;&#65533;AI&#65533;&#65533;&#65533;x&#65533;SR&#65533;M&#65533;&#65533; &#65533; &#65533;&#65533;T&#65533;&#65533;&#65533;NA&#65533;&#65533;&#65533;&#65533;&#65533;b%p&#65533;H&#65533;,&#65533;$<&#65533;?&#65533;"&#65533;&#65533;T\
L&#65533;u&#65533;n&#65533;&#65533;
A&#65533;9R&#65533;&#65533;&#65533;:&#65533;&#65533;&#65533;&#65533;6)&#65533;&#14645;&#65533;&#65533;&#65533;v&#65533;F&#65533;&#65533;p=&#65533;&#65533;\&#65533;?R&#65533;n#vhS&#65533;O3^&#65533;T&#65533; &#65533;&#65533;.&#65533;&#1105;&#65533;&#65533;pbG&#65533;G@&#65533;x&#65533;"&#65533;PH?Hm&#65533;"&#65533;&#65533;k`F"&#65533; &#65533;&#65533;&#65533;E&#1194;&#65533;&#65533;&#65533;*%&#65533;&#65533;&#65533;0&#65533;&#65533;.&#65533;"&#65533;tL&#65533;"s&'&#65533;&#65533;&#65533;&#65533;'&#65533;&#65533;N&#65533;&#65533;P&#65533;P&#65533;&#65533;)&#65533;&#65533;&#65533;&#691;&#65533;&#65533;&#65533;&#65533;Zb&#65533;&#65533;&#65533;$*%u&#65533;&#65533;&#65533;4&&#65533;t&#65533;?&#65533;Om&#65533;C&#65533;G	bx
&#65533;hK &#65533;&#65533;: &#65533;jO74%nv&#65533;&#65533;&#65533;&#65533;\&#65533;&#65533;z&#65533;W$|&#65533;D&#65533;n&#65533;9&#65533;&#65533;RJ1$?&#65533;q:dSY&#65533;@mU&#65533;Z&#65533;&#65533;&#65533;I&#65533;hI[&#65533;&#65533;&#65533;6&#65533;&#65533;U='&#65533;&#65533;V&#65533;&#65533;V3&#65533; ?&#65533;B|q&#65533;y&#65533;&#65533;@&#65533;a)r07:&#65533;`3&#65533;.&#65533;A&#65533;N&#65533;&#65533;!*&#65533;(&#65533;y&#65533;n'&#65533;l&#65533;=&#65533;s&#65533;^r9&#65533;s&#65533;h&#65533;c	&#65533;:&#65533;-O9&#65533;{&#65533;&#65533;B,&#65533;BJT&#65533;b&#65533;&#65533;.&#65533;&#65533;&#65533;&#65533;N&#65533;P5*&#65533;&#65533;&#65533;&#65533;&#65533;<&#1619;F&#65533;&#65533;!j`&#65533;&#65533;l{s&#65533;&#65533;&#65533;moI&#65533;&#65533;l;`&#65533;r]&#65533;p&#65533;&#65533;&#65533;o`&#65533;V|vx&#65533;&#65533;B &#65533;&#65533;&#65533;y4BHz&#65533;&#65533;\`&#65533;.&#65533;Y<&#65533;q&#65533;#&#65533;&#65533;VY&#65533;q&#65533;&#65533;&#65533;ln&#65533;9&#65533;&#65533;1&#65533;&#65533;&#65533;&#65533;&#65533;&#65533;&#65533;[o@&#65533;H&#65533;&#65533;&#1059;&#65533;\&#65533;&#65533;@T@
l&#65533;&#65533;d&#65533; &#65533;M6&#65533;Q!>&#65533;"`&#65533;&#65533;&#65533;0&#65533;&#65533;"&#65533;v&#65533;&#65533;&#65533;&&#65533;@&#65533;G0&#65533;cLml{&#65533;O&#65533;~&#65533;ui$bk&#65533;<f|c&#65533;&#65533;V&#65533;v&#65533;&#65533;?qu&#65533;'o&#65533;c&#65533;&#65533;wy&#39972;&#65533;&#65533;&#65533;&#65533;&#65533;xa&#65533;/P&#65533;&#65533;9&#65533;"P&#65533;Q&#65533;&#65533;%&#1569;&#65533;&#65533;&#422; &#65533;&#65533; <&#65533;&#65533;h&#65533;&#65533;H&#65533;&#65533;q&#65533;&#65533;T	&#65533;\&#65533;&#65533;&#65533;&#65533;&#65533;&#65533;&#65533;j7<&#65533;&#65533;&#65533;$&#65533;&#65533; &#65533;&#65533;i&#65533;Vo&#65533;&#65533;&#65533;&#65533;&#65533;rL&#65533;X&#65533;VpYE4YA9&#65533;>&#65533;9-6&#65533;&#65533;&#65533;&#65533;>&#65533;&#65533;&#65533;&#65533;&#65533;&#65533;2&#65533;&#1593;&#65533;Y&#65533;&#65533;&#65533;@&#65533; L@
L&#65533;*&#65533;&#65533;&#65533;&#65533;.&#65533;&#593;&#65533;: &#65533;!&#65533;R&#65533;1&#65533;&#65533;&#65533;2 i&#65533;.&#65533;A# &#65533;(@#*&#65533;&#65533;&#65533;d &#65533;lF&#65533;&#65533;%"&#65533;&#65533;&#65533;-&#65533;0&#65533;&#65533;&#65533;*&#65533;!R&#393;&#65533;&#65533;&#65533;4&#65533;&#65533;<Q&#65533;rr:h&#65533;H6&#65533;&#65533;&#65533;e&#65533;&#65533;i6h&#65533;\Vb'+bc&#65533;Q&#65533;&#1953;&#65533;a0:&#65533;&#65533;&#65533;&#65533;&#65533;&#65533;&#65533;&#65533;&#65533;*&#65533;l*$.Qc{&#65533;>)&#65533;&#65533; Mu@[A&#65533;QT8`&#65533;T&#65533;l&#65533;@&#65533;T&#65533;&#65533;&#65533; &#65533;&#65533;&#65533;`&#65533;y, E&#65533;o'&#65533;&#65533;&#65533;&#65533;&#65533;^J3&#65533;&#65533;&#65533;%Y&#65533;m&#65533;&#65533;W&#1302;&#65533;X/X&#65533;@O&#65533;[L&#65533;&#65533;&#65533;r&#65533;&#65533;S<&#65533;R3` 
z&#1603;;X
R&#65533;&#65533;>0&#65533;&#65533;&#65533;&#65533;R&#65533;5r&#65533;P&#65533;X&#65533;&#65533;&#65533;&#65533;&#65533;Wt*d&#65533;5&#65533;sy&#65533;lQ&2&#65533;YL;&#65533;&#65533;&#65533;a&#65533;&#65533;&#1626;&#65533;&#65533;be2N&#65533;&#65533;h&#65533;J&#65533;9&#65533;&#65533;j&#65533;&#65533;I&#65533;9&#65533;O&#65533;&#65533;dP9&#65533;N&#65533;&#65533;s&#65533;n&#65533;M&#65533;az&#65533;n&#65533;&#65533;&#65533;&#65533;&#65533;&#65533;@z&#65533;&#65533;&#65533;DZ&#65533;&#65533;DzJw]G&#65533;&#65533;&#65533;3BeB&#65533;QB&#65533; &#65533;&#65533;u&#65533;&#65533;V&#65533;&#65533;2&#65533;&#65533;2NC&#65533;&#65533;&#65533;&#65533;D&#65533;&#65533;&#65533;&#65533;GD&#65533;6$" @&#332;&#65533;&#65533;r&#65533;EZ&#65533;X&#65533;%&#65533;&#65533;Y&#65533;&#65533;G&#1322;&#65533;&#65533;EM0&#65533;&#65533;&#1393;&#65533;&#65533;&#65533;&#65533;YR&#65533;&#65533;k&#65533;j&#65533;&#65533;&#1448;&#65533;A&#65533;xy
z&#1623;M&#65533;&#65533;&#65533;&#65533;&#65533;&#65533;&#65533;A0@r&#65533;&#65533;&#65533;&#65533;&#65533;&#65533;&#65533;&#65533;t< #<t7&#65533;5&#65533;&#65533;&}&#65533;&#65533;r%#;&#~&#65533;&#65533;z&#65533;X&#65533;L*&#65533;&#65533;h&#65533;&#65533;L&#65533;&#65533;O&#65533;&#65533;&#65533;OY&#65533;&#65533;;Q&#65533;&#65533;X+&#65533;W&#65533;&#65533;&#65533;&#65533;&#65533;d&#65533;R&#65533;<&#65533;&#65533;(&#65533;9&&#65533;!&#65533;&#65533;t&#65533;f&#65533;&#65533;&#65533;@&#65533;\&#65533;{&#845;&#65533;	&#65533;&#65533;&#65533;&#65533;[B&#19816;[2p&#65533;&#65533;&#65533;-o4 Z&&#65533;G&#65533;GRI&#65533;_ZR&#65533;c7\&#65533;$Wy&#65533;H&#65533;<@
0@
` WQs&#65533;&#65533;B&#1127;&#65533;D&#65533;>&#65533;&#65533;&#65533;|PY&#65533;m&#65533;zm&#6144;?YZ&#65533;(&#65533;&#65533;`&#65533;H&#65533;U&#65533;&#65533;r\&#65533;&#65533;&#65533;&#1740;&#65533;&#25904;&#65533;&#65533;&#65533;&#65533;&#65533;&#65533;&#65533;&#65533;Z&#65533;S@&#65533;&#65533;&#65533;&#65533;&#65533;@tG&#65533;&#65533;&#65533;&#65533;_x&#65533;&#65533;&#65533;>7&#65533;Q&#65533;&#65533;Y&#65533;"7}v&#65533;l&#65533;&#65533;L&#65533;&#65533;&#65533; f6Q&#65533;&#65533;&#65533;.;&#65533;b&#65533;h&#65533;|'&#65533;&#65533;c5Q&#65533;5V&#65533;M&#65533;&#65533;&#65533;gNR&#65533;/&#65533;&#65533;e&#65533;nz&#65533;&#65533;&#65533;`h@&#65533;&#65533;&#65533;|&#65533;&#65533;&#65533;&#65533;&#65533;	&#65533;&#65533;	4&#65533;	|&#65533;DU&#65533;&#606;&#529;&#65533;&#65533;Be&#65533;F$&#65533;&#65533;&#65533;#&#65533;T4&#65533;iW&#65533;x&#65533;MxDX60&#65533;&#65533;<&#65533;@&#65533;&#65533;&#65533;&#65533;(|&#65533;l4X&#65533;;n&#65533;^e&#65533;&#65533;&#65533;&#65533;6&#65533;&#65533;&#65533;&#65533;I&#65533;&#65533;&#65533;&#65533;&#65533;&#65533;UVu3&#65533;&#65533;s&#65533;
&#65533;`
&#65533;&#65533;4&#65533;&#65533;^&#65533;&#65533;&#65533;&#65533;&#65533;&#65533;K5`&#65533;&#65533;R|&#65533;&#1763;D"&#65533;&#65533;`&#1615;Y&#65533;+&#65533;> &#65533;A&#65533;Kq|l *&#65533;w@,&#65533;&#65533;bW2=>(&#65533;-N&#65533;&#1305;&#65533;&#65533;v&#65533;&#65533;\['&#65533;t&#65533;&#65533;O&#65533;4P&#197528;&#65533;&#65533;&#65533;P;&#65533;&#65533;x<&#65533;!&#65533;	*	&#65533;[&#65533;&#65533;	6~	&#65533;&#65533;&#65533;@&#65533;&#65533;\]C&#65533;&#65533;>&#65533;&#65533;@&#65533;I&#65533;I&#65533;S`@&#65533;&#65533;&#65533;&#65533;&#977;OS&#65533;&#65533;&#65533;f&#65533;/].{&#65533;.1z&#65533;&#65533;9`"&#65533;z.m&#65533;&#65533;Z8&#65533;#Z&#65533;&#1102;T&#59720;E&#65533;P&#65533;[&#65533;u&#65533;KYZ&#65533;&#65533;9&#65533;`uHkgjTN&#65533;&#65533;I&#65533;E:&#65533;&#1074;e&#65533;&#65533;&#65533;*L84q&#65533;a
S&#65533;h&#65533;b&#65533;CD&#65533;pA
/d&#65533;<&#65533;&#65533;E|&#65533;&#65533;&#65533;&#65533;&#65533;41&#308;	&#65533;&#65533;&#65533;j&#65533;Aa&#65533; (Pc&#65533;yL&#65533;&#65533;{
_&#65533;|&#65533;&#65533;R&#65533;&#65533;&#65533;&#65533;&#1324;&#65533;&#65533;j&#65533;&#65533;5&#65533;&#65533;b&#722;5&#65533;lW&#65533;k&#65533;&#65533;{7&#65533;&#1779;q&#65533;&#65533;]&#65533;vn^&#65533;s&#1730;&#65533;&#65533;+&#1577;&#65533;_}*&#65533;j>&#65533;V&#65533;*^&#65533;8&#65533;c&#65533;&#65533;&#65533;&#65533;&#65533;&#65533;&#65533;f!H~ i&#1673;&#65533;&&#65533;&#65533;8&#65533;s&#65533;&#65533;2&#65533;&#65533;;&#65533;dop&#65533;&#65533;F&#65533;&#65533;<6&#65533;&#65533;&#65533;&#65533;&#65533;.2D&#65533;&#65533;"&#65533;&#65533;2&#65533;&#65533;&#65533;&#65533;&#65533;4&#65533;&#65533;&#65533;&#65533;&#65533;&#65533;	&#65533;&#197;&#65533;2P&#65533;]&#65533;	(`&#65533;`&#65533;^&#1840;c&#726;&#65533;&#65533;&#65533;&#65533;&#65533;&#65533;&#65533;Zp&#65533;&#1541;]|Aj&#65533;1&#65533;&#65533;s&#65533;!j&#65533;&#65533;&#65533;	bE&#65533;&#65533;E&#65533;R&#397;&#65533;&#65533;^&#65533;pBhA&#65533;BIQDa`&#65533;F&h&#65533;&#65533;& &#65533;&#65533;&#20564;!]&#65533;t^&#65533;0,&#65533;cM6&#65533;&#65533;	6=&#65533;L0&#65533;O&#65533;d`A2&#65533;1>&#65533;85d&#65533;&#65533;3&#65533;cU]&#65533;`r&#65533;5&#65533;v&#65533;&#65533;&#65533;^n&#65533;I&#65533;^y&#65533;&#65533;&#65533;]&#65533;&#65533;U_~&#65533;&#65533;qj&#65533;&#65533;&#65533;V&#65533;IE&#65533;&#65533;AF&#65533;cj^&#65533;&#65533;&#65533;&#65533;&#65533;fJ&#65533;C&#65533;H&#65533;&#65533;&#65533;gO&#65533;&#65533;hM&#65533;:&#65533;-X&#65533;&#65533;p&#65533;&#65533;&#65533;&#65533;5&#65533;&#65533;&#237;@A&#65533;>&#65533;`&#65533;o&#65533;&#65533;&#385;w,&#65533;&#65533;8&#65533;k&#65533;q&#65533;A&#65533;&#65533;Am&#65533;v&#65533;&#65533;t&#65533;xH`t &#65533;&#65533;&#65533;'&#65533; &#65533;(&#65533;@&#65533;p&#65533;&#65533;&#65533;Z&#65533;E\h&#65533;&#65533;&#65533;&#65533;&#65533;&#65533;}&#449;&#65533;b&#65533;EVH&#65533;j&#65533;v.lPl,&#65533;1&#65533;8&#65533;&#65533;Pl&#65533;AeH&#65533;
UD&#65533;&#65533;6&#65533;d&#65533;H&#65533;Q&#65533;;&#65533;Gt $&#65533;&y&#65533;Z{8 @#&#65533;QF9SNW&#65533;&#65533;e&#65533;|&#65533;&#65533;&#65533;&#65533;<gJU&#65533;&#65533;I&#65533;Ua&#65533;&#65533;&#65533;VZw&#65533;Y6&#65533;m&#65533;&#886;&#65533;&#65533;&#65533;&#65533;6&#65533;{&#65533;&#65533;&#65533;_b3&#65533;&#65533;bs&#65533;&#65533;&#65533;&#65533;yi&#65533;]&#65533;&#65533;):g&#65533; g&#65533;&#65533;&&#65533;L&#65533;&#65533;&#65533;&#65533;&#65533;&#65533;G =&#65533;j&#65533;o0&#65533;&#65533;9k&#65533;&#65533;Fu&#65533;AG&#65533;&#65533;p[p&#65533;{&#65533;0&#65533;&#65533;&#65533;e&#65533;t&#65533;n&#65533;&#1912;&#1845;F&#65533;w&#65533;&#65533;H&#65533;&#65533;.K&#65533;&#65533;A&#65533;&#65533;&#65533;&#65533;&#65533;&#65533;Z\&#65533;&#65533;&#65533;=ks&#65533;@&#65533;&#65533;i&#65533;&#65533;&#65533;*&#65533;J"&#65533;v&#65533;q\I&#65533;sh&#65533;&#65533;`L&#65533;&#65533;
R&#65533;&#65533;&#65533;B J&#65533;G2&#65533;Q&#65533;x&#65533;&#65533;	8@D&#65533;&#65533;I*1&#65533;&#65533;9&#65533;rI&#1026;&&#65533;&#65533;<&#65533;hT&#65533;@r&#65533;&#65533;4&#1928;&#65533;C)JP&#65533;&#65533;&#65533;ej&#65533;S&#65533;&#65533;&#65533;IQ&#65533;
[&#65533;&#65533;r&#65533;&#65533;)Oj!K&#65533;&#65533;&#65533;&#65533;*Pw&#65533;[_&#65533;H&#65533;&#65533;$&#65533;+_&#65533;&#65533;&#65533;&#65533;7&#65533;oP|"T&#65533;k&#65533;@3&#65533;Q&#65533;&#65533;&#65533;*&<&#65533;T&#65533;&#65533;<&#65533;&#65533;u&#65533;r&#65533;~&#65533;+#&#65533;M&#65533;C &#65533;&#65533;+3&#65533;&#65533;u&#65533;&#65533;6&#65533;&#65533;ln}&#401;&#65533;|&#282;&#65533;&#358;[pNk&#65533;S&#65533;d&#65533;#h&#65533;&#65533;&#65533;H&#65533;C&#65533;&#65533;.&#65533;&#65533;&#65533;&#65533;c&#65533;&#65533;~&#65533;g}i&#65533;9&#65533;&#65533;}&#65533;&#65533;&#65533;&#65533;&#65533;k&#65533;K&#1703;&#65533;
&#65533;aIy@D&#65533;,&#65533;&#65533;5&#65533;&#65533;,&#65533;&#1030;La&#65533;B
&#65533;9&#65533;&#65533;QG#&#65533;0v&#65533;&#65533;&#65533;&#65533;e)&#65533;&&#65533;t&#65533;$p(&#65533;8&#65533;&#65533;}D&LY&#65533;RV&#65533;X&#65533;#&#65533;&#65533;n<&#65533;B2&#65533;Ca&#65533;DP0&#65533;&#65533;p
=&#65533;qP&#65533;t&#65533;M&#65533;&#65533;&#668;tQ&#65533;&#65533;&#65533;F&#65533;!&#65533;&#65533;!n&#65533;a&#1656;r&#65533;|&#65533;0x&#65533;
&#65533;&#65533;&#65533;M*2*&#65533;&#65533;d'vl&#65533;&#65533;&#65533;a\&#65533;g12&#65533;r&#65533;&#65533;&#65533;&&#65533;&#65533;&#1468;&#65533;5&#65533;&#65533;&#65533;5&#65533;WF0CNG&#65533;&#65533;&#65533;&#65533;9Nm&#65533;U&#65533;&#65533;D`9&#65533;&#65533;j&#65533;&#65533;TC&#65533;&#65533;u&#65533;|&#65533;\IlA&#65533;&#65533;"&#65533;&#65533;&#65533;(&#65533;&#65533;&#65533;&#65533;&#65533;H&#65533;{&#65533;&#65533;>/&#32896;:&#65533;&#65533;&#65533;&#65533;` 7K$&#65533;5@&#65533;h&#65533;a]&#65533;J~f&#65533;T`5&#65533;&#65533;|&#65533;&#65533;&#65533;JUH&#65533;3&#65533;	&#65533;g&#65533;OJ1&#65533;@&#65533;&#65533;&#65533;M&#65533;&#65533;5JR&#65533;e"&#65533;*&#65533;&#65533;A#&#65533;&#65533;q&#65533;&#65533;gI&#65533;&#65533;&#65533;2X&#65533;5&#65533;&#65533;&#65533;e&#65533;D&#65533;'F&#65533;!&#65533;`&#65533;S&#65533;&#65533;&#302;&#65533;IQ&#65533;9#*&#65533;k\#&#65533;z&#65533;&#65533;&#65533;&#65533;&#65533;&#65533;&#65533;&#65533;P>L&#65533;`&#1963;&#303;tw&#65533;'}&#65533;K#&#65533;&#1214;-f&#65533;h&#65533;fh&#65533;&#65533;&#65533;OxB&#65533;E&#65533;&D&#65533;4F&#65533;Ad&#65533;&#65533;&#65533;&#65533;sA&#65533;Ax&#65533;T#4&#65533;&#65533;xx&#65533;TkP,&#65533;&#65533; b&#1425;&#65533;&#65533;s&#65533;D&#65533;Y&#65533;N#&#65533;&#65533;=&#65533;D:&#65533;&#65533;&#65533;0&#65533;&#65533;&#65533;8D=&#65533;k&#65533;`3G&#65533;us7+&#65533;A&#65533;&#65533;Yu&#65533;&#65533;<&#65533;&#65533;&#65533;@&#65533;<&#65533;&#65533;9&#65533;8&#65533;&#65533; &#65533;&#65533;)\&#65533;l&#65533;u &#65533;&#65533;U&#65533;B
V&#65533;333#l&#65533;_&#65533;&#1472;&#65533;!&#65533;&#65533;&&#65533;0p&#65533;b&#65533;&#65533;&#65533;&#195;&#304;&#65533;&#65533;&#65533;&#65533;b$P#&#65533;&#65533;&#65533;KHa&#65533;&#65533;&#65533;&#65533;&#65533;jWR&#65533;v"&#65533;`&#1368;&#65533;=&#65533;P&#161;4oz&#65533;&#65533;&#65533;r,&#65533;POE&#65533;z&#65533;[&#65533;&#65533;&#65533;	&#65533;&#65533;GH&#65533;&#65533;&#65533;&#65533;P&#65533;~[LUC8&#65533;&#65533;Z&#65533;&#65533;g&#65533;&#65533;K\&#65533;q&#65533;&#65533;8&&#65533;&#65533;&#65533;&#130;&#65533;cu+&#65533;q&#65533;w8&#65533;&#65533;&#65533;&#65533;<&#65533;&#65533;g&#65533;j&#65533;&#65533;&#65533;dy:^&#65533;nG&#65533;b&#65533;/8&#970;p&#65533;&#65533;&#65533;8d&&#65533;&#65533; 9:_s&#65533;&#65533;&#65533;&#65533;N&#65533;
R&#65533;&#65533;&#65533;Mf&#65533;@8P&#65533;&#65533;z&#65533;&#65533;&#65533;+hf&#65533;rY8&#65533;&#65533;t&#65533;&#512;m&#65533;&#65533;&#65533;&#65533;&#65533;&#65533;&#1625;&#65533;&#65533;B&#65533;&#1616;&#65533;&#1960;!&#65533;6W&#65533;1&#65533;&#65533;_&#1156;&#65533;&#65533;>&#65533;&#65533;D&#65533;X&#65533;n&#65533;lp&#65533;&#65533;sk&#65533;0&#65533;gQ&#65533;E&#65533;&#65533;&#65533;:&#65533;&#65533;8&#65533;&#65533;z$&#65533;&#65533;4&#65533;O&#65533;&#65533;U&#65533;&#1672;=4&#65533;z&#65533;&#65533;&#65533;>&#65533;&#65533;&#65533;5$K`&#1686;(&#65533;:,&#65533;&#65533;&#65533;d&#65533;&#65533;&#65533;&#65533;&#65533;`c&#65533;$&#65533;&#65533;&#65533;5&#65533;~&#65533;#&#65533;@&#65533;>0~	1(&#65533;&#65533;&#65533;H&#65533;&#65533;@&#1390;Jg&#65533;3&#65533;&#1961;u&#65533;&#65533;p4&#65533;kV&#65533;y,&#65533;S&#65533;&#1996;&#65533;Y&#65533;Zlmn&#65533;H&#65533;j&#65533;Z&#65533;(&#65533;	&#65533;W2x&#65533;&#65533;&#65533;&#65533;	&#65533;'&#65533;&#65533;&#65533;&#65533;&#65533;t&#65533;&#65533;+&#65533;&#65533;&#65533;E&#65533;>&#65533;&#65533;&#65533;w&#65533;&#365;A@&#65533;l&#65533;&#65533;&#65533;f&#65533;&#65533; &#65533;<&#65533;,J^&#65533;)@s/b&#65533;C^$&#65533;fNDA&#65533;h>s &#1459;/@?&#65533;@&#65533;	&#65533;&#65533;[5RIW&#65533;O&#65533;&#65533;+!&#65533;t&#65533;OTb~6&#65533;&#65533;&R&#65533;"(Cfg7&#65533;&#65533;v)&#65533;D&#65533;&#65533;&#65533;'q&#65533;Qp&#1474;vW'&#65533;eCx'C&#65533;rRQDvd&#65533;k&#65533;E&#65533;@&#65533;3*K`&#65533;&#65533;E&#65533;A9}&#65533;S~&#65533;? &#65533;z&#1207; wY?&#65533;a&#65533;&#65533;:u&#65533;gP{&#65533;&#65533;Wg900&#65533;1J*&#65533;!&#65533;&#65533;g[&#65533;&#65533;&#65533;r{&#65533;&#65533;}Fm&#65533;d(&#65533;V&#65533;&#65533;Jwl&#65533;o&#65533;c&#65533;g&#65533;BKQd&#65533;3,&#65533;&#65533;&#65533;bT&#65533;&#65533;N&#65533;I&#65533;q0	&#65533;["!`2&#65533;&#65533;&#65533;@&#65533;&#65533;&#65533;Fc[PfU@&#65533;rg&#65533;fY`;F2s7P &#65533;}4""K&#65533;@W&#65533;&#65533;&#65533;c=a&#65533;Q6 W&#65533;>&#65533;&&#65533;i&#65533;&#65533;PN&#65533;i&#65533;6&#65533;&#397;5&#65533;k*H^h&#65533;f&#65533;C&#65533;6(D$D&#65533;V^~&#65533;ksRRm&#65533;5&#65533;~&#65533;(QA&#65533;SQl4&#65533;&#65533;&#65533;&#65533;&#65533;&#65533;lL&#65533;S&#65533;&#65533;&#65533;*2&#65533;&#65533;&#65533;-&#65533;+&#1702;:tpt&#65533;v&#65533;&#65533;x&#65533;u`&#65533;&#65533;x&#65533;G>&#65533;&#65533;&#65533;&#65533;&#65533;z&#65533;&#65533;d&#65533;}wTr&#65533;F&#65533;&#65533;p&#65533;&#65533;&#65533;&#65533;Il&#65533;ST&#65533;&#65533;&#65533;Y&#65533;X&#65533;&#65533;&#65533;&#65533;&#1778;&#65533;&#65533;2@>RTo(q&#65533;&#65533;>0&#65533;&#65533;&#65533;P! " &#65533;!`3@&#65533;xY&#65533;y&#65533;Ere&#65533;fa&#65533;fk&#65533;&#980;&#65533;&#65533;#&#65533;&#65533;(&#65533;![b@'&#65533;A&#65533;&#65533;,&#65533;Q&#65533;:b&#65533;q%5p&#65533;&#65533;Y#PuW&#65533;$U&#65533;O&#65533;(&#65533;Wp&#65533;].8&#1357;&#65533;&#65533;P&#65533;jtG&#65533;zw0&#65533;^ED74&#65533;&#65533;&#65533;R7&#65533;XvY&#65533;Rd'8&#65533;&#65533;&.&#1392;EH&#65533;*&#65533;&#65533;8&#65533;&#65533;&#1028;&#65533;&#65533;M&#65533;0!P	&#65533;F"&#65533;&#65533;&#65533;q&#65533;CI&#65533;v`y`zv&#65533;&#65533;Ie&#65533;&#65533;&#65533;:,&#65533;F/&#65533;{.fT&#1913;9&#65533;g{&#65533;&#65533;N&#65533;q%:aVr%?&#65533;;&#65533;.&#65533;1@g&#65533;d&#65533;"&#65533;&#65533;&#65533;DM4<&#65533;&#65533;K&#65533;u,&#65533;&#65533;&#65533;&#65533;(&#65533;z~&#65533;&#65533;&#65533;[&#65533;&#65533;=&#65533;&#65533;&#65533;ayff&#65533;f&#65533;&#65533;#lZ{&#65533;'P>&#65533;eQ&#65533;H&#65533;&#65533;&#65533;-Ag&#65533;AaB&#65533;`&#65533;&#65533;&#65533;4&#65533;&#65533;&#65533;&#65533;B&#65533;O! $07J>p&#65533;P&#65533;p0&#65533;)&#65533;&#65533;(&#65533;&#65533;&#65533;&#65533;&#65533;&#65533;IZQn&#65533;v1&#65533;&#65533;e&#65533;Cv&#65533;&#65533;&#1992;{&#65533;T&#65533;R~gZ&#65533;&#65533;0&#65533;&#65533;&#65533;8N(&#65533;M&#65533;&#65533;w&#65533;H -P&#145;H&#65533;&#65533;&#65533;&#65533;yA&#65533;zyv&#65533;&#65533;&#65533;&#65533;&#65533;x&#65533;&#65533;A&#65533;/*&#65533;z&#65533;&#65533;"&#65533;&#65533;@&#65533;$A&#65533;V}+)&#65533;j&#65533;&#65533;UB%&#65533;&#65533;OV&#65533;d&#65533;$.:)&#65533;	q&#65533;&#65533;E9jtu&#65533;e&#65533;&#65533;K&#65533;9"&#46505; / &3&#65533;q*oTa&#65533;&#65533;A@ S&#65533;f&#65533;Lk&&#65533;g&#65533;&#65533;&#65533;&#65533;*&#65533;&#65533;!QC&#65533;!Q sI&#65533;&#65533;&#65533;&#65533;1&#65533;&#65533;V&#65533;&#65533;47&#65533;4&#65533;&#65533;>:A%9&#65533;8[&#65533;E&#65533;&#65533;&#65533;`]&#65533;1&#65533;@)&#65533;V&#65533;&#1797;&#65533;J&#65533;&#65533;&#65533;k&#65533;T&#65533;&#65533;P&#1678;$R&#65533;C*&#65533;!&#65533;W&#65533;kR&#65533;&#65533;[$&#65533;&#65533;&#65533;N&#65533;x}&#65533;&#65533;g&#65533;wp?`&#65533;&#65533;&#65533;.&#65533;:?`F`&#65533;x&#65533;+&#65533;&#65533;y&#65533;hPf0&#65533;&#65533;&#65533;Z&#65533;r,&#65533;6&#65533;&#65533;&#65533;4,&#65533;Q&#12440;X&#65533;&#65533;&#65533;&#65533;.0?&#1890;F).&#65533;S&#1346;N&#65533;&#65533;&#65533;&#65533;c&#65533;&#65533;&#65533;&#65533;d&#65533;&#65533;e&#65533;&#65533;&#65533;P3 r3 &#65533;FW&#65533;m&#65533;*&#65533;&#65533;AiQ&#65533;L&#65533;7&#65533;&#65533;&#65533;f&#65533;xg@@&#65533;&#65533;%^^&#65533;"&#65533;&#65533;V)&#65533;&#65533;1&#65533;&#65533;&#65533;d+_&#65533;&#65533;Fu&#65533;&#65533;,P5&#65533;E:Q&#65533;&#65533;Hp&#65533;&#65533;&#65533;PV&#65533;&&#65533;0^%&#65533;&#65533;&#65533;&#687;&#65533;&#65533;6h&#65533;&#65533;(&#65533;&#65533;kk6y&#65533;&#65533;&#65533;&#1829;&#65533;}W&#65533;/&#65533;VDx&#65533;&#65533;%&#65533;5u&#65533;)&#65533;J&#65533;Sg&#65533;>&#65533;&#65533;aUTD%&#65533;cd&#65533;&#65533;&#65533;&#65533;,&#65533;z&#65533;c&#65533;hp&#65533;&#65533;,z&#65533;dg&#65533;<&#65533;2&#65533;/zr&#65533;&#65533;C&#65533;&#65533;&#65533;&#65533;!.3fmj&#65533;3c5.&#65533;&#65533;&#65533;Sg&#65533;e&#65533;&#65533;&#65533;&#65533;!"<&#65533;&#65533;"&#65533;R&#65533;&#65533;&#65533;~=:&#65533;3Ec&#65533;:<@:qK:a&#65533;&#1162;.!B.p+pd9&#65533;.&#65533;(KPR&#65533;/&#65533;8f|&#65533;D#%'&#65533;&#65533;&#65533;&#65533;4Z_@u&#65533;&#65533;,91\&#229;\R,6P&#65533;i&#65533;0&#65533;&#65533;Z]&#65533;&#698;&#65533;&#65533;&#65533;a&#65533;v&#65533;-&#65533;&#65533;&#65533;w&#65533;ku&#65533;&#65533;&#65533;(5)&#65533;&#65533;P&#65533;6kR_PQ&#65533;&#65533;7&#65533;&#65533;%`&#65533;&#65533;&#65533;8FF&#65533;s	L&#561;>P&#65533;&#65533;"&#65533;9	&#65533;7G&#65533;&#65533;&#65533;	&#65533;G&#65533;y
&#65533;u&#65533;&#65533;sm&#65533;4uyM&#65533;&#65533;?R&#65533;&#1096;&#65533;&#65533;\5&#65533;@
&#65533;&#65533;Dh&#65533;&#65533;&#65533;<N&#65533;3&#65533;>&#65533;&#65533;&#65533;Fj&#65533;pM&#65533;&#65533;&#65533;&#65533;&#65533;d.'dk:&#65533;*c`&#65533;&#65533;"&#65533;A&#65533;&#65533;W&#65533;A`&#65533;<Ufp&#65533;&#65533;
&#65533;= &#65533;&#65533;yXxF0Rs&#65533;&#65533;T;&#65533;IF&#65533;&#65533;&#65533;2&#65533;&#65533;k&#65533;I/|&#65533;7P&#17048;&#65533;t&#65533;&#460;&#65533;&#65533;O#&#65533;vpwP&#65533;5&#65533;&#65533; lL&#65533;(H*&#65533;ba&#65533;&#65533;Ewm7&#65533;/&#65533;^5&#65533;y&#65533;5&#65533;2Tv&#65533;&l&#65533;&&#65533;&#65533;v&#139;&#65533;J0*&#1110;&#65533;6&#65533;M&#65533;&#65533;N&#65533;f&#65533;D&#65533;`YyGu&#65533;,&#65533;&#65533;&#65533;	&#65533;&#65533;&#65533;ipzahn&#65533;&#65533;"&#65533;9&#65533;&#65533;&#65533;&#323;\;#&#640;P &#65533;&#65533;.c'&#65533;&#65533;	&#65533;&#65533;.&#65533;2.&#65533;&#65533;&#65533;X.&#2034;U&#65533;&#65533;;&#65533;&#65533;H&#65533;qe&#65533;D=&#65533;d&#265;V)&#65533;&#65533;&#65533;b2&#65533;9&#65533;&#65533;qK&#65533;2&#65533;&#861;&#65533;&#65533;@&#65533;t&#65533;&#65533;?r6`?&#65533;WlE&#65533;&#65533;y&#65533;M&#65533;d&#65533;&#920;I!&#65533;{8&#65533;&#65533;7&#65533;zL&#65533;&#65533;r/&#65533;&#65533;4*&#65533;$&#65533;O&#65533;&#1880;<&#65533;O;&#65533;z&#65533;&#65533;&#65533;&#65533;\&#65533;&#65533;U&#65533;&#65533;&#65533;wb|&#65533;0&#65533;&#65533;&#65533;&#65533;&#65533;u2&#65533;3&#65533;&#65533;s&#65533;]Hzw&#65533;Y&#65533;)&#65533;&#65533;S&#65533;&#65533;&#65533;&#65533;&#65533;&#65533;B&#65533;@&#1246;&#65533;*I`S&#65533;&#65533;&#65533;~ &#65533;M&#65533;&#65533;B%&#65533;&#65533;&#65533;&#65533;&#65533;:N&#65533;&#65533;&#65533;{@&#596;&#65533;.&#65533;\&#65533;&#65533;&#65533;&#1265;1MYfA &#65533;X[u&#65533;J &#65533;`&#65533;&#65533;c=&#65533;&#65533;&#65533; 	0JRD.EItUW&#65533;H&#65533;E&#65533;&#65533;&#65533;-&#65533;$&#65533;M&#65533;&#65533;UkDo&#65533;Q&#65533;&#65533;2(&#65533;&#65533;&#65533;yf&#65533;6U&#65533;&#65533;c&#65533;m&#65533;&#65533;T &#65533;a{&#65533;:&#65533;f&#65533;&#868;SF&#65533;&#65533;&#65533;qT&#65533;;P&#65533;&#65533;"&#65533;W""'q&#65533;&#65533;V&#65533;&#65533;rb&#65533;f&#65533;&#65533;`P&#1744;&#65533;J/&#65533;Bq&#65533;&#65533;&#65533;&#65533;$&#65533;C0&#65533;E&#1059;&#65533;&#65533;ik&#65533;&#65533;&#65533;&#65533;&#718;&#65533;
&#410;y&#65533;0^jG&#65533;u&#65533;E&#65533;^&#65533;&#65533;jd|w&#65533;&#65533;&#65533;&#65533;R&#65533;B&#1940;B&#1983;6&#65533;m&#65533;/&#65533;&#65533;@&#1251;B&#65533;&#65533;&#65533;l;&#65533;}&#65533;&#65533;&#65533;R&#65533;"&#65533;Ao9*&#65533;"z&#65533;7&#65533;9&#65533;&#65533;&#65533;&#65533;&#65533;q7)T&#65533;&#65533;&#65533;&#65533;&#65533; &#65533;$&#65533;1&#65533;N&#65533;&#65533;$&#65533;&#65533;&#65533; &#65533; @K&#65533;S<q.\&#65533;:&#65533;g{R&#65533;&#65533;&#65533;1@&#65533;>&#65533;-&#65533;&#65533;&#65533;FH&#65533;#B&#65533;?02;d&#65533;&#65533;0&#65533;X:S&#65533;u`&#65533;&#65533;"rW9&#65533;&#65533;[~a&#65533;gGP?@&#65533;Pqd)s2Y by&#65533;a&#65533;`&#65533;m&#65533; _ =g&#65533;&#65533;a%&#65533;A"&#65533;<&#65533;q;&#65533;~4&#65533;Hp&#65533;t`&#65533;&#65533;BOA"&#65533;&#65533;&#65533;}&#65533;&#65533;&#65533;K`&#65533;&#65533;?T&#65533;&#65533;vfCw[q&#65533;&#65533;&#65533;7'&#65533;P%&#65533;&Y&#65533;&#65533;&#65533;-&#65533;&#65533;P&#65533;&&#65533;pJ@&#65533;&#65533;vS&#65533;a&#65533;&#65533;S&#65533;c20a&#65533;,c&#65533;&#65533;&#65533;T^&#65533;|0&#65533;h&#65533;&#65533;nz{&#65533;&#65533;1&#65533;&#65533;b;~&#65533;iP&#65533;&#65533;&#1054;&#65533;&#65533;&#65533;&#65533;&#65533;&#65533;xl&#65533;&#65533;&#65533;&#65533;$$&#65533;>H&#65533;X&#65533;&#1847;&#65533;-k&#65533;Q&#65533;X&#65533;&#65533;#L"&#65533;S`P&#65533;e&#65533;"&#65533;&#65533;l0&#65533;qUm 2d0&#65533;S&#65533;O&#65533;!P&#65533;&#65533;&#65533;-&#65533;;&#65533;Y^M&#65533;&#65533;&#65533;&#65533;&#65533;&#65533;L&#65533;&#33453;&#65533;,Pf&#65533;&#65533;o`&#65533;&#65533;'&#65533;`&#65533;&#65533;"Lc&#65533;&#65533;&#65533;C&#1125;~:&#65533;&#65533;EP&#65533;P&#65533;&#65533;L&#65533;&#65533;&#65533;&#65533;5&#65533;rk&#65533;$X&#65533;&#65533;@wd$&#65533;&#65533;b&#59454;&#65533;E8&#65533;&#65533;@&#65533;5j&#65533;X&#65533;"F&#65533;&#65533;&#65533;IR_>&#65533;)Q&#65533;\&#65533;&#2046;&#65533;&#65533;&#65533;&#65533;&#199;&#65533;&#858;&#65533;n&#43785;&#65533;&=&#65533;&#65533;J&#65533;P&#65533;&#65533;I'I&#65533;0y&#65533;&#65533;&#65533;R&#65533;MZ&#65533;p#CV3h&#554;&#65533; A&#65533;&#65533;9c&#65533;&#65533;4h&#65533;&#65533;I&#65533;&#65533;O[>q&#65533;&#65533;&#65533;c&#65533;&#65533;\]\m&#65533;&#65533;j&#65533;&#65533;?\&#65533;p&#65533;&#65533;&#65533;[4X&#65533;@&#65533;	"DX&#65533;`&#65533;$&#65533;,!&#65533;&#961;5&#65533;&#65533;Y&#65533;&#65533;"&#65533;&#65533;`X&#65533;V&#65533;=p&#65533;&#65533;+&#1055;AN&#65533;&#65533;s&#65533;&#1926;]&#65533;&#65533;p&#65533;C&#65533;(U&#1712;a&#65533;&#441;&#65533;&#65533;S<&#65533;&#65533;2&#65533;M&#65533;6e&#65533;&#65533;	T&#65533;&#65533;8l&#65533;&#65533;&#65533;&#399; @|&#65533;&#65533;t&#65533;&#65533;&#65533;&#65533;&#659;O&#65533;H&#65533;BE&#65533;*&#65533;Ha&#65533;	\&#65533;&#65533;*&#65533;b
0&#65533;p&#65533;."&#65533;&#65533;6&#65533;`P&#65533;&#65533; &#65533;&#65533;D&#65533;!	#&#65533;&#65533;&#65533;v&#65533;&#65533;&#65533;!&#65533;&#1569;@&#65533;&#65533;gz&#65533;&#65533;&#65533;m&#65533;G&#65533;&#65533;P:)"&#65533;L2&#65533;! 2G&#65533;=&#65533;&#65533;#&#65533; &#65533;H&#65533;&#65533;&#65533;\RI&#65533;0&#65533;B&#65533;VH&#469;&#65533;<I'&#65533;z&#65533;)&#65533;|&#65533;&#65533;&#65533;&&#65533;|&#65533;i&#65533;s&#1673;&#65533;&#65533;I%h@bN$&#65533;p&#65533;&#65533;:&#65533;&#65533;&#65533;*&#65533;J&#65533;&#65533;&#65533;&#65533;Oh&#65533;a&#65533;&#65533;&#65533;@-&#65533;&#65533;jk&#65533;="&#65533;&#65533;5n&#65533;&#65533;&#65533;&#65533;&#65533;2&#65533;&#65533;x&#65533;`&#65533;&#65533;8,&#65533;&&#65533;.&#65533;A&#65533;&#65533;&#65533;&#65533;R#L4&#65533;D&#65533;L&#65533;&#65533;X &#65533;&#65533;&#65533;&#65533;T&#65533;R&#65533;&#65533;+&#65533;&#65533;&#65533;&#65533;&#65533;&#65533;&#65533;&#65533;&#65533;R&#65533;&#65533;&#65533;A&#65533;&#1162;&#65533;&#65533;&#65533;&#65533;&#65533;8(4&x`&#65533;m&#65533;8&#65533;P&#65533;|o<&#65533;&#65533;>v&#65533;&#65533;>&#65533;h&#65533;^?&#65533;&#65533;&#65533;H&#65533;)&#65533;Sa+&#65533;&#65533;@WH6&#65533;&#65533;A8&#65533;x&#65533;6*&#65533;&#65533;B
&#65533;&#65533;@/&#65533;&#65533;A&#65533;&#65533;&#65533;&#65533;&#65533;3v"	l&#65533;&#65533; &#65533;8&#65533;|`sL3s&#65533;%w&#65533;g&#65533;&#65533;("&#65533;:R&#65533;I&#65533;&#65533;&#65533;hK-{&#65533;q&#65533;+{Sj&#65533;y&#65533;&#65533;/&#65533;L&#65533;yp&#65533;&#65533;F.&#65533;q&#65533;%&#65533;BBv&#65533;&#65533;)?&#65533;x&#65533;6n&#65533;&#1570;&#65533;`8&#65533;0&#65533;&#65533;H&#65533;K&#65533;&#65533;F&#65533;JkREs&#65533;*&#65533;&#65533;&#65533;&#65533;+&#65533;R&#65533;&#65533;&#65533;W-0&#65533;8&#65533;6&#65533;5&#65533;&#65533;&#65533;&#65533;
+&#65533;p&#65533;&#65533;&#65533;z&#65533;`&#65533;"&#65533;,&#65533;&#65533;8&#65533;&#65533;5&#65533;&#1770;&#65533;Zg&#65533; 0<huPr&#65533;&#65533;&#65533;&#65533;:&#65533;&#65533;&#65533;&#65533;0&#65533;&#65533;T&#525;&#141;8&#65533;>t&#65533;&#65533;e&#65533;&#65533;a&#65533;&#65533;M&#65533;&#65533;&#65533;&#65533;&#65533;&#65533;&#65533;&#65533;,P=&#65533;&#65533;&#65533;P&#65533;`,&#65533;&#65533;"&#65533;+"&#65533;&#65533;b7f~&#65533;&#65533;&#65533;&#65533;n
-h&#65533;>(&#65533;&#65533;&#65533;"&#65533;&#65533;D%&#65533;@av&#65533;&#65533;M]&#65533;&#65533;&#65533;xv&#65533;&#65533;-hH:&#65533;A(&#65533;$&#65533;4)&#65533;yR>x&#65533;&#65533;&#65533;&#65533;GV&#65533;QMN&#65533;&#155;&#65533;&#65533;XI&#894;&#65533;&#65533;&#65533;I'|I>&#65533;1&#65533;&#65533;c&#65533;&#65533;SQh &#1024;	vrB&#65533;&#1156;nPs&#65533;J&#65533;&#1194;/&#65533;Qu&#65533;"U&#65533;&#65533;&#65533;Apn&#65533;&#65533;H7&#65533;<&#65533;&#65533;&#65533;MW&#65533;&#65533;&#65533;`&#65533;j/&#65533;T&#65533;2&#65533;&#1392;&#65533;*&#65533;[&#65533;n2&#65533;&#65533;+R&#65533;2&#65533;&#65533;&#65533;e4#H&#65533;8&#65533;*&#65533;#&#1480;F&#65533;Z&#65533;Ul&&#65533;<SJ[&#65533;&#65533;&#65533;&#65533;TP)x &#65533;&#65533;BAL)&#65533;&#65533;D4&#65533;D&#65533; &#65533;g_&#65533;&#65533;&#65533;&#65533;&#65533;&#65533;&&#65533;a&#65533;"&#65533;&#65533;V<pd&#65533;}&#65533;{&#65533;&#65533;d*$H`(C(T!7&#65533;bqp2&#65533;9&#65533;(h&#65533;eh&#65533;Ld&#65533;&#65533;#&#65533;A&#65533;&#65533;&#65533;fXc&#65533;!y2&#65533;&#65533;&#65533;K,&#800;&#65533;yO&#65533;i!&#65533;H?Sr&#65533;+&#1395;g'yas&#65533;&#65533;&#65533;$L=&#65533;I&#65533;PB&#223;&#52231;1&#65533;!&#65533;rDvdCkH&#65533;H &#65533;s&#65533;&#65533;&#65533;~ p /&#65533;&#65533;@&#65533;&#65533;&#65533;&#65533;au&#65533;&#65533;&#65533;&#65533;4&#65533;bD&#65533;&&#65533;3&#160;[{y_&#65533;&#65533;&#65533;&#65533;&#65533;:&#65533;K&#65533;TI&#65533;U&#65533;h&#65533;&#65533;`E3&#65533;&#65533;&#65533;k&#65533;U&#65533;Q1k5&#65533;y*e
p]9&#65533;&#65533;&#12053;;h&#65533;&#65533;o&#65533;&#65533;TLu+x&#65533;,`&#65533;&#65533;m&#65533;&#65533;&#65533;&#65533;`&#65533;U &#65533;&#65533;D&#65533;&#65533;&#65533;&#1029;T&#65533;@&#65533;4&#65533;&#65533;x&#65533;&#65533;<:&#65533;&#65533;&#65533;&#65533;B&#65533;"<&#65533;|&#65533;&#65533;&#65533;+&#65533;&#65533;)&#65533;&#65533;&#65533;L&#65533;ML&#65533;l&#65533;&#65533;4&#65533;I&#65533;&#65533;1h
^&#65533;B&#65533;&#65533;&#65533;`k(B&#65533;&#65533;,	y&#65533;&#65533;9^4xt&#65533;8&#65533;IO&#65533;&#65533;-Y)$&#65533;gw&#65533;&#65533;&#1891;&#65533;SJ&#65533;&#65533;IZ&#65533;&#65533;f&#65533;j5&#65533;D&#65533;t&#65533;&#65533;&#1040;L&#65533;&#65533;oM&#65533;!b&#65533;%8&#265;N~&#65533;&#65533;x&#65533;c&#1448;3&#65533;@&#65533;8&#65533; &#65533;&#65533;AV&#65533;&#65533;&#65533;<&#65533;U\&#65533;&#65533;)&#65533;&#1716;oj&#65533;&#65533;&#65533;`&#65533;h`8V)&#65533;&#65533;J&#65533;feU&#65533;R&#65533;f4&#65533;&#65533;)&#65533;3&#65533;;jp<&#65533;&#65533;&#1892;&#65533;&#65533;
&#65533;I&#65533;&#65533;&#65533;n&#65533;&#65533;q&#65533;j&#65533;_&#65533;&#714;&#65533;UU#&#65533;8&#65533;&#65533;t+&#65533;&#65533;&#65533;&#65533;`)&#65533;&#1535;&#65533;&#65533;&#65533;@&#65533;20x&#65533;&#65533;&#65533;&#65533;&#65533;
&#1281;&#65533;&#65533;3&#274;&#65533;&#65533;&#65533;-&#65533;@&#65533;&&#65533;&#65533;	G&#65533;&#65533;&#65533;&#65533;`
Y&#65533;Bj&#65533;&#65533;>U&#65533;
nxm&#65533;A/&#65533;&#65533;&#65533;&#65533;)'c&#65533;&#65533;p&#65533;P&#65533;&#65533;D<@&#65533;@1~&#65533;(&#65533;&#1269;!Px"Ob	&#65533;&#65533;&#65533;&#65533;wA&#65533;&#65533;}~&#65533;IJII&#65533;&#65533;k&#65533;A&#65533;K8&#65533;&#1165;&#65533;&#65533;&#65533;0&#65533;&#199;2&#65533;&#65533;&#65533;M&#65533;$&&#65533;&#65533;&#65533;';&#65533;&#65533;}&#65533;&#65533;&#65533;#<&#65533;(&#65533;&#65533;&#65533;&#65533;&#65533;&#65533;&#65533;&#65533;&#65533;B&#65533;vw&#65533;0DjdX7&#272;&#65533;.&#65533;&#65533;|&#1027;\&#65533;`&#65533;&#65533;%&#65533;W&#65533;o$&#65533;bc&#65533;&6&#65533;yMD&#65533;&#65533;&#65533;&#65533;Y5&#65533;&#65533;&#1874;&#65533;&#65533;]&#65533;*5e&#65533;\&#65533;,`*&#65533;&#65533;&#65533;&#65533;	&#1488;[S&#65533;&#65533;,&#65533;&#65533;&#65533;]a&#65533;&#65533;,&#65533;v@
&#65533;&#1451;&#65533;'0
&#65533;|]&#65533;&#65533;&#65533;/&#65533;p@(H
&#65533;S.&#65533;&#65533;f0&#65533;&#65533;L#&#65533;=w&#65533;&#65533;&#65533;&#65533;&#65533;3&#65533;_Rh&#65533;&#65533;&#65533;@&#65533;&#65533;&#65533;~&#65533;&#258;&#65533;T &#65533;'
*0&#65533;
F&#65533;WT&#65533;&#65533;U&#65533;&#65533;7&#65533;&#65533;w&#65533;&#65533;&#65533;&#65533;h0&#65533;&#524;&#65533;x;&#65533;&#65533;&#65533;&#65533;l&#65533;&#65533;&#598;&#65533;r&#65533;&#65533;&#65533;:J&#65533;&aq-&#65533;&#65533;&#65533;&#65533;&#65533;.&#65533;&#65533;{5&#65533;&#65533;&#65533;&#1190;.O&#65533;M&#65533;&#65533;>{&&#65533;&#65533;Ru&#65533;&#65533;&#65533;&#65533;)L&#65533;G6@a&#65533;8&#1632;/&#65533;&#65533;&#65533;&#65533;Ti&#65533;F=&#65533;&#65533;&#65533;&#65533;&#65533;@\@&#65533;&#65533;&#65533;o.&#523;&#65533;&#65533;&#65533;&#65533;Y%5*&#65533;
nDlpVU&#65533;&#65533;%&#65533;&#65533;&#1870;*&#65533;&#65533;&#65533;&#65533;7&#65533;&#783;&#65533;&#65533;&#65533;&#266;\1&#65533;Cj&#65533;&#65533;&#65533;&#65533;To&#65533;&#65533;A&#1961;&#65533;&#65533;PP&#65533;&#65533;t&#65533;s8&#65533;&#65533;k&#65533;@&#65533;&#65533;,S	&#65533;&#65533;&#65533;c&#65533;2&#65533;&#65533;;04&#65533;&#65533;&#65533;3&#65533;&#65533;&#65533;&#65533;&#65533;&#65533;h&#65533;"0&#65533;(HP&#65533;&#698;+X@4&#65533;(&#65533;&#65533;&#65533;&#65533;&#258;W&#65533;&#65533;W&#65533;&#65533;&#65533;I&#65533;&#65533;&#65533;&#65533;A&#65533;&#65533;&#65533;/&#65533;&#65533;	.8&#65533;?&#65533;&#65533;vp&#65533;&#65533;z&#65533;&#65533;&#65533;&#65533;y&#65533;/.&#65533;5&#65533;J&#65533;&#65533;&#65533;.&#65533;&#65533;$Y&#65533;&#65533;&#693;&#65533;x+&#65533;&#65533;5&#53385;)&#65533;!&#65533;&#65533;&#65533;&#65533;&#65533;&#65533;/5&#65533;	e&#65533; &#65533;&#65533;&#65533;&#65533;&#65533;&#65533;6&#65533;6|&#65533;lh&#65533;&#65533;&#65533;&#1536;&#65533;p&#65533;&#65533;&#1088;&#65533;-&#65533;&#65533;k&#65533;&#65533;&#65533;1&#65533;7&#65533;&#1550;:&#65533;&#65533;
&#24830;&#65533;&#65533;R&#65533;&#65533;A#&#65533;&#65533;&#65533;&#705;>&#65533;&#65533;>&#65533;&#65533;&#65533;W&#65533;&#65533;9&#65533;2&#65533;I&#65533;p&#65533;&#65533;x&#65533;&#65533;#&#65533;1&#65533;&#65533;q?&#65533;&#65533;&#65533;&#65533;H&#65533;
J&#65533;&#65533;&#65533;S&#65533;&#65533;(&#65533;H&&#65533;P*&#65533;&#65533;&#65533;&#65533;&#65533;.&#65533;X1k,8&#65533;&#65533;<&#65533;&#65533;K&#65533;&#65533;0 *v&#65533;)&#65533;#h&0&#65533;&#65533; L&#65533;&#65533;(4&#65533;A&#65533;x&#65533;*`&#514;{&#65533;W&#65533;&#65533;&#1330;&#65533;*&#65533;&#65533;a46X&#65533;&#65533;f:&#65533;&#65533;&#65533;,8>&#518;{h&#65533;&#65533;<t&#65533;&#65533;&#65533;	&#65533;b&#65533;&#65533;5B&#65533;&#65533;&#65533;&#65533;&#65533;&#648;&#65533;1/&#65533;&#65533;z&#65533;&#65533;&#534;&#65533;&#65533;&#65533;/&#65533;&#65533;5&#65533;&#65533;&#65533;y'6&#65533;&#65533;&#65533;"B&#65533;
&#65533;&#65533;&#65533;&#65533;	{@&#65533;k&#65533;j5&#513;&#1699;&#65533;&#65533;j*/&#65533;&#65533;0&#65533;1&#65533;&#65533;&#65533;&#65533;&#65533;J3&#65533;&#65533;&#65533;)&#65533;&#65533;&#65533;&#65533;@&#65533;&#65533;~&#65533;&#888;&#65533;P&#65533;&#300;8&#65533;&#15851;H&#379;&#65533;&#291;zK&#65533;\9&#65533;Ry&#65533;&#65533;&#65533;7Z&#65533;&#65533;
&#65533;&#65533;L:K^&#65533;N&#1117;FR1&#65533;&#65533;&#65533;z-7h&#65533;&#65533;7&#65533;p&#65533;&#1835;&#65533;&#65533;&#65533;&#65533;&#65533;&#65533;8&#65533;L&#65533;;8&#65533;&#65533;3&#65533;4&#65533;&#65533;&#65533;&#65533;T&#65533;&#65533;@
&&#65533;&&#65533;0&#65533;(&#65533;&#65533;&#65533;&#65533;&#65533;G*&#65533;&#65533;zt&#65533;*&#65533;&#65533;,0&#65533;&#2004;&#65533;&#1322;47&#65533;F&#65533;M&#65533;,H&#65533;&#65533;&#65533;2&#65533;&#65533;&#65533;*8P(sp.U{&#65533;3Yt&#538;&#65533;-&#65533;,&#65533;'&#65533;&#65533;5&#65533;&#1672;&#65533;&#65533;&#65533;&#355;&#65533;Y&#65533;&#65533;&#65533;'&#307;&#65533;&#65533;&#65533;	f{&#65533;&#65533;&#65533;64&#65533;&#65533;6&#65533;&#65533;&#65533;&#65533;&#65533;<&#65533;"&#65533;0<x(&#65533;j&#1539;&#65533;7&#65533;&#65533;j&#65533;&#65533;s&#65533; o&#65533;1(&#65533;&#65533;):&#65533;&#65533; &#65533;&#65533;&#65533;t&#65533;&#65533;8*&#65533;F*&#65533;A&#65533;"Q&#65533;0&#65533;;B&#65533;&#65533;&#65533;&#65533;&#65533;&#379;a&#65533;&#65533;&#65533;&#201355;&#65533;&#513;@&#65533;%@Z&#65533;&#65533;
2^4&#140;&#65533;&#65533;&#212;5b*T&#65533;(*&#65533;&#65533;&#65533;&#65533;&#65533;&#65533;xL&#65533;kF\&#65533;+RR&#65533;&#65533;k9&#65533;&#65533;<&#65533;&#65533;&#65533;&#65533;&#65533;d&#65533;v&#65533;P0&#65533;&#65533;910&#65533;(P&#65533;c&#65533;
(&#65533;&#65533;&#65533;B&#65533;)`-&#65533;&#65533;&#65533;&#65533;&#65533;C&#65533;&#2028;&#65533;+XLL&&#65533;$H&#65533;X&#908;&#65533;&#65533;!H:q&#65533;f(t`&#65533;i&#65533;&#65533;(&#65533;r&#65533;&#65533;&#65533;&#65533;:&#65533;}`&#65533;&#65533; &#65533;&#65533;&#65533;.&#65533;&#65533;B&#65533;&#65533;B&#65533;L&#616;&#65533;0&#65533;5/1&#65533;&#65533;&#65533;	j&#65533;&#901;&#65533;H1I&#65533;&#65533;&#65533;&#65533;&#65533;&#65533;&#65533;W&#65533;U0&#65533;N&#65533;&#65533;&#65533;&#65533;&#65533;&#65533;sOl&#65533;&#65533;&#65533;r&#65533;W&#65533;&#65533;!'&#65533;&#65533; &#65533;&#65533;J&#65533;&#65533;&#65533;P&#756;&#298;&#65533;&#65533;&#65533;v&#65533;U&#65533;E&#65533;&#65533;}#&#65533;)&#642492;r=&#65533;&#65533;&#65533;&#65533;528&#208;@&#65533;
&#1561;&#65533;
&#65533;ZP&#65533;WP&#65533;h&#65533;!e*&#65533;&#65533;DJZ&#65533;&#65533;&#65533;$0AaL,&#65533;k&#65533;a&#65533;&#65533;4N&#65533;h&#65533;&#65533;&#65533;&#65533;&#65533;q&#65533;xx5&#65533;&#65533;&#65533;: :&#65533;d&#65533;!P0!@&#65533;$&#65533;:P&#65533;-&#548;&#65533;&#65533;&#65533;&#65533; &#65533;&#65533;&#65533;*0&#65533;+H&#65533;W&#65533;B&#65533;4&#65533;E&&#65533;DT&#65533;l&#65533;t&#65533;.&#65533;&#65533;&#65533;#8(<&#65533;&#65533;u&#65533;T&#65533;&#65533;z&#65533;&#65533;vP2\&#65533;&#65533;L&#65533;Q&#65533;&#65533;&#65533;&#65533; &#65533;&#65533;&#65533;&#65533;y<&#65533;/&#65533;&#65533;6&#65533;&#65533;	&#65533;&#1223;&#65533;<&#65533;&#65533;&#65533;&#65533;O&#65533;`6&#65533;&#65533;&#65533;&#65533;&#65533;I&#65533;&#65533;&#65533;W&#65533;3dC	j&#65533;9 &#65533;,*/&#65533;&#65533;k&#1031;z&#65533;&#65533;&#65533;&#65533;/&#65533;&#65533;i&#65533;1X&#1267;-*&#65533;INT&#1587;l&#65533;R&#65533;&#65533;Q&#65533;&#65533;&#65533;&#65533;!&#65533;&#65533;&#65533;&#1091;&#65533;Y&#65533;
"&#65533;&#65533;
Z&#65533;Z&#65533;L&#65533;>&#65533;P&#65533;&#65533;&#65533;o9&#65533;ny^f&#65533;:&#65533;&#65533;&#65533;b;0(H&#65533;&#65533;X7h&#65533;&#65533;&#65533;\&#50573;&#65533;&#65533;&#65533;Y&#65533;&#65533;8&#1539;M&#65533;&(:qL%@&#65533;&#65533;&#65533;&#65533;&#65533; 8&#65533;&#65533;x/&#65533;n&#65533;&#65533;&#65533;&#65533;P&#65533;.&#65533;&#65533;\L7xX&#65533;&#65533;CNlLKc&#65533;&#65533;&#1922;&#65533;.('&#65533;3&#65533;&#65533;3&#65533;vx&#65533;&#65533;&#65533;{&#65533;s&#65533;&#65533;&#65533;xB&#65533;B&#65533;}@t&#1355;	&#65533;,&#65533;&#1354;X[&#65533;I&#1363;DO&#65533;&#65533;'^C!)&#65533;P&#65533;5a&#65533;&#65533;&#65533;&#65533;&#65533;&#65533;&#65533;&#65533;&#65533;&#65533;&#65533;h&#65533;&#65533;a&#857;(T\&#65533;&#65533;T9&#65533;!lP)	&#65533;&#65533;&#65533;&#65533;2y&#65533;/g&#65533;&#65533;1&#65533;&#65533;&#65533;j5w&#65533;33&#65533;&#65533;&#65533;0&#65533;&#65533;&#65533;&#65533;&#65533;`&#65533;n!W&#65533;&#65533;5r&#1487;&#65533;&#65533;A&#65533;&#65533;1s&#65533;&#65533;&#1565;!S&#65533;&#1216;
p&#65533;&#65533;M&#65533;&#65533;&#65533;<(&#65533;X^&#65533;}^&#65533;jF&#65533;&#65533;&#65533;Y9&#65533;&#2887;&#65533;&#65533;&#514;\L&#65533;B&#65533;<&#65533;	`&#65533;&#65533;}&#65533;Aa9&#65533;&#65533;S&#65533;p&#65533;&#65533;4&#65533;P0$H".0&#65533;p&#65533;&#65533;&#65533;m"&#65533;&#1994;&#65533;&#65533;&#65533;&#65533;&#65533;&#65533;&#65533;+&#65533;&#65533;I&#65533;&#65533;&#65533;lB&#65533;&#65533;&#65533;y&#65533;t&#65533;&#65533;d&#65533;&#65533;&#65533;m&#65533;&#65533;1.Z&#65533;&#65533;&#65533;q&#65533;v&#65533;&#65533;&#65533;&#65533;&#65533;&#65533;&#65533;&#65533;&#65533;&#65533;[&#65533;&#65533;s 8x&#65533;2&#65533;N[U5I&#65533;&#65533;&#65533;&#65533;&#65533;g&#65533;&#529;&#65533;5&#65533;&#1554;O&#65533;Cc&#65533;&#65533;&#65533;\&#65533;&#65533;&#65533;H!&#65533;a{&#65533;&#65533;&#65533;&#65533;}810@&#65533;&#65533;&#65533;&#65533;9p 6&#65533;&#65533;&#321;&#65533;&#65533;P&#65533;&#65533;&#65533;&#1149;
rY8&#65533;p&#65533;&#65533;&#65533;&#65533;&#65533;T&#65533;;&#65533;&#65533;L&#65533;&#65533;&#65533;&#65533;&#1527;$&#65533;&#65533;&#65533;&#65533;]&#232;&#65533;&#65533;&#65533;P>&#65533;:H&#65533;&#65533;o&#65533;J&#65533;&#65533;&#65533;&#65533;&#65533;&#65533;;u&#65533;gj&#65533;(&#65533;&#65533;@`&#65533;Q7&#65533;9x&#65533;&#548;&#65533;&#65533;&#65533;(&#65533;-x8&#65533;&#65533;X&#65533;&#65533;&&#65533;&#65533;@&#65533;&#65533;U0@&#65533;!PH- &#65533;&#65533;A9&#65533;R&&#65533;9&#65533;1 &#65533;/&#65533;7jy&#65533;
&#65533;&#65533;B&#194;IsA&#65533;&#65533;c&#65533;C&#65533;G6X4&#26626;6&#65533;&#65533;13&#65533;&#65533;&#65533;&#690;&#1028;l&#65533;&#65533;{&#65533;&#65533;&#65533;&#65533;.&#65533;&#65533;&#65533;&#65533;9w&#65533;<&#65533;y&#65533;$&#65533;f[~&#65533;5N&#65533;{&#27969;*&#65533;&#65533;t!&#65533;k&#65533;
&#65533;&#65533;&#65533;&#65533;(&#65533;6	&#65533;!&#65533;&#65533;V/&#65533;&#65533;g&#65533;_&#33467;h&#65533;&#65533;&#65533;&#65533;(i&#65533;.&#65533;j&#65533;&#65533;&#65533; &#65533;&#65533;3P&#65533;&#65533;&#65533;&#65533;;&#65533;
&#65533;y&#65533;8K&#65533;`&#65533;&#65533;&#35963;&#65533;1&#65533;9&#65533;cQ&#65533;&#65533;&#64336;&#65533;&#1197;&#65533;,<&#65533;@&#65533;&#65533;@&#65533;&#65533;L&#65533;&#65533;&#65533;&#65533;x&#65533;I~&#65533;&#65533;?&#65533;&#1430;'&#65533;-nf&#65533;&#65533;]&#65533;&#45390;*U6&#65533;&#65533;&#65533;&#65533;&#65533;D*&#512;&#65533;&#65533;?&#65533;&#65533;{&#65533;;h&#65533;8&#65533;&#65533;&#65533;&#65533;&#65533;&#65533;&#65533;Xm&#1666;&#65533;&#65533;.-,&#65533;&#65533;&#65533;&#1026;&#1908;&#65533;.&#65533;&#65533;&#65533;&#65533;)&#65533;&#65533;b&#65533;&#65533;`.ON&#65533;&#65533;r&#65533;!8<8&#65533;&#65533;r<6&#65533;&#65533;&#65533;&#65533;&#65533;B	w&#65533;&#65533;&#65533;B&#65533;&#65533;yj&#1543;&#65533;&#65533;SE&#65533;&#65533;VO^1<&#65533;:'	&#65533;&#65533;&#65533;T&#65533;6&#65533;!j&#65533;&#65533;(&#65533;&#65533;&#65533;&#65533;-6&#65533;	UB&#65533;p&#65533;/&#1599;V&#65533;&#65533;V&#65533;./&#65533;\&#65533;:A&#65533;N%&#65533;&#65533;c&#65533;7.&#65533;&#65533;+2&#65533;&#65533;?rE&#65533;&#65533;&#65533;
7j&#65533;&#65533;&#65533;O&#65533;+&#65533;0&#8003;&#451;p>&#65533;W&#634;&#65533;I&#65533;F2&#65533;8&#65533;j-&#65533;@&#65533;'&#65533;A&#65533;&#65533;&#65533;&#65533;R&#444;&#65533;&#65533;&#65533;&#65533;&#65533;T&#65533;&#65533;E&#65533;*&#65533;(x&#65533;=&#65533;q|&#599;&#65533;m&#65533;E"vA%P-0@&#65533;&#65533; &#65533;&#1090;&#512;j&#65533;&#65533;&#65533;-&#65533;*(&#65533;Jcf&#65533;,&#65533;C+4A&#65533;&#65533;jb&#65533;}XL&#65533;&#65533;,.&#65533;4:xHwp&#65533;&#65533;(&#65533;&#65533;!&#65533;CzHI&#65533;J&#65533;*LApa&#10296;&#65533;&#65533;@/&#57472;&#65533;Y&#65533;&#65533;T<&#65533;&#65533;&#58212;O&#65533;&#65533;[P&#1825;W&#65533;&#65533;;&#65533;&#65533;16&#65533;&#65533;&#65533;x&#647;p&#65533;&#65533;_&#65533;L9&#65533;P(&#65533;&#65533;9&#33217;&#65533;/>&#65533;&#65533;&#65533;p3v1p&#65533;&#65533;&#65533;b&#65533;&#65533;&#65533;&#65533;&#65533;(&#65533;~&#65533;&#65533;R&#65533;
&#65533;&#65533;:JK&#65533;6Q	h&#65533;AQ&#65533;&#65533;&#65533;&#65533;&#65533;&#65533;&#65533;&#65533;&#65533;W:&#1025;&#65533;j&#65533;&#65533;p)&#65533;&#65533;&#65533;(&#65533;&#65533;&#65533;b&#65533;&#65533;I
k&#65533;&#65533;&#65533;*&#65533;&#65533;&#65533;DSAe&#65533;z&#65533;)8&#65533;
(&#65533;&#65533;&#900;w&#65533;GL"$&#65533;8&#65533;&#65533;(&#65533;&#65533;
&#65533;&#65533;&#65533;&#65533;x&#65533;&#65533;&#65533;&#65533;7&#65533;&#65533;k&#65533;&#7110;Ph?.&#65533;7&#65533;&&#65533;&#65533;&#52531;&#65533;&#65533;M+&#65533;G&#65533;9N&#65533;&#910;/'&#65533;#&#65533;&#65533;=&#65533;&#65533;&#65533;&#65533;&#987; ax&#65533;&#65533;0	(&#323;z&#65533;u&#65533;g?7O@&#65533;&#65533;&#604;7&#65533;"&#65533;&#65533;)&#65533;&#65533;W&#65533;&#65533;&&#65533;y&#65533;&#65533;&#1047;o &#65533;&#65533;&#65533;&#65533;&#823;o C&#65533;&#65533;&#199;&#65533;!&#65533;|&#65533;b&#65533;W/4cq6&#65533;&#65533;&#65533;&#4230;%5l&#528;R.`&#65533;&#65533;8&#65533;&#65533;?&#65533;t&#65533;&#65533;H52T(i2C&#65533;0"&#65533;&#4228;DzxZ&#65533;&#65533;&#1251;2`&#65533;J5&#65533;]5&#65533;&#65533;@R&#65533;&#620;XadK&#65533;&#65533;&#65533;3|&#1065;c&#65533;O&#65533;?&#65533;&#65533;&#65533;G&#65533;L2&#65533;&#65533;&#65533;&#65533;ZN &#65533;E&#65533;&#65533;PP&#65533;&#65533;&#788;)`(&#65533;i&#65533;J&#65533;&#65533;T&#65533;P&#65533;&#65533;&#65533;&#1055;&#65533;XF&#65533;&#65533; L&#65533;&#65533;aJ&#65533;p&#65533;Qf&#65533;&#65533;;g&#65533;0&#65533;AC&#65533;J&#65533;&#65533;P&#65533;&#65533;-Z6t8&#1121;&#65533;&#65533;&#1471;&#65533;&#65533;&#65533;wO&#65533;&#65533;r&#1496;&#65533;S&i,X^&#65533;&#65533;b&#65533;
&#65533;,&#65533;_]Qoh6U&#65533;|n#&#65533;@&#65533;q&#65533;w&#65533;&#65533;&#65533;;&#65533;&#65533;3&#65533;<&#65533;&#1075;&#65533;5eP&#65533;OAYd&#65533;&#65533;E&#65533;&#65533;d&#65533;E&#65533;&#65533;O&#65533;n&#65533;!&#65533;&#65533;xX&#65533;$v&#65533;"&#65533;+&#65533;&#65533;&#65533;"&#65533;(&#65533;~x&#65533;qX!A6:&#65533;&#65533;D<&#11472;@%QC)&#1296;&#65533;=T!&#65533;Nn&#65533;&#65533;:&#65533;@st&#65533;&#65533;R"&#65533;U&#65533;e&#65533;F&#65533;h&#65533;&#65533;M&#65533;a>&#1584;&#65533;L&#65533;Wa&#65533;&#65533;UT1u&#65533;h &#65533;IK&#65533;&#65533;U-&#65533;&#65533;[o&#65533;i&#65533;`&#65533;u&#65533;-&#65533;5WXq&#65533;&#65533;aMPAt&#65533;QGx&#65533;&#65533;&#65533;y&#65533;
 &#65533;&#65533;G&#65533;AP&#65533;Z&#65533;bQHF&#65533;&#65533;av&#1645;mtFim[&#65533;&#65533;&#65533;&#65533;'H&#65533;&l<&#65533;&#65533;x!&#65533;{&#65533;qE&#65533;&#65533;&#65533;C&#65533; &#65533;&#65533;&#65533;&#65533;&#65533;&#65533;&#65533;E^&#65533;@&#65533;	]t&#1089;'2O=&#65533;&#65533;{&#65533;&#65533;&#65533;35{&#65533;yV&#65533;&#65533;&#65533;z&#65533;_|,<&#65533;T,|&#2031;e|&#65533;Og&#65533;t&#65533;t&#65533;aF6.&#65533;O&#65533;&#65533;\&#65533;E&#65533;&#65533;)9P&#65533;9&#65533;&#65533;&#65533; &#65533;&#65533;"&#65533;.&#65533;&#65533;&#65533;&#65533;/&#65533;&#65533;&#65533;7&#65533;2&#65533;OV&#65533;d&#65533;F&#65533;Ha&#65533;Tr&#65533;'&#65533;&#1808;&#65533;?&#65533;X7&#65533;s&#65533;`y&#65533;&#793;&#65533;&#65533;&#65533;&#65533;c:z&#65533;&#65533;C&#65533;ka&#65533;:&#65533;T&#65533;B&#65533;&#65533;&#65533;Vx&#65533;9w
&#65533;u&#65533;f&#65533;&#65533;R`&#65533;&#65533;#&#65533;T&#65533;J&#829;9&#65533;&#65533;4&#65533;TP&#65533;~&#65533;&#65533;G&#65533;|P&#65533;&#1513;&#65533;&#65533;1&#65533;&#65533;&#65533;&#65533;&#65533;&#65533;&#65533;&#65533;*&&#65533;b&#65533;&#65533;J:&#65533;&#65533;Q6Em&#65533;&#65533;&#65533;km&#65533;&#65533;+&#65533;o&#65533;Ye(d0
&#65533;=&#65533;&#65533;'&#65533;&#65533;s&#65533;&#65533;&#65533;f&#65533;A&#65533;b&#65533;&#65533;&#65533;44q&#65533;	&#65533;S&#65533;&#65533;B
&#929;&#65533;&#65533;\&#65533;co=&#65533;'8<&#65533;&#65533;s5s&#65533;&#65533;&#65533;?|&#65533;&#65533;?V&#65533;&#65533;&#65533;&#65533;&#65533;;&#65533;c&#1220;9&#65533;&#352;&#65533;&#65533;x&#65533;&#65533;&#65533;4Eig6&#1241;&#65533;B3&#65533;&#65533;&#65533;&#65533;a&#65533;3&#65533;a&#65533;g2&#65533;t&#65533;#&#65533;$-&#65533;&#65533;Q&#65533;&#65533;&#65533;&#65533;&#65533;hi&#65533;`&#65533;"#}&#65533;&#65533;&#65533;8F-&#65533;&#65533;%&#65533;E(&#65533;&#202;&#65533;2&#65533;)&#65533;C&#65533;	|&#65533;&#65533;n&#65533;&#65533;F&#65533;I4P&#364;&#65533;	+&#65533;$@?E%|&#65533;&#1761;&#65533;r)Hu&#65533;j#X&#1755;&#65533;&#65533;&#65533;F&#65533; 
NXq&#1243;F&#65533;&#65533;&#65533;&#65533;Sz&#65533;C&#65533;&#65533;&#65533;9?&#65533;
&#65533;&#65533;D4&#65533;9:L&#65533;&#65533;&#65533;&#65533;I+/Tf
Q&#65533;LT&#491;&#65533;&#65533;*Xo&#65533;&#65533;&#65533;6&#65533;&#65533;/&#65533;&#65533;&#65533;`&#65533;&#65533;&#65533;e&#65533;+&#65533;P0xA&#65533;&#65533;&#65533;&#65533;s&#65533;8Y&#65533;M&#65533;&#65533;&#65533;@&#65533;Xz&#65533;&#65533;)&#65533;?&#65533;U&#65533;&#65533;KA&#65533;&#65533;G;&#65533;1&#65533;7&#65533;+~&#65533;f|`&#65533;&#65533;?&#65533;&#65533;&#65533;S&#65533;#&#65533;ZE&#65533;&#65533;&#65533;t&#65533;&#65533;^&#65533;P&#528;&#65533;&#65533;N&#65533;&#65533;P "&#65533;C&#65533;&#65533;&#65533;&#65533;&#65533;fzG9hF3~&#65533;&#65533; &#65533;&#65533;&#65533;&#65533;&#65533;PCI&#1223;&#65533;J&#65533;$&#65533;&#65533;&#65533;U&#65533;&#65533;&#65533;3qC&#65533;CH&#65533;v&#65533;&#65533;&#65533;%E&#65533;6&#65533;&#65533;&#65533;&#65533; c3&#65533;p&#539933;DRu&#65533;Z&#65533;&#65533;&#65533;0%)#&#65533;K&#65533;&#65533;:&#65533;eQ&#65533;A&#65533;*&#65533;&#65533;&#65533;&#65533;pl#Y4&#65533;&#65533;&#65533;V ?0&#65533;&#65533;@;&#65533;T~&#65533;&#744;2q&#65533;L&#65533;E&#65533;8&#65533;B&#65533;&#65533;&#528;&#65533;&#65533;&#65533;&#65533;`&#65533;I&#736;NW&#65533;&#65533;U&#65533;b&#65533;&#65533;&#1148;&#65533;&#65533;,&#65533;&#65533;&#65533;p&#65533;5&#65533;&#65533;$
&#65533;&#65533;x&#65533;8bM&#65533;@&#65533;&#65533;&#65533;&#65533;F&#65533;&#65533;Z&#65533;&#65533;&#65533;&#65533;&#65533;&#65533;	V&#65533;&#65533;&#65533;!&#65533; &#65533;&#65533;&#65533;1&#65533;&#65533;&#65533;&#217;r&#65533;&#65533;&#65533;V0&#65533;&#1391;&#65533;3O&#65533;`&#65533;_&#65533;&#65533;g&#65533;C&#65533;tN<&#65533;&#65533;&#65533;&#65533;1&#65533;&#65533;&#65533;&#65533;&#65533;&#65533;&#65533;&#65533;o&&#65533;z&#65533;&#65533;&#23057;&#65533;:&#65533;&#65533;|&#65533;3&#65533;L>?&#65533;A&#65533;&#65533;,&#65533;Uh
g&#65533;@&#65533;0I&#8017;&#65533;&#65533;[&#65533;&#65533;U&#65533;&#241;:&#65533;Q2&#65533;e+&#65533;&#65533;/&#1201;&#65533;&#65533;&e&#65533;MFPp&#65533;nT&#65533;)Q&#65533;2&#65533;p&#65533;${*&#737;&#65533;J&#65533;&#65533;&#65533;&#65533;<&#65533;Ov`&#65533;&#65533;iQqT&#610;h
&#65533;&#65533;&#65533;@&#65533;&#65533;&#65533;`&#65533;3&#65533;&#65533;y&#65533;C_&#65533;&#65533;S&#65533;&#65533;&#65533;&#65533;(&#65533;X&#65533;&#65533;&#65533;&#65533;&#65533;B&#65533;0#&#65533;&#1173;q&#844;f&#65533;&#65533;&#1200;&#65533;<&#65533;&#65533;&#65533;*&#65533;86&#65533;&#1728;0OY&#490;2&#65533;5&#65533;&#65533;&#65533;Rg&#65533;\&#65533;
b&#65533;p&#65533;^h&#65533;D+&#65533;{(&#65533;&#65533;&#65533;3?R;&#65533;8&#65533;&#1014;W&#65533;&#65533;k=&#65533;W&#65533;&#154;&#65533;&#65533;&#65533;y&#65533;&#65533;&#1172;&#65533;&#777;&#65533;`&#65533;=&#65533;a{&#947;r&#65533;&#65533;&#65533;&#65533;Gt&#65533;1&#65533;&#65533;&#65533;&#65533;&#65533;&#65533;&#65533;&#65533;&#65533;\tC&#65533;"&#65533;&#65533;,&#65533;gBr&#65533;(&#65533;&#65533;&#65533;5@
&#65533;q&#65533;&#65533;(8
&#65533;I&#65533;Z!J2&#65533;Q&#65533;4&#65533;&#65533;8&#65533;A&#65533;M5&#65533;&#65533;NY,
RDz	x&#65533;*Ca&#65533;&#65533;C&#65533;&#65533;K&#65533;`kHC&#65533;p&#65533;5&#65533;m&#65533;&#65533;UB&#65533;k&#65533;&#65533;&#65533;&#65533;A&#65533;P4(&#65533;&#65533;&#65533;C&#65533;j&#65533;e,C&#65533;&#65533;&#1329;&#65533;w &#65533;&#65533;Y&#65533;ld&#65533;`&#65533;)&#65533;&#65533;&#65533;&#65533;&#65533;+1	&#65533;7`Xz&#65533;r&#65533;`rXv&#65533;Q&#65533;	n&#632;T@&#2041;&#65533;%[&#65533;L`&#65533;&#65533;&#65533;^&#65533;&#65533;_j&#65533;U&#65533;B,f&#65533;+8&#65533;&#65533;&#1075;i&#65533;l&#65533;y&#65533;\&#65533;&#65533;X&#65533;]&#65533;E+&#65533;`&#65533;&#65533;-&#65533;&#65533;1 &#65533;&#65533;g&#65533;X&#65533;&#65533;u&#65533;CA&#65533;H&#65533;&#65533;F&#965;R&#1471;6&#65533;p[&#65533;j&#65533;&#65533;&#65533;&#65533;U&#65533;&#65533;&#65533;2&#65533;&#65533;g"z;&#65533;&#65533;&#65533;#&#65533;&#65533;:&#65533;&#65533;h&#65533;&#65533;!hD&#65533;8CB&#65533;&#65533;NEPTi601&#65533;>a&#65533;A&#65533;&#65533;&#65533;|&#65533;$&#65533;&#65533;Vrj&#65533;&#65533;)&#65533;R{&#65533;&#65533;j&#65533;&#65533;3\&#65533;&#65533;&#65533;D&#65533;&#65533;&#65533;!&#65533;&#65533;W&#65533;I&#65533;7Q-+&#65533;&#65533;OxN#&#65533;&#65533;x&#65533;&#65533;$W&#573;h&#65533;&#65533; 6g
0@&#65533;p&#65533;b2N&#65533;0&#65533;U&#65533;p&#65533;8&#65533;&#65533;W&#65533;&#65533;&#65533;&#65533;&g&#65533;&#65533;P&#65533;.&#65533;w&#65533;&#65533;@&#65533;(+}S@)1K&#65533;@X@.&#65533;&#65533;&#65533;&#65533;p&#65533;H)&#65533;L&#65533;}PA,&#65533;&#65533;-&#65533;&#65533;,&#65533;&#65533;&#65533;8&#65533;C=`G=&#65533;&#65533;&#65533;&#65533;C5&#65533;&#65533;&#65533;&#1501;&#65533;]&#65533;&#65533;&#65533;&#65533;k]&#65533;dSi&#65533;&#65533;0&#65533;&#65533;&#65533;&#65533;A5&#65533;>&#65533;&#65533;&#65533;HA<&#65533;&#65533;&#65533;w&#65533;&#65533;&#65533;&#65533;&#65533;9&#65533;&#65533;u&#1356;&#65533;Z&#65533;&#65533;&#65533;>]&#65533;s	a{&#65533;&#1708;9T&#65533;Z&#65533;&#65533;B&#65533;&#517;&#65533;C71&#65533;H&#65533;&#65533;q&#65533;&#65533;(EZ&#65533;	RD&#65533;rd&#65533;&#65533;@6L&#65533;&#65533;A&#65533;&#65533;4&#65533;&#65533;&#65533;J&#65533;	&#65533;Q&#65533;$&#65533;,&#65533;4&#65533;&#65533;&#65533;s\&#65533;&#65533;A$8&#65533;%`&P&#65533;$&#65533;&#65533;&#65533;&#65533;D&#65533;&#1374;i&#65533;&#65533;^P&#65533;&#65533;&#65533;&#65533;O&#65533;A8&#65533;&#65533;&#65533;E]t&#65533;&#65533;&#65533;&#65533;&#333;&#65533;<lt&#65533;"e&#65533;$U&#65533;&#65533;]F&#65533;&#65533;+M&#65533;&#65533;Q&#65533;&#65533;&#65533;&#65533;"#<&#65533;e&#65533;&#1451;&#65533;&#65533;&#65533;Q&#65533;0K^&#65533;V&#65533;&#65533;8&#65533;H&#65533;&#65533;&#65533;@
pFe&#65533;@f&#770;-&#65533;-&#65533;B-&#65533;&#65533;f&#65533;&#65533;/&#65533;&#65533;:$W&#65533;O;P&#65533;&#65533;&#65533;&#232;G&#1469;&#65533;
j&#65533;lYAPi&#65533;&#65533;&#65533; &#65533;&#65533;&#1561;&#65533;5 &#65533;&#65533;ID&#65533;<&#65533;<ua&#65533;d&#1034;&#65533;&#65533;&#65533;5&#65533;&#65533;v1a&#65533;<&#65533;iW@&#65533;&#65533;X&#65533;w&#65533;&#65533;@&#65533;ZI&#65533;&#65533;D&#65533;&#65533;&#65533;F^H&#65533;1&#1282;fVH&#65533;QH
Q&#65533;&#65533;&#65533;&#65533;@&#65533;&#65533;H
&#65533;&#65533;&#65533;!&#65533;	&#1119;P&#65533;=S4&#65533;&#65533;}Q4&#65533;D&#65533;B&#65533;&#65533;&p&#65533;$P%$B%AX"&#65533;&#65533;&#1856;&#65533;HJ&#65533;&#65533;&#65533;&#65533;A&#65533;&#65533;&#65533;&#65533;P&#65533;&#65533;&#65533;h_!&#65533;A&#65533;t &#65533;&#65533;&#65533;=&#65533;&#65533;D&#65533;&#65533;&#65533;&#65533;&#65533;b&#65533;&#65533;A&#65533;A&#65533;&#65533;u&#65533;&#65533;&#65533;&#65533;&#65533;&#65533;&#65533;&#65533;&#65533;&#65533;&#65533;&#65533;&#341;f0&#65533;&#65533;&#65533;I
&#65533;e
k"J&#65533;x&#65533;h&#65533;&#65533;&#65533;&#65533;&#496;&#65533;G&#65533;&#65533;.&#65533;o&#65533;&#65533;&#1133;&#65533;;r&#65533;:x&#65533;>&#1283;<&#65533;C(&#65533;&#65533;&#65533;&#65533;V
&#65533;#&#65533;&#342;&#65533;t]AJ#&#65533;&#65533;A&#65533;&#65533;=&#65533;=<&#65533;C&#65533;&#65533;&#65533;P&#696;&#65533;md]Hz&#65533;&#1905;Z&#65533;&#65533;&#65533;&#65533;&#65533;|&#65533;Z&#65533;&#65533;W&#65533;&#65533;'w&#65533;d&#65533;Z&#65533;&#65533;&#65533;|&#1380;/p&#65533;	&#65533;&#65533;&#65533;&#65533;1&#65533;
&#65533;&#65533;&#65533;&#65533;6&#65533;@X\J&#65533;`R&
H&#65533;V@&#65533;&#65533;&#65533;&#65533;	j(K&#65533;&#768; A&#65533;&#65533;%$A\&#65533;$L&#138;Z%&#65533;e"&#65533;&#65533; AY&&#65533;&#65533;&#65533;&#1600;&#65533;U	A&#65533;&#65533;&#65533;%&#65533;&#65533;&#65533;0&#65533;B&#65533;&#65533;&#65533;X&#65533;x_HNTXi<&#65533;h&#65533;&#65533;1&#65533;&#65533;&#65533;&#65533;@&#65533;Fh&#65533;&#65533;\dr&#65533;+q&&#497;2&#65533;A2a&#621;2&#65533;Nf&#257;f&#65533;Jd&#65533;&#65533;&#65533;&#65533;&#893;&#603;a&#65533;/&#65533;&#65533;5&#65533;&#65533;&#65533;&#65533;&#65533;`&#65533;-&#65533;B&#65533;N&#65533;o&#65533;\&#513;/p&#65533;&#65533;9(&#65533;&#65533;&#1529;&#65533;?L,&#65533;#,p&#65533;k5&#65533;&#65533;LL&#65533;AHN&X&#65533;;&#65533;]&#65533;DHDE&#65533;'&#65533;HLV&#65533;{&#65533;'&#1642;z.!HV&#65533;&#65533;|E&#65533;H&#65533;&#65533;j&#65533;0&#65533;&#65533;&#65533;&#65533;I&#666;&#65533;T&#65533;&#65533;4C4&#65533;.&#65533;x[J&#65533;&#65533;O&#65533;&#65533;`&#65533;9&#65533;&#65533;&#65533;&#65533;I&#65533;&#65533;I&#65533;f&#65533;&#1400;&#65533;d&#65533;&#65533;R4&#65533;(&#65533;&#65533;yE&#65533;&#65533;&#65533;&#1737;&X&#65533;%% "X&#65533;%H&#65533;%l&#65533;&#65533;&#65533;&#65533;&#65533;&#65533;&#65533;&#65533;&#65533;N&#65533;&#65533;&#65533;&#65533;&#65533;]^g+&#65533;W&#65533;"&#65533;A&&#65533;&#65533;_@)&#65533;&#65533;&#65533;&#65533;&#65533;_&#65533;P&#1464;l@lX@&#65533;&#65533;&#1544;&#65533;&#425;&#65533;&#65533;A&#693;+&#65533;i2n&#65533;1z&&#65533;&#65533;&#65533;&#65533;)&#65533;@&#65533;H&#65533;cQ

T&#65533;,&#65533;&#65533;p&#65533;<&#65533;&#65533;/&#65533;&#65533;&#65533;&#65533;A&#65533;&#65533;&#65533;BoZ&#65533;&#65533;-&#65533;&#65533;E&#65533;-&#65533;8&#65533;&#65533;&#65533;&#65533;&#65533; &#65533;&#65533;&#1622;&#65533;
&#65533;59g&#65533;e6&#65533;&#65533;&#65533;&#65533;A&#65533;W&#65533;5|'DF&#65533;|&#65533;g&#65533;2&#65533;&#65533;&#65533;j&#65533;&#65533;*&#65533;s&#65533;]&#65533;rH1&#65533;xE&#65533;I.&#65533;H&a&#65533;&#65533;&#65533;&#65533;&#65533;0C/&#65533;&#65533;&#65533;&#65533;&#65533;%
R&#65533;&#630;&#65533;&#65533;?&#65533;T&#65533;&#65533;&#65533;&#65533;D&#65533;pI&#65533;&#65533;!&#65533;St&#65533;&#65533;&#65533;&#65533;Uh&#65533;8&#65533;&#65533;&#65533;"H&#65533;&#65533;JB&#65533;.%X"A%&#65533;&#65533; &#65533;&#65533;h$4l&#65533;lLB&#65533;&#65533;A&#65533;&#65533;&#65533;J_\&#65533;E&#65533;&#65533;&#65533;&#65533;&#65533;]&#65533;&#65533;&#65533;&#65533; &#65533;5Z@&#65533;&#65533;P&#65533;&#65533;&#65533;&#65533;&#512;&#65533;&#65533;p&#65533;*y&#65533;&#65533;R+&#65533;A+a$&#1189;)&#858;\&#625;&#65533; &#65533;&#65533;&#65533;&#65533;_&#65533;&#65533;
X&#65533;	<`&#65533;&#65533;+&#65533;&#65533;:&#65533;&#65533;8&#65533;&#65533;?C/&#65533;&#65533;j&#65533;-&#65533;B&#65533;&#65533;&#65533;.&#1026;.&#65533;B&#65533;&#65533;&#65533;.&#65533;&#65533;&#65533;&#65533;r&#65533;;LD&#65533;Bih&#65533;|X&#65533;j*
&#65533;&#65533;&#65533;&#65533;&#65533;DZ&#65533;YLdBh&#65533;p&#65533;jA&#65533;$K&#157;&#1869;&#1973;&#65533;G&#65533;&#65533;znWz&#65533;<e!&#65533;"&#65533;J&#65533;P&#65533;
T&#65533;rd&#65533;Z=x&#65533;|A+1x&#65533;1&#257;`&#65533;L
&#65533;B=&#65533;&#65533;$&#65533;&#65533;j&#65533;TH&#65533;&#65533;&#65533;&#65533;&#65533;hL&#65533;I4&#65533;&#65533;d&#65533;	&#65533;&#65533;&#33382;&#65533;&#65533;J&#191;&#65533;&#65533;!L&#65533;(0&#65533;T&#65533;Y"2&#65533;@&#65533;&#65533;/&#65533;[&#65533;&#65533;%&#65533;&#65533;&#65533;&#65533;&#65533;&#65533;j&#65533;&#65533;E&#65533;+&#65533;D)&#65533;&#65533;`l&#65533;b&#65533;R&#65533;&#65533;&#65533;&#65533;&#65533;&#65533;p&#65533;p&#65533;&#65533;&#65533;+&#65533;rp&#65533;&#65533;2&#65533;2"&#65533;&#65533;&#65533;&#65533;&#65533;&&#65533;&#65533;&#941;&#65533;leXA&#65533;-Z&#65533;B0&#65533;CN&#65533;1&#65533;/ &#65533;&#1314;c:&#65533;&#162;&#65533;&#65533;8Wm-&#65533;&#65533;.&#65533;B.p&#65533;<&#65533;;PCm~&#65533;&#65533;z&#65533;&#65533;+|&#65533;s&#65533;&#65533;z&#65533;&#65533;&#65533;&#65533;A&#65533;Oi&#65533;4C<DDr&#65533;`z]!tQ&#65533;:n;&#65533;&#65533;&#65533;&#65533;C&#65533;J&#65533;&#65533;&#65533;&#65533;&#65533;
a@&#65533;)&#65533;{&#65533;C1p1&#65533;C1&#65533;&#65533;QZ&#65533;&#65533;XA8\&#65533;(X&#65533;&#65533;&#65533;&#65533;&#65533;&#65533;&#65533;&#65533;V&#65533;4&#379;&#65533;&#65533;&#65533;&#65533;&#65533;A:&#65533;&#50597;$"BR&#65533;."4&#65533;%,5YB&#65533;&#65533;&#65533;B&#65533;,&#65533;#O&#65533;#&#65533;&#65533;^&#65533;&#65533;\
&#65533;]Z&#65533;\l&#65533;&#65533;&#65533;&#65533;&#65533;&#65533;\b&#65533;F&#909;&#65533;VT&#65533;&#65533;Z&#65533;&#65533;&#65533;&#65533;&#65533;&#65533;&#65533;&#65533;&#65533;A`&#65533;&#65533;_&#65533;Aa&#65533;A/&#65533;,&#65533;&#65533;A &#65533;Ao0&#65533;&#65533;@&#65533;&#65533;+&#65533;&#65533;&#65533;&#65533;DL&#65533;#&#65533;-&#65533;:&#65533;&#65533;q&#65533;C?p&#65533;6&#65533;B.&#65533;B:gpo&#65533;s&#65533;#&#65533;0/&#65533;0\s=b&#65533;&#65533;&#65533;&#65533;V&#65533;&#65533; >gA
&#65533;&#65533;&#65533;&#65533;~&#65533;&#65533;&#65533;&#65533;&#65533;&#65533;t&#65533;	
kxu&#65533;z&#65533;&#65533;CSwt&#65533;s&#65533;&#65533;&#65533;~&#65533;<&#65533;&#65533;&#65533;nH&#65533;&#65533;{&#343;4H&#65533;z&#65533;M&#65533;&#65533;b%&#65533;R&#65533;?tH6&#65533;PHi&#65533;DP&#65533;&#65533;De&#65533; &#65533;d&#65533;Sl&#65533;i(&#65533;@&#65533;A&#65533;&#65533;A&#65533;kR&#65533;"<&#65533;#&#65533;&#65533;3&#65533;R?2$;r	hxVGu&#65533;3&#65201;&#65533;&#65533;&#65533;&#65533;N&#65533;&#65533;&#65533;5&#65533;"&#65533;a&#65533;&#65533;&#65533;&#65533;&#65533;&#65533;2&#869;/&#65533;&#65533;&#65533;D&#65533;&#65533;&#65533;@&#65533;&#65533;@&#65533;&#65533;&#65533;J &#65533;&#65533;&#65533;&#65533;
&#65533; &#65533;+&#65533;&#65533;A&#65533;Ap1&#65533;&#65533;&#65533;&#65533;&#65533;d&#65533;A&#65533;m&#65533;`&#65533;
L&#65533;,T&#65533;-&#65533;B/&#65533;0&#65533;C&#65533;&#65533;C|&#65533;6.&#65533;v:&#65533;&#65533;V&#65533;9&#65533;&#65533;:v3/&#65533;<~`<&#65533;c&#65533;&#65533;ng&#65533;z,&#65533;={*>&#65533;B\*&#65533;o&#65533;&#869;&#65533;&#65533;P&#65533;=&#65533;C&#65533;&#65533;]D)&#65533;Gwu[&#65533;uo&#65533;KbPL&#65533;$I&#65533;*&#65533;vW&#65533;&#65533;&#65533;&#65533;&#65533;&#65533;&#65533;&#65533;<pC7&#65533;&#65533;&#65533;&#1380;M&#65533;&#65533;E&#65533;&#65533;1$Q&#65533;&#65533;&#65533;$Hi&#65533;&#65533;&#65533;7Jd&#65533;d&#1117;(4&#65533;L&#65533;&#65533;7&#65533;&#65533;@&#65533;
&#65533;:&#65533;"&#65533;+&#65533;&#65533;#h&#65533;I&#65533;B&#65533;.uV&#65533;$,&#65533;&#65533;#&#65533;UW&#65533;W&#65533;&#65533;&#65533;*&#65533;!&#65533;&#65533;*&#65533;oP&#65533;*&#22273;&#65533;&#65533;\&#65533;&#65533;R&#65533;&#65533;[&#65533;N@&#65533;@&#65533;&#65533;X&#65533;&#65533;&#65533;&#65533;&#1605;&#65533;&#65533;],6 &#65533;J&#65533;&#1506;&#65533;`&#65533;&#65533;&#65533;&#65533;&#42351;&#65533;&#65533;,&#1282;g&#65533;&#65533;/&#65533;-&#65533;B0&#65533;&#65533;>&#65533;S?@&#65533;0&#65533;&#65533;j&#65533;&#65533;&#65533;W`&#65533;w30 .DCh&#65533;?&#65533;&#65533;5&#65533;&#65533;&#65533;}`Ah&#65533;G?&#65533;s?&#65533;O&#65533;zA&#65533;DU&#65533;5&#65533;&#65533;<&#65533;&#65533;-vA&#65533;qu3&#65533;&#65533;C&#65533;&#669;&#65533;p&#65533;&#65533;w&#65533;wS&#65533;&#65533;G&#65533;:C&#385;xEZ&#65533;&#65533;&#65533;&#65533;.C0&#65533;&#65533;&#65533;&#65533;&#65533;&#65533;t&#65533;&#65533;&#65533;&#65533;&#65533;i&#65533;I;7&#65533;S&#65533;&#65533;&#65533;O&#65533;&#65533;&#65533;B2"0&#65533;UGx!&#65533;&#65533;;&#65533;C+&#65533; #&#65533;#+5%V5&#65533;w&#65533;!&#65533;8&#65533;MB$&#65533;[)r&#65533;*&#65533;&#1418;&#65533;
(&#1541;&#65533;&#1216;&#65533;&#65533;[C&#65533;&#65533;g
X&#65533;&#65533;&#65533;n&#65533;&#65533;}&#65533;&#65533;&#65533;E&#65533;&#65533;&#65533;],|&#65533;&#65533;E&`L&#65533;&#65533;&#65533;9&#65533;$v2^y&#65533;&#65533;&#65533;&#65533;&#65533;/&#65533;&#65533;-&#65533;&#65533;/&#65533;s.@&#65533;&#65533;&#65533;&#65533;>&#65533;&#65533;1&#65533;&#154;&#65533;&#65533;-&#65533;o6&#65533;:&#65533;&#65533;&#65533;6.&#65533;60&#65533;7&#65533;&#65533;&#65533;&#65533;&#65533;_<&#65533;3g`&#65533;o&#65533;&#240;&#65533;&#65533;G=_&#65533;m&#65533;@DE&#65533;&#65533;8b&#65533;&#913;j&#65533;&#65533;&#65533;&#1751;bD}&#65533;&#65533;Q&#65533;8&#65533;'j&#1320;&#65533;cH&#65533;#I&#65533;	&#1188;&#526;+=&#65533;&#65533;&#65533;&#65533;%&#781;1i&#932;8s&#65533;J&#65533;m&#65533;L&#65533;&#65533;<n&#1980;q3&#65533;[1c&#65533;j&#65533;&#65533;&#65533;&#65533;&#65533;]&#330;A+&#65533;Nd&#65533;Ft&#544;A&#65533;&#65533;b/&#65533;&#65533;pal&#65533;"dX&#65533;&#65533;&#65533;	s#H&#65533;0&#65533;N&#1924;I&#65533;&#65533;{&#65533;&#65533;%&#65533;^&#65533;m&#65533;&#65533;t&#65533;Y&#65533;$&#65533;P&#65533;C&#65533;&#65533;&#65533;!2&#65533;&#65533;&#65533;!&#65533;&E"&#65533;$&#858;4i&#65533;&#65533;9R&#65533;=z&#65533;&#65533;&#611;'S&#65533;?|&#65533;&#65533;&#65533;'O&#65533; P&#65533;&#132;	&#65533;)h&#65533;&#65533;&#65533;x&#65533; &#65533;c&#65533;u^<&#65533;A&#65533;e;&#65533;&#65533;M&#65533;2m&#65533;&#1287;{&<g&#65533;&#65533;&#65533;c&#65533;v&#65533;&#65533;y&#65533;&#65533;}&#65533;6&#65533;v&#65533;&#65533;E&#65533;&#65533;&#65533;_&#65533;n+&#65533;&#65533;|&#65533;&#65533;'&#65533;bx&#65533;&#342;[TP&#65533;[t&#65533;&#65533;Zn&#65533;\&#65533;&#65533;^r	g&#65533;z&#59975;k&#65533;`&#65533;7&#65533;8&#65533;&#65533;&#65533;&#65533;&#65533;+^&#65533;&#65533;Wb&#65533;%&#65533;_&#65533;&#65533;
+V&#65533;b#&#65533;&#65533;&#65533; =&#65533;&#65533;&#65533;|&#65533;&#65533;'&#65533;&#65533;.&#65533;H"&#65533;>&#65533;)$&#65533;r&#65533;&#65533;&#65533;*&#65533;&#65533;2'&#65533;V&#65533;&#65533;&#589;&#65533;i&#65533;&#65533;&#65533;&#65533;2&#65533;&#65533;p&#65533;J35&#65533;&#65533;&#65533;n&#65533;A&#65533;h&#65533;1&#65533;&#65533;a&#65533;h#&#65533;]&#65533;&#65533;Sq&#65533;&#65533;i#Q&#65533;`&#65533;+&#65533;&#65533;&#65533;&#65533;&#65533;F#h&#65533;&#65533;h@&#65533;&#65533;K&#65533;1&#65533;&#65533;#<M&#137;$&#65533;P&#65533;F&#65533;l0&#65533;q&#65533;&#65533;&#65533;q&#65533;I$&#65533;d&#65533;&#65533;$&#65533;&#65533;&#65533;H]&#65533;D&#65533;&#65533;D"&#65533;5&#65533;&#65533;&#65533;5;&#65533;&#65533;>&#65533;&#65533;&#65533;h&#65533;-&#65533; a
&#65533;&#832;n&#65533;&#65533;&#65533;a&#65533;?&#65533;H&#65533;&#1852;&#43043;&#1752;&#65533;L4&#65533;w&#65533;&#1598;&#65533;C&#65533;>&#65533;&#65533;H &#65533;$&#65533;p&#65533;9&#65533;(&#65533;2n&#65533;e&#65533;Yj&#65533;&#65533;&#65533;_~&#65533;&#65533;&#65533;`&#65533;&#65533;J&#65533;&#65533;&#65533;&#65533;^nA&#65533;&#65533;ui0AZ&#65533;&#65533;&#65533;_&#65533;&#583;&#65533;&#65533;9'&#65533;&#65533;`&#65533;&#65533;Ud&#65533;
X`q1&#65533;W|&#65533;&#65533;g7r&#65533;b&#65533;v("!;&#65533;&#65533;&#65533;u&#65533;'I&#65533;&#65533;&#65533;I&#65533;2&#65533;r&#65533;4&#65533;&#65533;:M@w&#65533;&#614;,&#65533;&#65533;&#65533;&#819;&#65533;$&#65533;&#786;&#65533;v&#65533;$&#65533;u&#1684;n&#65533;$&#65533;a&#65533;&#65533;SNb&#65533;&#5789;ID&#65533;C;&#65533;&#65533;+8&#65533;&#65533;&#65533;F+`&#65533;&#65533;&#65533;K&#65533;&#1571;&#65533;&#65533;&#65533;+	$6cdTS%bQ&#58952;&#65533;m,&#65533;UDb&#65533;&#65533;\i&#65533;&#65533;3&#65533;A&#65533;D&#65533;!&#65533;H&#65533;&#65533;&#65533;V&#1251;&#1430;&#65533;j&#65533;&#65533;V&#65533;l7&#65533;&#65533;&#65533;&#65533;A&#65533;3&#65533;#:&#65533;&#1086;s:&#65533;&#65533;@&#65533;d&#65533;y&#65533;&#65533;<&#65533;x&#65533;t&#65533;&#65533;=&#65533;8B&#65533; &#65533;&#65533;&#65533;k&#65533;&#1559;^ &#65533;E&#65533;&#65533;&#65533;0*&#65533;`p&#65533;&#65533;G8&#65533;1&#65533;[&#65533;A	&#65533;E&#65533;"t2
&#65533;/&#65533;&#65533;c&#65533; Q&#65533;P+&#65533;(gYh&#65533;&#964;&#65533;Y&#65533;G7&#65533;&#65533;	&#65533;&#65533;&#65533; &#65533;X&#65533;&#65533;&#195;5&#65533;v1=DLY&#65533;&#65533;I&#65533;&#65533;&#65533;&#65533;%?&#65533;N&#65533;$%&#65533;&#65533;&#65533;mi&#65533;RIR&#65533;+mD&#65533;(F&#65533;&#65533;'&#65533;&#65533;&#65533;n&#65533;&#473;f&#1167;M&#65533;&#65533;#&#65533;@N&#65533;x`,&#65533;s&#65533;&#65533;&#65533;R&#65533;&#65533;&#65533;&#65533;&#65533;'8	&#65533;"&#65533;!&#65533;b&#65533;&#65533;;0&#65533;&#65533;lL&#65533;&#65533;@&#65533;&#65533;&&#65533;\&#65533;&#65533;/&#65533;&#149;$A&#65533;N4&#65533;ICj&#65533;4&#65533;&#65533;|&#65533;P)/&#65533;`"&#1046;o(&#65533;&#1988;8&#1067;&#65533;l&#65533;&#65533;}&#65533;&#65533;&#65533;&#65533;&#65533;V&#65533;&#65533;]&#65533;&#65533;&#65533;c#&#65533;&#65533;	EPH&#65533;:&#65533;o}h&#65533;&#65533;@&#65533;9&#65533;&#65533;b&#65533;&#65533;&#65533;&#65533;#&#65533;5X&#65533;&#65533;P&#65533;&#65533;	}&#65533;LB&#65533;h&#65533;-h!dc&#65533;+SG&#65533;T&#65533;}&#65533;#7&#217;&#65533;&#65533;&#65533;*Pa&&#65533;B&#65533;b&#65533;B&#65533;&#65533;F,b&#65533;
n0&#65533;3&#65533;&#65533;&#65533;;&#65533;$1)I&#65533;&#65533;&#65533;h&#65533;&#65533;!&#65533;'&#65533;IY&#65533;&#1201;&#65533;'["cK6y&#65533;CvsS&#65533;a8]&#65533;&#65533;&#65533;h6@8&#65533;}eql)&#65533;]&#65533;&#184;GU&#65533;&#65533;j&#65533;&#1333;?&#65533;QtC@&#1897;L&#65533;*"D&#65533;/&#65533;F(>A	&#65533;RB&#65533;&#65533;&#65533;$&#65533;&&#65533;Db&#65533;;B.1&#65533;!&#65533;i&#65533;&#65533;M&#65533;&#65533;S&#65533;<d"&#65533;~SX&#65533;$&#65533;[&#65533;&#65533;p( &#65533;KH&#65533;t&#65533;&#65533;P=&#65533;F&#65533;XF(&#65533;&#65533;M&#65533;&#65533;NP7u&#65533;&#65533;;&#65533;q&#65533;&#65533;x&#65533;5&#65533;Q&#65533;q&#65533;#&#65533;u*1|Q
&#65533;&#65533;&#65533;3&#65533;&#65533;yA
&#65533;&#65533;&#65533;v&#65533;&#65533;` &#65533;BD&#65533;&#65533;Vy&#65533;&#223;2&#65533;&#65533;&#65533;AE9&#65533;&#65533;
X&#65533;&#134;&#65533;&#65533;-&#65533;&#65533;B&#65533;&&#65533;&#65533;&#65533;&#65533;g&#65533;C6&&#1168;&#65533;H$&#65533;/&#65533;R&#65533;&#65533;&#65533;(!&#65533;&#65533;&#65533;&#65533;J&#65533;4&#65533;&#65533;&#65533;I&#65533;Q&#65533;}&#65533;k&#65533;&#65533;&#65533;;&#65533;&#65533;4&#65533;Rit&#65533;)&#65533;&#65533;&#65533;\&#65533;od&#65533;&#1042;&#65533;&#65533;.X@T&#65533;"&#65533;&#65533;as&#65533;9&#65533;&#65533;0&#65533;&#65533;&#65533;&#65533;&#65533;D&#65533;{8&#65533;&#65533;&#65533;&B&#65533;&#65533;Jr&#65533;V%@&#65533;%&#65533;&#65533;&#65533;n4&#65533;&#65533;pY@&#65533;&&#65533;&#65533;&#65533;(hC&#65533;M&#65533;7&#65533;&#65533;Vp&#65533;&#65533;X&#65533; &#65533;8p&#882;&#65533;p&#65533;>$k5&#65533;&#65533;&#65533;&#65533;4&#65533;&#65533;m&#65533;&#65533;p&#65533;p&#65533;`2&#65533;&#65533;fk&#65533;&#65533;&#65533;-Q&#65533;U&#65533;&#65533;^&#220;&#65533;&#65533;0&#65533;&#1126;pp&#65533;&#65533;&#65533;TiU&#65533;<'s&#65533;&#65533;&#65533;{|H&#65533; &#65533;HT&#156;iw&#65533;XxQ&#65533;`AZ&#65533;&#65533;.$&#65533;&#65533;pC&#65533;Uc@&#65533;&#65533;&#65533;{&#65533;&#65533;&#65533;&#65533;&#65533;$&#65533;&#65533;&#65533;&#65533;&#65533;&#65533;&#65533;&#65533;lLp&#65533;&#65533;X&#65533;a&#65533;&#65533;9m&#65533;7&#65533;!>Ac&#65533;)&#65533;(2Pah&#65533;&#65533;&#65533;8&#65533;(&#65533;4J&#65533;&#65533;9&#65533;a.b|&#65533;&#65533;&#65533;(:&#65533;,&#65533;&#65533;(]&#65533;Kp&#65533;x&#65533;&#65533;h3&#65533;&#65533;fp&#65533;V&#65533;&#65533;&#65533;%o&#65533;&#65533;N&#65533;&#65533;v@t&#65533;0&#65533;&#754;&#65533;&#823;&#65533;&#65533;&#65533;@&#65533;&#65533;r8&#65533;&#65533;&#65533;C^&#65533;
<@&#65533;&#65533;d&#65533;@&#1622;W&#1458;&#48323;&#65533;&#65533;f&#65533;&#65533;A&#65533;H&#65533;&#65533;0
T &#65533;A&#65533;&#1346;%P&#65533;W&#65533;I8&#65533;6[bP&#65533;J&#65533;&#65533;7&#65533;&#65533;7&#65533;&#65533;&#65533;&#901;&#65533;&#65533;&#65533;Od&#65533;3C\&#65533;0&#1297;&#65533;z&#65533;&#65533;fpOu&#65533;@&#65533;6&#65533;&#65533;*Z&#1130;[&#65533;&#65533;l0&#65533;B&#65533;&#65533;18&#65533;&#65533;&#65533;C,&#2035;&#65533;&#65533;&#65533;V|&#65533;h&#65533;l&#65533;&#65533;&#65533;LS|&#65533;&#11256;&qP&#65533;M&#1302;FU&#65533;&#65533;sl X#&#65533;&#65533;&#65533;&#65533;&#65533;1X&#65533;&#65533;&#65533;&#65533;=&#65533;&#65533;	a&#65533;B&#1495;&#65533;&#65533;&#65533;.A3`&#65533;&#1090;3&#65533;&#65533;%&#65533;I&#65533;&#65533;&#65533;2&#65533;?&#65533;|5,&#1929;&#65533;zP&#65533;M.a&#831;zg6&#65533; &#65533;}&#65533;qZ&#65533;F&#65533;#^&#65533;| &#65533;o&#65533;M&#65533;C&#65533;&#65533;&#65533;<&#65533;&#65533;&#65533;&#65533;&#65533;v&#65533;L#&#65533;&#65533;>&#65533;d0&#65533;
&#800;*&#65533;d&#65533;&#65533;&#65533;mk&#65533;!&#65533;&#65533;a&#65533;$&#65533;&#65533;&#65533;!&#65533;&#65533;&#1092;H&#65533;&#65533;&#65533;&#65533;&#65533;2Px,&#65533;&#65533;&#65533;&#65533;&#65533;P&#65533;&#65533;&#65533;&#65533;&#65533;&#65533;D&#65533;&#65533;N&#65533;&#65533;p&#65533;g\&#65533;\&#65533;&#65533; &#1536;&#384;a@&#65533;&#65533;&#65533;j(	l&#65533;(&#1022;&#65533;(&#65533;Rj&#65533;"&#65533;	&#65533;+&#65533;&#65533;&#65533;A&#65533;&#65533;&#1722;&#65533;&#65533;$&#65533;`,8@` *&#65533;N&#65533;Q<l&#65533;&#65533;(&#65533;e&#65533;&#65533;&#65533;`&#65533;&#65533;&#65533;@	&#65533; 	&#65533;!&#65533;&#65533;&#65533;&#65533;&#65533;&#65533;f6&#65533;n*!v&#65533;Qn$A&&#65533;W&#65533;&#65533;&#5248;&#65533;&#65533;/&#65533;.+70kp&#65533;&#65533;&#65533;&#65533;&#65533;6&#65533;&#65533;p	D@&#65533;*`&#65533;LN&#65533;h&#65533;:g5&#65533;@{r&#65533;.
!Vc&#65533;&#65533; >&#65533;&#65533;=&#65533;&#65533;O&#65533;&#65533;&#65533;L&#65533;Z &#65533;&#65533;&#900;&#65533;!&#65533;&#65533;&#65533;&#65533;L&#65533;&#65533;l(&#65533;&#65533;B&#65533;c,&#19984;kIP&#65533;&#65533;	&#65533;&#65533;!&#65533;!&#65533;&#65533;z&#65533;&#1934;&#65533;P$EV&#65533;&#65533;`&#65533;Fn&#65533;&#65533;\Mw0&#65533;&#65533; &#65533; &#65533;&#65533;&#1524;&#65533;&#65533;
l
&#1161;r	&#65533;&#65533;&#65533;- &#65533;D&#65533;&#65533;&#65533;mn&#65533;&#65533;J&#65533;&#65533;&#65533;&#65533;p,<&#65533;,`&#65533;Q&#65533;BX/&#65533;&#65533;hc\q~&#65533;&#65533;&#65533; 	&#65533;&#65533;&#65533;t&#65533;m0&&#65533;zO&#65533;a&#65533;N&#65533;q%i2&!AZ&#65533;/&#65533;&#65533;&#65533;&#65533;j5&#65533;#&#65533;%Zp&#65533;5h&#65533;&#65533;D&#65533;&#65533;R&#65533;&#65533;&#65533;j&#65533;@1C&#65533;&#65533;&#65533;&#65533;`+]&#65533;&#65533;&#65533;$ZZ&#65533;\#&#65533;&#65533;p&#65533;&#65533;&#65533;&#65533;&#65533;&#65533;&#65533;&#65533;0.{&#65533;&#65533;D&#65533;&#65533;&#65533;6o&#65533;&#65533;&#65533;a&#65533;&#65533;I&#257;&#65533;*&#65533;BV&&#65533;8M&#65533;4&#65533;&#65533;"&#65533;&#65533;&#65533;I&#65533;&#65533;&#65533;=Hh&#65533;&#65533;&#65533;&#65533;V&#65533;&#65533;@h&#65533;&#65533;h!h!_(&#65533;&#65533;`&#65533;!1&#65533;&#65533;fm&#65533;!2l&#65533;+m&#65533;&#65533;6gs&#65533;d&#65533;'&#65533;!&#65533;&#65533;&#1664;&#65533;J&Q&#65533;&#65533;.&#65533;Q.#% ,&#65533;p&#1954;,`&#65533;&#65533;&#65533;-&#65533;&#65533;w@	N	&#65533;&#65533;\r0!jLL&#65533;S&#65533;&#65533;
&#65533;1'AV c&=(;&#65533;/"&#65533;4@#|&#65533;07&#65533;))3&#65533;*&#65533;r8&#65533;&#65533;~&#65533;&#65533;<.&#65533;|C&#65533;`&#65533;&#65533;g:&#65533;&#65533;&#65533;&#65533;&#65533;2&#65533;5&#65533;=~.e@&#65533;#.&#65533;z &#65533;&#65533;&#65533;&L)&#65533;o&#65533;+&#65533;&#65533;&#65533;&#65533;&#65533;e&#65533;I19-F&#65533;)&#65533;&#65533;&#65533;a{&#65533;@&#544;2&#65533;&#65533;DR&#65533;&#65533;V&#65533;8&#65533;F>4&#65533;4&#65533;N&#65533;
&#65533;!&#65533;&#65533;&#65533;&#65533;d&#65533;It&#65533;&#1628;&#65533;&#65533;&#65533;&#65533;&#804;TjK&#65533;&#65533;7L&#65533;&#65533;J&#65533;a&#65533;2&#65533;&#65533;&#65533;&#65533;:L&#65533;`N&#65533;6EjC&#65533;&#65533;&#65533;&#65533;&#65533;:&#65533;&#65533;
&#65533;&#65533;M&#65533;&#65533;&#65533;%&#65533;&#65533;x&#65533;jV$&#65533;&#65533;&#65533;,$5!AT N&#65533;&#65533;&#65533;&#65533; 6&#65533;&#65533;;hC&#65533;&#65533;7&#65533;#9N1&#65533;~.+e&#65533;&#65533;9&#65533;&#65533;{&#65533;&#65533;,&#65533;Y2&#65533;6&#65533;&#65533;`B&#65533;&#65533;&#65533;&#964; Z&#65533;&#65533;&#65533;C&#65533;1b&#65533;a$&#65533;&#65533;/&#65533;&#65533;N&#65533;&#65533;1&#65533;M&#65533;s1Wf&#65533;6&#65533;1&#65533;)&#65533;&#65533;&"&#65533;GMH+&#65533;Jd5&#65533;Dj&#65533;&#65533;
&#65533;&#65533;
&#65533;TF\&#65533;v&#65533;&#65533;j!&#65533;h&#65533;&#65533;A&#65533;A&#65533;&#65533;&#65533;&#65533;a#&#65533;&#65533;&#65533;K&#65533;T&#65533;&#65533;	&#65533;&#65533;JbS7&#65533;t&#65533;&#65533;!&#65533;0M)`&#65533;M&#65533;B,&#65533;B&#65533;&#65533;b&#65533;&#65533;&#65533;&#65533;h&#65533;	&#65533;&#65533;$&#65533;@&#65533;&#65533;UT&#65533;&#65533;&#65533;&#65533;8&#163;&#65533;&#65533;A8a&#65533;Uv,I&#65533;&#65533;A"!&#65533;&#65533;4F&#65533;(&#65533;.&#65533;;b&#65533;|^&#65533;&#65533;&#65533;%A&#65533;'9T&#65533;&#65533;\uh&#65533;{N&#65533;&#65533;&#65533;{&#65533;	{&#65533;&#65533;Y&#65533;&#65533;	&#65533;&#65533;&#65533;u&#65533;f&#65533;X&#65533;&#65533;d&#65533;X&#65533;&#65533;`&#65533;D&#65533;H&#65533;&#65533;&#65533;!&#65533;A&#65533;&#65533;&#65533;@B&#65533;A&#1270;&#65533;&#65533;[&#201;&#65533;N"&#65533;4a{&#65533;`*&#1806;X&#65533;&#65533;23&#65533;

rp4&#65533;&#65533;^C&#65533;z&#65533;&#65533;b&#65533;&#65533;`&#65533;&#65533;&#65533;&#65533;aV &#65533;&#65533;&#65533;&#180;&#65533;\w$&#65533;&#41474;&#65533;&#65533;&#1132;&#65533;d &#65533;#/&#65533;&#65533;&#65533;8&#1122;&#65533;>,*6&#65533;&#65533;&#65533;&#65533;&#65533;&#65533;&#65533;T&#65533;T&#65533;&#65533;e&#65533;
u&#65533;"j&#65533;%&#65533;&#65533;&#65533;Qeg=&#1132; &#65533;&#65533;&#65533;&Q&#65533;"A&#65533;l5>&#65533;&#65533;&#65533;&#65533;&#65533;c&#65533;*4&#65533;&#65533;:.&#65533;B&#65533;v&#65533;&#65533;&#65533;l&#65533;&#65533;&#778;&#65533;yn]&#65533; &#65533;~&#65533;m&#65533;&#65533;>&#65533;X[`>&#65533;r&#65533;.&#65533;&#65533;Z&#65533;m&#65533;&#65533;&#65533;q&#65533;np&#65533;u&#65533;-\&#65533;$2!&&#65533;2&#65533;&#65533;&#65533;&#65533;&#65533;D&#1329;&#65533;+&#65533;t&#65533;&#65533;^&#65533;&#65533;&#65533;n&#65533;^a&#65533;&#65533;&#65533;2a!v
&#65533;&#65533;&#65533;i&#65533;'&#1313;L&#65533;&#65533;&#43297;&#65533;&#65533;o4&#65533;P&#65533;"&&#65533;r&#65533;"x&#65533;6%&#65533;&#65533;&#65533;&#65533;&#65533;	&#65533;/&#65533;&#65533;&#65533;&#65533;&#65533;&#65533;&#65533;8!@&#65533;&&#65533;A&#65533;&#65533;a&#65533;be=e&#65533;&#65533;|&#65533;Wv}A'&#65533;/Z,6&#65533;i&#65533;C<&#65533;&#65533;~C &#65533;&#65533;&#65533;d	9Dn*&#65533;/&#65533;G&#65533;&#65533;d&#65533;&#65533;&#65533;&#65533;6&#65533;&#65533;&#65533;&#65533;&#65533; &#65533;&#65533;`&#65533;&#65533;&#65533;x&#65533;,x&#65533;+8`&#65533;.&#65533;&#65533;sv&#65533;&#65533;#&#65533;V&&#65533;&#65533;15m&#65533;k&#65533;aR&#65533;&#65533;U>`&#65533;\O&#65533;&#65533;&#65533;q
t&#388;&#65533; E&#65533;&#65533;z&#65533;"(&#65533;l&#65533;@^&#65533;&#65533;JM&#41489;&#1563;&#65533;&#65533;J&#65533;b+&#65533;J&#65533;A&#1590;&#65533;&#65533;yF&#65533;,<y&#1730;!O&#65533;&#65533;JzQrz&#65533;&#65533;8&#65533;&#65533;$&#65533;&#65533;&#65533;&#65533;ACV&#65533;1&#65533;&#65533;'&#65533;W>&#65533;EX&#65533;6&#65533;&#65533;&#65533;Wq&#65533;|6&#65533;&#1408;z&#65533;L&#65533;&&#65533;Z&#65533;&#65533;@&#65533;C@&#65533;`^&#65533;'&#65533;&#65533;&#65533;&#1637;&#65533; 2/*|&#65533;	~&#65533;	&#65533;&#65533;&#65533;&#65533;~Q&#65533;&#65533;X'XD[&#65533;&#65533;&#65533;&#65533;&#65533;&#65533;0&#65533;)&#65533;l9&#65533;&#65533;&#65533;b0Ajq&#65533;&#65533;&#65533;&#661;2]&#65533;\agT$&#65533;Ef&#65533;4}f&#65533;G&#65533;c&#65533;c&#65533;&#65533;&#65533;&#65533;&#65533;&#65533;&#65533;&#65533;&#65533;&#65533;&#65533;&#1604;&#65533;u}Kw&#65533;6M&#65533;! 8&#65533;lx&#65533;&#65533;&#65533;&#65533;-"&#65533;&#65533;&#65533;.&#65533;@&#65533;&#65533;&#65533; 	&#65533;8t&#65533;&#65533;D&#65533;&#65533;&#65533;e&#65533;&#1567;qVL&#19985;&#814;&#65533;a &#65533;B&#65533; &#65533;*A&#65533;%&#65533;1&#65533;&#65533;&#65533;7&#65533;&#65533;&#65533;!&#65533;Bg&#65533;&#65533;JY6T&#65533;&#65533;&#65533;&#65533;&#1622;&#65533;v&#65533;K&#65533;D@:YW&#65533;&#211;&#65533;&#65533;&#65533;&#65533;&#65533;&#65533;6Y&#65533;&#65533;O&#65533;&#65533;<~	&#1462;d &#65533;&#65533;~.YCtD&#65533;`	&#65533;v&#65533;&#65533;wY&#65533;&#65533;i&#65533;sk&#1110;&#65533;I&#65533;&#65533;&#65533;&#65533;&#65533;&#65533;A(&#65533;2a&#65533;&#65533;f&#65533;&#65533;&#65533; &#65533; &#65533;&#65533;>&#65533;&#65533; &#65533;&#65533;{&#65533;@&$j&#65533;&#65533;M&#65533;H&#65533;K&#697;&#65533;Vv#&#65533;k&#65533;A&#65533;&#65533;&#65533;Z&#65533;-&#65533;o&#65533;88&#65533;z&&#65533;&#65533;&#65533;&#65533;6&#65533;	&#65533;&#65533;&#65533;z&#65533;`z&#65533;&#65533;&#65533;&#65533;&#65533;&#65533;&#65533;"&#65533;&#65533;f#&#65533;ZHaZ&#65533;F&#65533;F:&#65533;&#65533;|{&#65533;&#65533;y&#594;&#65533;&#65533;"&#65533;\{x&#65533;W&#65533;K&#65533;C*}&#65533;l G&#65533;&#65533;&#65533;&#65533;2&#65533;&#65533;7&#65533;&#65533;e]&#1074;&#65533;&#65533;{&#65533;&#65533;&#65533;`&#65533;&#65533;o&#65533;&#65533;Y?&#65533;` &#65533;{	4&#65533;	=&#65533;&#65533;&#65533;&#1120;Q&#65533;&#65533;{O&#65533;&#65533;f&#65533;&#65533;&#65533;j&#65533;2&#65533;qD&#65533;&#65533;M&#65533;&#65533;P&#65533;
&#65533;&#65533;>f!v&#65533;&#65533;Ar&#65533;c|&#65533;&#65533;&#65533;
&#65533;&#65533;LD'&#65533;&#65533;&#65533;&#65533;&#65533;)\&#65533;d7Q
*&#65533;p&#65533;h&#65533;&#65533;e(&#65533;&#65533;r&#65533;&#65533;&#65533;!&#65533;4&#65533;h&#65533;=z&#65533;&#65533;	B&#65533;0&#65533;&#65533;jP&#65533;8&#65533;<J&#65533;1I8&#65533;Wa&#65533;W&#65533;&#189;P&#65533;&#65533;&#65533;&#65533;6}U6X&#65533;7&#938;&#65533;i&#65533;&#65533;V&#65533;&#65533;g`&#65533;&#65533;T&#65533;fiF &#65533;C&#65533;&#65533;&#65533;&#65533;!)&#1223;]&#65533;&#65533;&#65533;&#65533;&#65533; &#65533;	~&#65533;&#65533;XX)`z&#65533;&#65533;n4@&#65533;{&#65533;&#65533;&#65533;&#65533;&#65533;&#65533;m&#65533;A&#65533;}&#65533;&#65533;&#65533;&#65533;&#65533;!&#65533;-&#65533;&#910;&#65533;&#65533;|&#65533;&#65533;2&#1984;&#65533;H&#65533;D&#65533;&#65533;&#65533;&#65533;y
&#65533;&#65533;
&#65533;&#65533;&#1255;&#65533;B&#65533;&#65533;&#65533;;&#65533;&#65533;oA^a&#65533;d&#65533;&#65533;&#65533;&#65533;&#257;&#1447;~&#65533;&#65533;r`l^i&#65533;&#65533;@&#1543;&#65533;r`&#65533;`&#65533;m/&#65533;&#65533;&#65533;&#65533;8&#65533;&#65533;^&#65533;%!&#65533;]&#65533;}&#547;&#65533;NHA&#65533;&#65533;>&#65533;UA&#65533;&#65533;1a&#65533;&#65533;&#65533;h&#65533;&#65533;R1AX|&#65533;&#1196;;6^&#65533;	&#65533;U'yj&#65533;&#65533;z&#65533;lJ&#65533;6&#65533;&#65533;\&#65533;&#65533;a&#65533;1&#65533;&#65533;gz&#65533; 8m&#65533;e&#65533;&#65533;&#65533;&#65533;7&#65533;r D9&#1979;&#65533;&#65533;b&#65533;#&#65533;&#256;&#65533;&#65533;!&#65533;&#65533;&#65533;&#65533;1m&#65533;&#65533;&#65533;d&#65533;&#65533;a&#65533;&#1313;&#65533;&#65533;&#65533;&#65533; &#1013;&#65533;&#65533;
&#1920;
&#65533;&#65533;*&#65533;&#65533;&#65533;q&#65533;;f&#65533;=FC:f&#65533;}&#65533;&#65533;&#65533;&#65533;tS&#1385;&#65533;&#65533;&#65533;&#65533;&#65533;&#65533;&#65533;&#65533;5&#65533;&#65533;2\ 8&#65533;&#65533;r&#65533;&#65533;&#65533; *&#65533;&#65533;#&#65533;>|&#65533;0q&#65533;I&#65533;:r&#65533;HQ#F&#65533;
!"&#65533;_>&#65533;&#65533;:z&#65533;/_&#65533;g&#65533;H&#65533;ZYJ&#65533;&#65533;U&#65533;NU&#65533;D&#65533;&#65533;"I&#65533;%&#1689;d&#65533;D&#65533;0&#65533;$2&#65533;Q>i6&#65533;
5i&#65533;&#65533;Miv&#65533;AuD&#65533;RAA#&#65533;&#660;&#37855;:t&#65533;&#65533;S&#65533;m >&#65533;&#65533;&#65533;&#65533;&#200;B&#65533;&#65533;&#65533;&#65533;&#65533;B&#65533;
*&#65533;&#65533;&#1123;E&#65533;K&#65533;Y&#65533;&#65533;&#65533;&#65533;&#65533;&#464;&#65533;&#65533;&#65533;&#65533;X&#65533;&#65533;&#65533;&#65533;#Fls&#65533;&#988;7C+&#859;<&#727;&#65533;&#65533;&#65533;*&#65533;&#65533;&#65533;`&#65533;'&#65533;1a&#65533;j&#321;&#65533;&#65533;M&#65533;7l&#65533;&#65533;.&#65533;L8e&#65533;&#65533;&#65533;6&#65533;-[&#65533;&#65533;&#65533;zn&#65533;&#65533;&#65533;b&#65533;&#1671;&#65533;&#65533;&#65533;&#65533;&#65533;!&#65533;O&#65533;2&#65533;&#65533;&#65533;+ON&#1022;&#65533;{&#552;&#65533;&#65533;&#65533;&#65533;",<`&#65533;`&#65533;
0`&#65533;n&#65533;&#65533; &#65533; &#65533;&#65533;?,&#1296;14&#65533;#&#65533;pBI#&#65533;&#65533;!%&#65533;X&#65533;&#65533;GyH='&#65533;	$+&#65533;&#1170;K&#65533;&#65533;D&#65533;$&#65533;DB&#65533;N&#65533;$1D5&#65533;hT&#65533;8&#65533;&#65533;SOi&#65533;I;&#65533;@	#&#65533;BUJ&#1463;C&#65533;de&~&#65533;&#65533;[m&#1889;eA&#65533;^B4&#1092;1V&#65533;-&#65533;@&#65533;&#65533;_2&#528;&#65533;&#65533;&#65533;H9&#65533;&#65533;z&#65533;F&#65533;m&#65533;A&#65533;Y1&#1156;&#207;d&#65533;Y-&#65533;&#65533;&#65533;&#65533;&#65533;&#65533;&#65533;:&#65533;3&#65533;f&#65533;&#545;o&#65533;1&#65533;&#65533;A&#65533;&#65533;q&#65533;=&#65533;&#65533;&#65533;t&#65533;&#65533;"&#65533;-&#65533;&#65533;&#65533;/&#65533;&#65533;&#65533;j&#65533;&#65533;c&#65533;&#65533;&#65533;y&#1952;&#65533;&#65533;&#65533;&#65533;v+&#65533;&#65533;N&#65533;e&#65533;P0&#65533;!X0&#65533;~D+`&#65533;@l&#65533;&#65533;&#65533;|d&#65533;G8&#65533;&#65533;&#65533;b&#65533;M&#65533;X&#65533;&#65533;&#65533;&#65533;&#65533;&#65533;>&#1667;&#65533;=&#65533;h&#65533;M+0&#65533;&#65533;"K-&#65533;&#65533;
+.&#65533;&#1161;$IBp"&#65533;$&#65533;&#65533;N:&#65533;tIiL2	SO]&#65533;&#65533;&gbKV5&#65533;V:&#1072;&#65533;H&#65533;L&#65533;x&#65533;aZZ&#65533;a&#65533;[@4&#65533;&#65533;B&#65533;&#65533;&#65533;3&#65533;\&#65533;&#65533;&#65533;9C&#65533;&#352;&#65533;;&#65533;z&#65533;&#65533;<&#65533;t6&#65533;0&#65533;34&#65533;&#65533;:&#65533;d&#65533;&#65533;&#65533;&#65533;&#65533;&#65533;B
&#65533;&#65533;&#65533;m&#65533;&#65533;&#65533;K&#65533;o&#65533;&#65533;Fe&#65533;&#65533;\&#65533;j8&#65533;?&#65533;&#65533;&#65533;-&#65533;&#65533;b&#746;&#65533;&#65533;b&#65533;+&#65533;&#65533;>&#65533;&#65533;z&#65533;&#65533;&#65533;m&#65533;&#65533;{&#65533;e&#820;&#1062;&#65533;&#65533;m&#65533;0 &#65533;#$&#65533;&#65533;|&#65533;&#65533;&#65533;,&#65533;Dbbz&#65533;eh&#65533;!&#65533;&#65533;&#65533;9&#65533;&#65533;&#65533;)&#65533;&#65533;n&#65533;)&#65533;&#65533;J&#65533;&#65533;P&#65533;"&#65533;&#65533;H"7^r&#65533;&#342305;`S&#65533;`&#65533;&#65533;&#347;\&#65533;&#65533;E)&#65533;<\oCI&#65533;&#65533;&&#65533;g&#65533;w&#65533;&#65533;GZ&#65533;&#65533;&#65533;]?&#65533;9&#65533;O!&#65533;2F&#65533;`5&#65533;&#65533;&#65533;a&#65533;&#65533;w&#65533;&#65533;PG8&#65533;&#65533;i&#65533;&#4634;d&#65533;&#65533;n&#65533;&#65533;5Y&#218;&#1452;&#65533;q0&#65533;3&#65533;&#65533;E&#65533;&#65533;&#65533;&#65533;&#65533;m{&#65533;&#65533;2:&#65533;&#65533;}&#65533;#&#65533;&#65533;&#939;&#65533;v&#65533;&#65533;&#65533;&#65533;&#65533;&#65533;&#945;&#65533;GC&#65533;&#65533;8,&#65533;&#65533;&#65533;&#65533;&#65533;T&#65533;&#65533;&#65533; &#65533;&#65533;P.	&#65533;@lQ@s&#65533;D&#65533;&#1360;I&#65533;	&#65533;&#65533;P&#65533;&#65533;F<bu&#65533;&#65533;&#65533;k&#466;Q&#65533;"&#65533;b&#65533;Y&#65533;
W&#65533;x&#65533;K&#65533;"&#65533;&#65533;L\"k&#65533;D.1	=$&#65533;G&#65533;&#65533;&#65533;&#65533;$&#65533;; ;@v0=d&#65533;'&#65533;&#65533;2Q<|NKga_&#65533;&&#65533;O&#65533;i&#65533;@&#65533;&#65533;4&c8GU&#65533;u&#65533;&#65533;<|&#65533;&#65533;&&#65533;Z&#65533;8&#65533;&#65533;&#65533;&#65533;&#65533;&#65533;&#1296;62xj&#800;w&#65533;#&#65533;]&#65533;0:&#65533;a&#65533;-nq&#65533;&#65533;&#65533;&#65533;&#65533;&#65533;&#65533;V&#65533;&#65533;^u&#65533;F[;&#65533;
qD&#65533;&#65533;N0&#65533;r&#65533;
(@&#65533;9=&#18506;a&#65533;8&#65533;K&#65533;&#65533;\&#65533;&#65533;D%*&#65533;&#65533;B&#65533;qu&#65533;[&#65533;#P4
~&#65533;"jT#*&#65533;&#522;SH"&#65533;&#65533;&#1868;ptGLD&#65533;F&#65533;&#65533;&#65533;8&#65533;&#65533;&#65533;i&#65533;&#340;.&#65533;&#65533;8|@&#65533;&#65533;&#65533;	<&#65533;&#65533;&#65533;+&#65533;&#65533;&#65533;"&#65533;L4&#65533;*&#65533;Q.k{&#65533;(&#65533;Q&#65533;q&#65533;&#65533;&#65533;&#65533;u&#65533;&#65533;&#65533;J&#65533;&#65533;n&#65533;&#65533;Wr#L34&#65533;&#65533;h&#65533;bjH+&#65533;&#65533;&#65533;u&#65533;&#65533;2&#65533;&#65533;&#65533;?E&#65533;&#65533;&#65533;B&#65533;&#65533;&#65533;E&#65533;&#65533;&#65533;V20W&#65533;P&#65533;`&#1393;&#65533;"n&#65533;&#65533;&#65533;&#65533;&#65533;&#65533;!1&#65533; &#65533;&#65533;O&#65533;UXV
&#65533;\0&#65533;P&#65533;"A{&#65533;&#65533;&#65533;O&#65533;&#65533;&#65533;x&#65533;0&#65533;"8&#65533;FT&#65533;]&#65533;"!&#65533;&#65533;G<b%-ECU&#65533;&#65533;mD&#65533;)(&#65533;&#65533;&#65533;J&#65533;E&#65533;P&#65533; 	&#65533;&#65533;&#65533;&#65533;&#65533;$LwR&#65533;Ycd!&#65533;&&#65533;p	&#65533;&#65533;~&#65533;&#65533;M&#65533;R&#65533;>4a}3&#65533;&#65533;P&#65533;O03(B9
&#65533;&#65533;&#65533;X&#65533;&#65533;&#65533;&#1389;*j&#65533;&#65533;G&#65533;&#65533;n&#65533;&#65533;&#65533;&#65533;i&#65533;y&#65533;&#65533;(!jY8o&#65533;&#65533;&#65533;-&#65533;&#65533;&#65533;&#65533;X&#65533;T&#65533;&#65533;&#65533;
&#65533;&#65533;&#65533;&#65533;,&#65533;h&#65533;u &#65533;&#65533;&#65533;y1&#65533;&#65533;8p|&#65533;9&#65533;&#65533;&#65533;&#65533;	X&#65533; &#65533;&#65533;e	&#65533;&#65533;&#65533;*&#65533;=&#65533;@&#65533;&#65533;!&#65533;	&#65533;&#65533;&#65533;Q6a:I4"&#65533;&#65533;&#65533;-&#65533;L&#65533;EH<b&#65533;EC&#364;[&#1882;&#65533;U&#65533;+P&#65533;
W&#65533;&#65533;e&#65533;&#65533;h&#65533;0"LbCp&#65533;&#65533;&#65533;!&#65533;T=
&#65533;S`&#65533;?8&#65533;,&#65533;E&#65533;$&#706;&#65533;L,&#65533;JiA&#65533;&#65533;&#11452;4a	&#65533;+eQ&#65533;T&#65533;:0FX7&#65533;&#65533;{+p<pQ,&#1066;&#65533;&#65533;X.&#65533;&#65533;G8&#65533;&#65533;&#65533;s&#65533;&#65533;&#65533;XF3&#1025;&#65533;&#65533;&#65533;&#65533;&#65533;&#65533;e&#65533;&#65533;&#65533;W&#65533;"&#65533;x&#65533;/&#177;&#65533;&#1795;R#&#65533;:&#65533;&#65533;X&#65533;&#65533;x&#65533;+h&#65533;&#65533;&#65533;&#65533;&#65533;&#65533;&#65533;&#65533;&#65533;&#65533;&#65533;_&#65533;A_&#65533;&#65533;&   &#65533;&#65533;&#65533;&#65533;A&#65533;Nzg&#65533;{&#65533;Rnt&#65533;&#65533;&#65533;&#65533;G&#65533;&#65533;&#65533;&#65533;&BeG&#65533;&#65533;0A]&#65533;	1;<u&#65533;&#65533;t&#65533;&#65533;&#65533;&#65533;-a&#65533;&#65533;&#65533;|
&#65533;W&#65533;&&#65533;&#65533;qm&#65533;%$&#65533;'$PB&#65533;E:e@B&#65533;&#1549;b&&#58375;n&#65533;<4&#65533;R&#65533;&#65533;>&#65533;&#65533;&#65533;&#65533;&#65533;&#65533;p&#65533;&#65533;1&#65533;&#65533;a&#65533;
&#65533;&#1226;&#65533;q&#65533;&#65533;&#65533;u&#65533;k&#65533;&#65533;M&#65533;&#65533;&#65533;&#65533;{&#65533;C&#65533;&#65533;;&#65533;k&#65533;&#65533;G:J&#65533;a7F&#65533;&#65533;F&#65533;&#65533;c^&#65533;&#65533;&#65533;i&#65533;C&#65533;S&#65533;U&#65533;&#65533;-&#65533;_&#65533;&#1800;&#63928;QCni&#65533;Bh&#65533;&#65533;(&#65533;,Y&#65533;&#65533;2&#65533;&#65533;&#65533;YB|6&#65533;z&#65533;C&#65533;E&#65533;(!	/&#65533;&#65533;.P&#65533;W&#65533;&#65533;xh*f&#65533;PU`&#65533;&#65533;&#65533;&#65533;&#65533;K&#65533;&#65533;&#65533;5W&#65533;w&#65533;&#65533;I'>&#65533;	"&#65533;&#65533;;&#65533;	n&#65533;$&#65533;TS&#65533;&#65533;&#65533;7&#65533;<&#65533;&#65533;&#65533;&#65533;v.%M&#65533;w&#65533;}&#65533;&#65533;&#65533; &#65533;&#65533;A@&#65533;S&#65533;R&#65533;&#65533;&#65533;H<e&#65533;9&#65533;{&#65533;B&#65533;&#65533;&#65533;%l&#65533;&#925;&#65533;,&#65533;X&#65533;&#65533;&#65533;&#65533;&#65533;&#65533;&#65533;&#1540;&#65533;,&#65533;&#65533;bw&#65533;&#65533;&#65533;&#65533;&#65533;&#65533;&#65533;]#&#65533;&#65533;&#65533;&#65533;0&#65533;&#65533;xz#&#65533;6+&#65533;g4)XC&#65533;Q$h&#65533;F209B	&#65533;yBV9 $p &#65533;z&#65533;&#65533;o&#65533;&#65533;&#65533;a<bp&#65533;'P&#65533;&#65533;{&#65533;{&#65533;7&#65533;c{&#65533;{V&#65533;q&#65533;&#65533;p&#65533;P	&#65533;&#65533;	&#65533;&#65533;&#423;&#1107;J0D&#65533;i&#65533;#&#65533;&#65533;9N`&#65533;sv@tkpgPF@=?sX^
QI,3~F&7&#65533;&#65533;&#65533;&#65533;4J&#65533;&#65533;p&#65533;A&#65533;T&#65533;&#65533;b&#65533;#V&#65533;&#65533;&#65533;U&#65533;2&#65533;U&#65533;l&#65533;&#65533;&#65533;f&#65533;&#65533;@v&#65533;6C&#65533;0xw&#65533;aw&#65533;&#65533;*&#1233;b&#65533;&#65533;&#65533;&#65533;&#65533;!(&#65533; &#65533;&#65533;p&#65533; &#65533;&#65533;m&#65533;0+U&#472;8&#65533;1@$b&#65533;#&#65533;n;&9&#65533;y&#65533;&#65533;N=8&#65533; 1&#1235;	v&#65533;zI&#65533;H&#65533;0:&#65533;&#65533;r:&#65533;	&#65533;&#65533;pO&#65533;p&#65533;&#65533;p&#65533;'f&#65533;&#65533;{l&#65533;0+&#65533;[&#65533;2Ql&#65533;q&#65533; \&#65533;p
&#65533;p&#65533;&#65533;Na#8&#65533;&#65533;u	{6&#65533;Np&#65533;;P9&#65533;f@f&#65533;S&#65533;T&#65533;v&#65533;2?W?&#65533;2&#65533;&#65533;&#65533;3-&#65533;&#65533;&#65533;&#65533;&-&#65533;w&#65533;&#65533;&#65533;&#65533;Y&#65533;(&#65533;X0&#65533;&#65533;&#65533;&#65533;!W&#65533;h&#65533;&#65533;V&#65533;pv&#65533;&#65533;&#1654;{&#65533;&#65533;&#65533; &#65533;p&#65533;&#65533;7&#65533;&#65533;*&#65533;1M&#65533;FY(&#65533;0W&#65533;q&#65533;&#65533;(^)&#65533;&#1414;w&#65533;8&#65533;9&#65533;&#65533;&#65533;&#65533;&#65533;&#65533;0f0&#65533;5 dd&#65533;Hd&#65533;j0&#65533; 	D#{t	FH:5&#65533;E&#65533;.&#65533;rp&#1156;&#65533;&#65533;pwF&#65533;
h&#65533;F&#65533;&#65533;F&#65533;e{&#65533;&#65533;
]&#65533;	&#65533;&#65533;fo&#65533;	&#65533;&#65533;N&#65533;&#65533;	8&#65533;&#65533;&#65533;Hxf&#65533;@&#65533;;<&#65533;> t@`&#65533;&#593;:&#65533;&#65533;&#65533;%>s&#65533;&#65533;9> 34&#65533;~&#65533;4=P&i'9&#65533;0&#65533;&#65533;T4&#65533;u4&#65533;M&#65533;@K&#65533;&#65533;U&#65533;&#65533;Y&#65533;&#65533;Y@&#65533;&#65533;&#65533;&#65533;5&#65533;P&#65533;`&#65533;&#65533;&#65533;&#65533;)&#65533;B&#65533;&#65533;v&#65533; &#288;&#65533;0&#65533;z3M&#65533; zM&#65533;9xV&#65533;@&#65533; &#65533;&#65533; &#65533;&#65533;&#65533;0&#65533;&#65533;&#65533;m&#65533;&#65533;&#65533;@&#65533;&#65533;&#65533;&#42006;j&#65533;x50p&#65533;p&#65533;&#65533;&#65533;U9&#65533;3 &#65533;-&#65533;&#65533;&#65533;&#65533;&#65533;&#65533;Ip&#65533;&#65533;z-&#65533;E$U&#65533;$&#1348;&#65533;pe&#65533;&#65533;q&#65533;&#65533;Wqht&#65533;l&#65533;{Zh
&#65533;e
l&#65533;f&#65533;&#65533;&#65533; 
&#65533;I&#65533;&#65533;&#65533;QJP&#647;=$`#P5@&#65533;W*6&#65533;7&#65533;&#65533;Wj6&#65533;<pT`J8Pt&#65533;>&#65533;&#65533;>&#65533;i&#65533;&#65533;~-&#1032;&#65533;&#65533;9,&#65533;p&#65533;&#65533;&#65533;rK&#65533;&#65533;&#1721;&#65533;&#1641;b&#65533;&#65533;"F(&#65533;&#65533;o5&#65533;p(+6&#65533;/&#65533;&#65533;&#65533;&#65533;&#65533;&#65533;&#65533;&#65533;&#65533;B&#65533;&#65533;&#65533;YU&#65533;&#65533;&#65533;0&#65533;&#65533;p^&#65533;&#65533;s&#65533;&#65533; u&#1706;&#65533;&#65533; &#65533;&#65533;&#65533;j&#65533;&#962;&#65533;&#65533;&#65533;#dL&#65533;EVd>p da|&#65533;k&#65533;&#65533;&#65533;&#65533;&#586;|&#65533;x:Y&#65533;	&#65533;g&#65533;&#65533;eg
S&#536;&#65533;&#65533;F&#65533;{,&#65533;F&#1642;p&#65533;&#65533;&#65533;l6
&#65533;&#65533;&#65533;Pqh&#65533;&#65533;7&#65533;&#65533;$@3&#65533;&#65533;EpupFp6&#65533;:`F&#65533;&#65533;&#65533;$:08&#65533;8&#65533;F 7&#65533;~&#65533;S&#65533;8&#65533;&#65533;-4&#65533;&#65533;&#65533;&#65533;?&#65533;&#65533;&#65533;&#65533;&#65533;`&#65533;&#65533;&#65533;&#65533;Vx&#65533;&#65533;l&#65533;2/&#65533;&#65533;v&#65533;P&#65533;&#65533;V&#65533;+&#65533;!h&#65533;p_&#65533;PV&#65533;&#65533;x&#65533;&#65533;b&#65533; u&#65533;7&#65533; &#65533;&#65533;J&#65533;j&#65533;&#65533;J&#65533;&#65533;L&#65533;&#65533;&#65533;&#65533; &#65533;p&#65533;F&#65533;c&#1138;Y@oLd9&#65533;&#65533;}&#65533;1&#65533;cH&#65533;O&#65533;&#65533;)&#65533;&#65533;&#65533;Z&#65533;&#65533;&#65533;&#65533;&#65533;z6Z&#65533;&#65533;
&#65533;&#65533;p
h&#65533;&#65533;&#65533;/i&#65533;":&#65533;
Bj&#65533;y&#65533;[&#65533;`	&#65533;P&#65533;&#65533;!&#65533;0	&#65533;P&#65533;04@<&#65533;&#65533;
&#65533;[;0iu&#65533;@0E@6P2&#65533;&#65533;`&#65533;xp&#65533;&#65533;3&#65533;%&#65533;&#65533;i"J&#65533;	'.p@K&#65533;Kk&#65533;&#65533;J_*h4K[&#65533;&#65533;&#65533;&#65533;&#65533;m&#65533;)&#65533;&#1136;8&#65533;&#65533;&#65533;Z&#65533;&#65533;M&#370;"&#65533;&#65533;&#65533;&#65533;l_9&#65533;&#65533;&#65533;0&#65533;1&#65533;$x&#65533;0&#65533;&#65533;H&#65533;&#65533;&#65533;F+&#65533;&#65533;!8&#65533;&#1460;&#65533;K&#65533;&#65533;i&#65533;s&#65533;# D&#65533;&#65533;L&#1343;&#65533;&#65533;p#z&#65533;i`ON&#65533;&#65533;g<&#65533;&#65533;	b&#65533;&#65533;tg5&#65533;y;{x{
z&#65533;f&#65533;&#65533;>jq&#65533;
qH&#65533;&#65533;!&#65533;%P4&#65533;%P	&#1744;&#65533;&#65533;p&#65533;d&#65533;0&#65533;@&#65533;&#65533;&#65533;I&#65533;)&#65533;!P:&#65533;H:&#65533;;&#65533;&#65533;J&#65533;xa~>&#65533;&#65533;&#65533;&#65533;~iK&#65533;&#65533;b&#65533;&#1467;T&#65533;&#65533;&#65533;&#1561;&#65533;`&#65533;/T&#65533;&#65533;8&#65533;8&#65533;v&#65533;b,&#65533;Q*0&#65533;*#(&#65533;&#65533;&#65533;&#65533;B&#65533;@&#65533;zs&#65533;^9&#65533;&#65533;&#65533;[&#65533;&#65533;0	:&#65533;&#544;&#65533;cy&#65533;&#65533;K.&#65533;&#65533;i&#65533;&#65533;&#65533;#&#65533;,J&#65533;N&#65533;:YD&#65533;$@w&#65533;&#65533;cFp&#65533;&#65533;Z&#65533;&#65533;	&#65533;&#65533;W&#65533;&#65533;j&#65533;&#65533;J&#65533;&#53805;&#65533;&#65533;&#65533;l&#65533;&#65533;&#65533;[ktF&#65533;0&#65533;&#65533;'{!&#65533;p&#65533;@	&#65533;&#65533;	&#65533;`&#65533;&#65533;&#65533;;&#65533;+&#65533;`&#65533;p&#65533;@&#65533;Ph&#65533;8&#65533;:&#65533;_&#65533;&#65533;sT&#65533;&#65533;32@&#65533;&#65533;XJ&#65533;&#65533;&#65533;Y&#65533;K '&#1520;V&#65533;&#65533;&#65533;&#65533;&#65533;(&#65533;&#65533;&#65533;&#65533;j&#65533;&#65533;_&#65533;&#65533;k&#65533;&#65533;&#1424;&#65533;&#65533;7"&#65533;0&#65533;l4&#65533;^y&#65533;&#65533;
&#65533;`&#65533;{|&#65533;&#65533;&#65533;&#65533;&#65533;0&#65533;&#65533;&#65533;&#65533;&#65533;P&#65533;&#65533;f&#519;|'&#65533;&#65533;j)&#65533;BD&#65533;&#65533;Y"bp&#65533;P?q&#65533;&#65533;&#65533;&#1107;&#65533;GR&#65533;&#65533;@&#65533;&#65533;&#65533;B&#65533;&#65533;{&#1434;&#65533;wql&#65533;F&#65533;Q@
0&#65533;)f&#65533;&#65533;p&#65533;`&#65533;2q
&#65533;&#65533;	&#65533;l0&#65533;&#65533;&#65533;&#65533;u'&#1017;&#65533;&#65533;!P&#65533;z&#65533;&#65533;K<&#65533;H&#65533;&#65533;&#585;&q&#65533;&o&#65533;&#65533;&#1980;l&#65533;&#65533;&#65533;p&#65533;X&#65533;/&#65533;W`l&#65533;`
d&#65533;&#65533;V&#65533;v&#65533;0&#65533;&#65533;&#65533;,&#65533;&#65533;&#65533;&#65533;&#65533;F+&#65533;&#65533;[&#65533;&#65533;*&#65533;&#1557;&#65533;@&#65533;&#65533;&#65533;J&#65533;&#65533;&#65533;&#65533;@&#65533;&#65533;&#65533;&#65533;(&#65533;&#65533;_&#65533;N&#65533;Q&#65533;&#65533;&#65533;70v&#65533;	(&#65533;GG&#65533;&#1180;&#65533;&#582;IR`&#65533;&#65533;<&#65533;z&#65533;8]&#65533;&#65533;
y&#65533;&#65533;&#65533;&#65533;*rq&#24056;&#65533;b&#65533;e&#65533;p&#65533;&#65533;&#65533;&#65533;	&#837;|&#65533;&#65533;2b&#65533;\p&C2&#65533;&#65533;wA&#65533;f&#65533;q&#648;&#65533;&#65533;~m&#65533;&#65533;&#65533; 8&#65533;C&#65533;&#65533;&#65533;&#65533;[&#1824;!&#736;TU&#65533;&#65533;&#65533;V&#65533;0m&#65533;V&#65533;@&#65533;&#65533;Ub&#65533;&#65533;&#65533;&#65533;&#65533;&#1611;&#65533;&#65533;x&#65533;	Z&#65533;&#65533;&#1628;&#65533;J&#65533;&#65533;&#65533;
&#65533;&#65533;&#65533;&#65533;Q&#65533;P&#65533;&#65533; &#65533;v-R9&#1472;&#65533;`&#65533;`.&#65533;&#65533;#%e&#65533;&#65533;&#3508;m&#65533;&#65533;ue&#65533;&#65533;Zy
&#65533;&#1194;&#65533;&#65533;&#65533;p&#65533;&#65533;	&#65533;y&#719;&#65533;&#65533;&#65533;&#65533;&#65533;&#65533;'f&#65533; f|
!g&#65533;0	&#65533;0	&#65533;&#65533;&#65533;8&#65533;a&#65533;P?2&#65533;>`&#65533;~=05P&#65533;fM&#65533;p&#65533;.&#65533;t&#65533;&#65533;&#65533;O&#65533;&#65533;&#65533;&#65533;J&#65533;t&#65533;&#65533;g&#65533;$&|&#65533;&#65533;&#65533;|&#65533;B&#65533;&#65533;}&#65533;&#65533;7\&#65533;~&#65533;&#65533;&#65533;&#65533;&#65533;&#65533;&#65533;&#65533;&#65533;&#65533;&#65533;F&#65533;&#65533; &#65533;&#65533;&#65533;;&D&#65533; {p,&#65533;&#65533;:pFR&#65533;v:&#65533;&#65533;`(&#65533;&#65533;7&#65533;]g&#65533;&#65533;e&#65533;&#65533;>&#65533;
&#65533;&#65533;	)&#65533;>&#65533;&#65533;&#65533;&#65533;\&#65533;&#65533;&#65533;p&#65533;n	&#845;&#845;&#65533;&#65533;4&#65533;&#65533;&#1760;8&#65533;@Tm&#65533;2&#65533;E&#65533;&#65533;R&#65533;V&#648;&#65533;&#65533;&#65533;@sJm&#65533;&#65533;&#65533;&#65533;{&#1106;H&#65533;j{&#65533;&#65533;i'/&#65533;&#65533;&#65533;&#65533;&#65533;&#65533;&#65533;&#65533;&#65533;&#65533;_i&#65533;&#65533;0)4&#65533;&#65533;&#65533;N&#65533;]y&#65533;&#65533;&#65533;&#65533;&#65533;&#65533;&#65533;-&#65533;&#65533;` &#65533;"-Z`&#65533;&#65533;&#65533;&#12638;&#65533;E&#65533;&#65533;	/&#687;&#65533;	&#65533;.&#65533;p&#65533;]&#65533;&#65533;'&#65533;&#65533;&#65533;q&#65533;&#65533;9&#65533;M.&#65533;&#1786;&#65533;DM&#65533;&#65533;&#65533;&#1300;&#65533;&#65533;&#65533;&#49968;&#65533;4&#65533;	&#65533; ,&#1488;c!&#65533;&#65533;&#65533;i3&#65533;+.0o&#65533;&#65533;&#65533;Kp&#65533;&#65533;n&#65533;J8$&#65533;S'5&#65533;@4&#65533;&#65533;&#65533;&#65533;!&#65533;!:&#65533;&#65533;&#38263; &#65533;&#65533;&#65533;&#65533;@&#2046;&#65533;&#65533;&#65533;&#65533;
:&#40448;&#65533;x&#65533;&#65533;&#65533;&#65533;UE&#65533;&#65533;&#65533;&#65533;&#65533;`&#65533;&#65533;B&#65533;&#65533;&#65533;8&#65533;&#65533;&#65533;^&#65533;_H&#65533; 
N&#65533;-&#65533;&#65533;&#65533;@&#65533;&#65533;!:&#65533;&#65533;&#65533;&#65533;r&#65533;&#65533;N&#65533;&#65533;>&#65533;&#65533;&#65533;q&#65533;&#65533;[F&#65533;
&#65533;&#65533;&#65533;&#686;&#65533; 	&#65533;&#65533;&#1813;&#65533;&#65533;&#65533;&#65533;r{8&#65533;3p&9@&#65533;V* V&#65533;&#65533;9&#65533;0@&#65533;o&#65533;&#65533;X&#65533;&#65533;QU&#65533;&#65533;=/&#65533;&#65533;&#65533; &#65533;&#65533;&WUg&#65533;&#65533;&#65533;&#1544;&#65533;&#65533;:x&#65533;&#65533;v&#65533;&#65533;&#65533;&#65533;&#65533;w&#65533;&#65533;&#65533;&#65533;&#65533;&#65533;&#65533;&#65533;&#65533;&#65533;&#65533;&#65533;R+hIV&#65533;&#65533;6&#65533;&#65533;&#65533;&#65533;&#65533;&#65533;&#65533;&#595;&#65533;O&#65533;&#65533;&#65533;&#65533;&#65533;SB&#65533;;=&#65533;&#65533;&#65533;T&#65533;F+&#65533;&#65533;x*bAO&#65533;:&#65533;&#65533;p&#65533;&#65533;S#=&#65533;B&#65533;
&#65533;JT&#65533;Z&#65533;r&#65533;&#42277;&#65533;&#65533;FY&#65533;I)&#65533;&#65533;J&#65533;&#65533;&#65533;T&#65533;P&#65533;A&#65533;]&#1250;E&#65533;&#65533;&#65533;&#65533;"&#65533;G6p&#65533;&#65533;&#65533;G&#65533;0b,&#65533;	&#65533;'&#45726;E&#65533;V&#65533;Z&#65533;&#65533;&#65533;&#65533;s&#65533;-&#1762;n&#65533;&#65533;&#65533;g&#65533;:|&#65533;&#65533;}&#65533;/\.^&#452;F&#65533;&#65533;&#65533;h&#65533;&#65533;&#65533;s&#65533;/&#65533;&#65533;h&#65533;&#65533;]&#65533;&#65533;[&#65533;&#65533;t=Z&#65533;h&#65533;u&#65533;}C&#65533;&#65533;&#65533;7i&#1980;&#65533;&#65533;&#65533;M]`&#65533;&#65533;&#1894;{d&#1187;G?&\&#528;&#65533;&#65533;O~&#65533;&#65533;	c&#65533;=>&#65533;1:&#65533;&#65533;'R&#65533;~**T&#65533;&#65533;&#65533;T&#65533;&#65533;&#65533;x&#65533;7q&#65533;&#65533;d&#65533;U&#65533;&#65533;&#65533;	3&#8259;2*&#1304;&#65533;_F&#65533;{&#65533;+&#65533;&#65533;A&#65533;&#65533;&#65533;-.&#65533;&#65533;K(&#65533;&#65533;&#734;q&#65533;&#65533;&#65533;/&#65533;&#65533;&#65533;'&#65533;\&#65533;1,1ax&#65533;&#65533;y&#65533;&#65533;Gu&#65533;	&#65533;&#65533;|d&#65533;E&#65533;_<P&#65533;pPs&#65533;&#65533;&#1530;&#65533;L&#65533;&#65533;&#65533;&#877;x&#65533;&#65533;D7&#65533;x&#65533;H&#65533;&#65533;0I(&#65533;&#9267;.&#65533;&#65533;(&#65533;&#65533;&#65533;&#65533;&#65533;J&#65533;d&#65533;&#65533;>&#24194;J&#65533;&#65533;NE&#65533;&#65533;Rr&#65533;WZ&#65533;&#65533;&#65533;*1&#338;f^&#65533;&#477;s&#65533;&#65533;&#65533;f&#65533;Of&#65533;YF&#65533;?&#65533;	&#65533;+&#242;&#65533;a&#65533;AF&#65533;:+&#65533;|&#65533;&#65533;K|[&#65533;pt&#65533;19&#65533;&#65533;~%&#65533;TSO&#65533;&#65533;4cKq&#65533;y&#65533;&#65533;B|&#65533;&#1606;H&#65533;&#65533;*&#65533;&#65533;&#65533;8&#65533;^&#65533;&#65533;&#65533;&#65533;&#65533;UXN(V&#65533;ea&#65533;RF&#65533;U&#65533;&#65533;&#65533;&#65533;K&#65533;N&#65533;	%oeb&#65533;&#65533;VVb%&#65533;&#65533;L&#65533;&#17503;L]0&#65533;&#65533;&#65533;&#65533;T&#65533;EQ&#65533;&#65533;&#65533;&#65533;&&#65533;Bt&#65533;&#65533;z0&#65533;&#65533;N9&#65533;B&#65533;iF&#823;a&#65533;n&#65533;u&#1767;G&#65533;&&#65533;&#65533;B}&#65533;'m>f&#65533;&#65533;R!&#65533;"F*i&#65533;W&#65533;&#65533;,8f{&#65533;&#65533;Fx&#65533;m&#65533;IG&#65533;V&#65533;&#65533;.&#65533;&#65533;.&#65533;o&#65533;&#65533;&#65533;g\I&#65533;&#65533;Y&#65533;NJ&#1153;&#65533;({&#65533;!&#65533;@&#65533;1'&#65533;R<P&#65533;x&#65533;&#65533;&#65533;q&#65533;&#65533;&#65533;/&#65533;&#65533;&#65533;&#65533;&#65533;&#65533;p&#65533;&#65533;L&#65533;{&#65533;&#1466;n&#65533;&#1653;xG&#65533;j&#65533;w&#65533;~5&#65533;&#30519;Qe&#65533;&#65533;&#65533;&#65533;+&#65533;&#65533;h&#65533;&#65533;(&#65533;y&#65533;F)&#22095;q&#65533;&#65533;&#65533;|&#65533;y&#65533;ZK&#65533;[;OL&#65533;N&#789;&#65533;~f\&#65533;So%DD&#65533;;j}&#65533;y&#65533;&#1979;&#65533;&*&#65533;&#65533;&#65533;0&#65533;~&#65533;&#65533;k-}&#65533;&#65533;&#65533;&#65533;v&#65533;w1&#65533;!&#65533;BY&#65533;&&#65533;zd&#65533;'gm&#65533;I=&#65533;&#65533;%&#65533;&#1382;&#65533;m&#1201;&#65533;&#65533;{&#65533;&#65533;&#65533;&#65533;&#65533;&#65533;&#65533;Ua&#65533;O(ZtS&#65533;%&#65533;gXYZ\S&#65533;&#65533;&#65533; &#65533;%oco&#65533;&#65533;&#65533;s)&#65533;&#65533;C2&#65533;&#65533;%8&#65533;&#65533;(&#962;&#65533;&#65533;&#65533;&#65533;&#65533;1&#65533;&#65533;M&#65533;_&#65533;&#65533;&#65533;\&#65533;&#65533;V&#65533;&#65533;&#65533;&#65533;D)T&#65533;&#65533;&#65533;&#65533;&#65533;&#65533;&#65533;&#65533;>(=&#65533;M&#65533;&#65533;V%&#65533;W&#65533;&#65533;&#65533;cz&#65533;&#65533;&#65533;&#575;&#65533;&#65533;&#65533;&#65533;`%X1{&#65533;`&#65533;[&#65533;;&#528;5%V_&#65533;&#65533;&#65533;&#65533;&#65533;=&#65533;/&#65533;&#65533;72r&#65533;_&#65533;&#65533;=&#65533;g&#65533;&#65533;&#65533;&#65533;&#65533;&#65533;&#65533;<h8Gz&#65533;k}&#65533;&#65533;*R&#65533;&tU&#65533;$b&#65533;	+`"&#65533;DB
q&#65533; )&#65533;fEF&#65533;&#65533;-&#65533;X>&#65533;&#65533;/&#65533;&#65533;&#65533;&#65533;&#65533;&#292;&#1460;hA&#65533;\&#42074;&#65533;&#65533;*T&#65533;:&#65533;4%<&#65533;1&#65533;z&#65533;c&#65533;&#65533;&#65533;>&#520;4&#1187;&#65533;t&#293;&#65533;4&#65533;m&#65533;bd&#65533;H&#65533;w^&#65533;
q&#65533;&#65533;&#65533;&#1498;&#65533;&#65533;V&#65533;#&#65533;&#65533;|&#65533;&#65533;*&#65533;7b&#65533;&#1524;&#65533;&-6&#65533;iz&#65533;&#65533;&#65533;&#65533;&#65533;WFZ&#65533;1&#65533;d4'&#65533;wN\JO&#65533;&#65533;&#1253;-&#65533;&#65533;=&#65533;&#151;&#65533;X1WA&#65533;c
&&#65533;,&#65533;"&#65533;9&#1069;}&#65533;&#65533;&#65533;=&#65533;AP&#65533;FS&#65533;&#65533;&#9964;&#65533;&#65533;&#65533;&#65533;&#625;_&#65533;4'9h&#65533;{&#65533;&#1181;&#65533;$&#65533;&#65533;BJQ&#65533;&#65533;&#65533;&#65533;&#65533;e>&#65533;yHR&#65533;&#35436;	&#65533;&#65533;p&#65533;&#65533;&#65533;j&#65533;&#65533;&#65533;G=&#65533;b="8-&#65533;&#65533;&#65533;&#1891;&#65533;&#65533;&#65533;&#65533;F&#65533;h&#65533;2&#65533;&#65533;&#65533;$c&#65533;&#1337;>&#65533;R&#65533;_D&#65533;G:ZA&#65533;&#25829;&#65533;&#1831;&#65533;Z&#65533;
|&#65533;T&#65533;<md&#65533;h&#65533;7&#65533;&#65533;&#65533;&#65533;>UP&#65533;&#65533;2&#65533;&#65533;&#65533;_&#65533;;g<J&#65533;1Z&#65533;&#65533;lj<&#65533;(&#65533;8&#65533;S&#65533;`&#65533;&#65533;6w&#65533;R&#65533;&#65533;&#65533;Df1I&#65533;
&#65533;b&#813;&#65533;Q<&#65533;v&#65533;3pm&#65533;z@&#65533;1&#65533;&#65533;$c<&#65533;&#65533;T&#65533;.&#65533;&#65533;&#65533;%&#65533;:-&#65533;&#65533;PjN&#65533;nq$y&#65533;}&#65533;&#65533;&#65533;h&#65533;<;\&#65533;&#65533;R&#65533;%nrs&#65533;&#616;&#65533;&#65533;&#1043;fi&#65533;JJ&#65533;&#65533;&#65533;&#65533;h&#65533;6&#65533;&#65533;SV&#65533;u,&#65533;&#65533;&#65533;&#65533;Qj&#65533;&#65533;&#65533;-"&#1387;&#65533;K*W&#65533;&#65533;&#65533;&#65533;&#65533;&#65533;;_.&#65533;&#65533;&#65533;&#65533;&#65533;\&#65533;&#65533;{U;vwL5e&#65533;&#65533;&#65533;rjtzu%l&#65533;xX|&#65533;&#65533;&#1244;~&#65533;&#65533;&#65533;&#65533;&#65533;&#65533;r#G:&#65533;&#65533;^&#65533;&#65533;6&#65533;z&#65533;:&#65533;&#65533;&#65533;3&#1342;&#65533;&#65533;"8#lW&#65533;6&#65533;&#65533;qT&#65533;&#65533;&#65533;&#65533;&#65533;&#65533;cQ&#65533;=\&#401;&#65533;&#1454;&#65533;&&#65533;Q&#65533;&#65533;&#65533;AC&&#65533;u&#65533;&#65533;d&#65533;&#65533;I6&#65533;3&#672;&#65533;&#65533;&#65533;&#65533;&#65533;m0&#65533;,&#65533;&#65533;%&#65533;&#65533;4&#65533;^<X&#65533;&#65533;y&#65533;&#1802;&#65533;&#65533;&#65533;&#65533;q&#65533;6&#65533;&#65533;s\&#65533;&#65533;l&#65533;&#65533;?{&#65533;&#65533;&#58590;D&#65533;k&#65533;&#65533;:&#65533;&#65533;_&#65533;&#65533;9&#65533;&#65533;&#65533;o&#1019;&#65533;&#65533;&#65533;&#65533;g<&#65533;&#65533;-&#1488;&#65533;&#1921;&#65533;&#65533;&#1657;&#65533;n]^s&#65533;|@&#65533;U&#820;&#65533;"3+&#65533;&#65533;U&#65533;&#65533;&#65533;4&#65533;r_XmJwv7&#65533;vD&#65533;x&#65533;y&#65533;O&#65533;z(&#65533;&#65533;&#65533;&#65533;H&#65533;s&#65533;&#65533;&#65533;&#65533;m\&#65533;xS&#65533;&#65533;r&#65533;&#65533;%&#65533;kiNV&#65533;&#65533;3&#65533;&#65533;&#65533;i&#65533;&#65533;[&#65533;V&#65533;z&#65533;&#65533;=&#65533;q9&#65533;&#65533;96&#65533;&#65533;&#65533;K&#65533;&#65533;&#65533;2*&#65533;&#65533;Fs&#65533;&#65533;&#65533;&#65533;&#65533;&#65533;&#65533;Qi&#65533;2&#65533;&#65533;=&#65533;&#65533;&#65533;&#65533;Vq&#65533;&#65533;&#65533;&#65533;G?2&#65533;aG&#65533;&#65533;o&#65533;&#65533;&#65533;K&#65533;Jz&#65533;;&#65533;&#65533;&#65533;&#65533;&#65533;g&#65533;Z~g&#1309;&#65533;&#65533;]&#491;1&#65533;&#65533;&#65533;&#65533;u9&#65533;&#595;8&#65533;&#65533;&#49404;.&#65533;&#65533;ui&#65533;gT&#65533;&#65533;1&#65533;&#65533;&#65533;oV&#65533;&#65533;&#65533;&#1163;19>rt&#65533;&#65533;&#65533;*g&#65533;&#1105;n&#65533;&#65533;&#65533;&#1212;&#65533;Pg&#65533;&#65533;T&#65533;&#65533;&#65533;&#65533;&#65533;x&#65533;&#65533;Ac}&#65533;&#1750;6&#65533;&#65533;&#65533;7=i&#65533;&#65533;&#65533;&#65533;KW&#65533;&#65533;&#65533;Me&#1190;%&#65533;=L&#65533;&#65533;&#65533;&#65533;&#65533;:&#65533;&#1873;q&#65533;&#65533;|&#65533;`pa>&#65533;;[v&#65533;Q^&#65533;&#65533;R~&#65533;&#65533;&#65533;x&#65533;&#65533;G&#65533;&#65533;&#65533;J[z&#65533;[&#65533;&#65533;&#65533;&#65533;&#1871;}g&#65533;[&#65533;&#65533;&#65533;SmF&#65533;^&#54055;&#65533;&#65533;&#65533;z&#65533;)&#65533;bs&#65533;&#65533;]N6&#65533;&#65533;&#65533;&#65533;s&#65533;9;4&#65533;&#65533;&#65533;#&#65533;8&#65533;&#65533;]X&#65533;&#65533;|&#65533;&#65533;d}&#65533;W&#65533;|&#65533;-&#65533;yCw9&#65533;k/&#65533;&#65533;}&#65533;&#65533;&#65533;:t&#65533;}y&#65533;\&#15028;&#65533;-WI&#65533;o&#65533;&#65533;&#65533;&#65533;>}&#65533;&#65533;~wIx&#65533;ut&#65533;&#65533;i&#65533;&#65533;x&#65533;&#65533;{&#65533;&#65533;<&#65533;&#65533;s&#65533;&#65533;&#65533;&#65533;&#65533;&#65533;21z4&#65533;&#65533;&#65533;&#65533;9?&#65533;&#65533;&#65533;&#65533;[@v&#1627;&#65533;z9&#65533;1&#65533;&#65533;;&#65533;U&#1785;W&#65533;?&#65533;&#65533;&#65533;&#65533;y&#65533;&#65533;7&#65533;?&#65533;&#1272;@&#65533;&#65533;&#65533;[?I&#65533;t&#65533;&#65533;b&#65533;&#65533;I6&#65533;3;&#65533;&#65533;&#65533;&#65533;&#65533;&#65533;&#65533;=&#65533;&#65533;=s(&#65533;&#65533;<&#65533;>&#65533;&#65533;z&#65533;#]&#65533;&#65533;L;&#65533;[A$&#65533;&#1607;&#65533;S&#65533;,&#65533;&#65533;Z=&#65533;&#65533;6lv&#1595;x&#65533;&#65533;&#65533;&#65533;=&#65533;&#65533;6h+&#65533;&#65533;J<&<&#65533;w&#65533;4Q3&#65533;|a&#65533;x:Qr&#65533;&#65533;&#65533;&#65533;&#65533;&#65533;+&#65533;>l&#65533;&#65533;&#65533;&#65533;~&#65533;&#65533;&#65533;{&#65533;&#65533;B&#65533;R%&#65533;!B&#65533;&#65533;2\&#65533;O+&#65533;Dl<	&#65533;B&#65533;&#65533;&#65533;&#65533;&#65533;#&#65533;&#65533;&#65533;&#65533;>&#65533;&#65533;=w`&#65533;B&#65533;&#65533;&#65533;C&#65533;&#65533;&#65533;:j&#65533;!;DdDdK&#65533;Ft84%&#65533;7&#65533;
&#65533;,&#1854;&#65533;&#65533;&#65533;M&#65533;C?&#65533;8&#65533;&#65533;:s"Bz&#65533;&#65533;!&#65533;2\&#65533;b&#65533;4&#438;&#65533;&#65533;&#65533;&#65533;K&#65533;&#168;&#65533;&#65533;9&#65533;&#65533;Dw&#65533;~&#65533;&#65533;jdK&#65533;B&#65533;&#65533;=x&#65533;&#65533;&#65533;+&#1692;&#65533;&#1240;%<&#65533;s\&#65533;&#65533;/&#65533;&#5609;&#65533;E&#65533;&#65533;B&#65533;&#65533;F&#65533;&#65533;&#65533;<d&#65533;&#65533;&#248;y&#828;.d5y&#65533;C&#65533;&#65533;&#65533;&#65533;&#65533;@Etls4HG&#10679;&#65533;<e&#65533;&#65533;&#65533;&#65533;&#65533;UR&#65533;&#1747;6-&#65533;|&#65533;&#65533;,&#65533;E&#65533;&#65533;x&#65533;Dx&#65533;&#65533;;F&#65533;"Br<B&#1000;&#65533;&#65533;$&#65533;&#65533;dI
b&#65533;&#65533;&#65533;&#65533;&#539;&#65533;&#65533;",&#65533;&#185;&#65533;&#65533;@/&#65533;&#65533;k&#65533;&#65533;l&#65533;B&#65533;&#65533;7L#",&#65533;8&#65533;z&#613;DB$5&#65533;&#65533;?Y&#65533;&#65533;u&#65533;&#65533;&#1337;>&#65533;D&#65533;&#65533;H&#65533;&#65533;Ck&#65533;&#65533;&#65533;C#&#65533;&#65533;Ck&#65533;!&#65533;#8&#65533;DK&#65533;S&#65533;&#65533;BzxB&#65533;&#65533;&#65533;&#65533;&#65533;7&#65533;&#1789;&#65533;&#65533;l&#65533;&#65533;kt&#65533;&#1854;&#65533;&#65533;&#65533;#L&#65533;&#65533;T&#65533;&#65533;&&#65533;&#65533;&#65533;|8&#65533;&#65533;k&#65533;&#1337;K&#65533;&#479;&#65533;&#65533;x&#65533;C-&#65533;=m&#65533;/#&#65533;4C&#65533;BH&#65533;D&#65533;&#65533;t&#65533;EqBf&#65533;&#65533;U:&#65533;2&#65533;<&#65533;{L&#65533;&#251;&#65533;K&#65533;&#65533;H&#65533;&#65533;G&#65533;&#65533;8[&#65533;9"C&#65533;M&#65533;c?&#65533;&#65533;&#65533;}@&#65533;&#65533;!,V&#65533;:&#65533;&#65533;&#65533;\&#65533;&#65533;l&#65533;\&#65533;&#827;&#65533;G{&#65533;&#65533;&#65533;&#65533;9r&#65533;r&#65533;&#65533;&#1972;&#65533;&#65533;!&#65533;
&#65533;,&#65533;*&#65533;6894F<+Z:.P;+d<,k=,s=-|=$|>1w?R;Kg<Q8JA8XC/lA2mC:hF-wB3tD3{D<tI5|I<|J9zG=}PHHIWENFXK[GRWXSdKTkMZfHVkR\fUZrT^vHZEiLC|LGwMLkQVjVJyQVxWQmMfx]gi\mVasUbtZd{\kyYgvQh|clxfixygqlh]GeC2?&#65533;I[&#65533;Yj&#65533;]s&#65533;Sg&#65533;Vh&#65533;fl&#65533;ds&#65533;is&#65533;ju&#65533;kz&#65533;fw&#65533;m}&#65533;gy&#65533;uu&#65533;t|&#65533;uk&#65533;]g&#65533;Wf&#65533;Yf&#65533;ns&#65533;[d&#65533;=Q.&#65533;>5&#65533;E9&#65533;G6&#65533;F6&#65533;J;&#65533;J<&#65533;K8&#65533;H<&#65533;K;&#65533;K=&#65533;Q>&#65533;Q.&#65533;B<&#65533;M>&#65533;QB&#65533;MB&#65533;MK&#65533;NC&#65533;MB&#65533;NJ&#65533;ND&#65533;QK&#65533;RE&#65533;RJ&#65533;TM&#65533;XS&#65533;TS&#65533;VT&#65533;YZ&#65533;YE&#65533;RJ&#65533;TE&#65533;RK&#65533;UL&#65533;YM&#65533;YF&#65533;XR&#65533;VR&#65533;VR&#65533;[[&#65533;[S&#65533;[Z&#65533;\Z&#65533;UT&#65533;Nf&#65533;[l&#65533;[f&#65533;Zs&#65533;]u&#65533;\D&#65533;NE&#65533;SL&#65533;UK&#65533;VM&#65533;YH&#65533;VS&#65533;[[&#65533;]S&#65533;[[&#65533;\U&#65533;UL&#65533;ZH&#65533;YW&#65533;]V&#65533;Nh&#65533;[i&#65533;]w&#65533;^s&#65533;]U&#65533;aY&#65533;a]&#65533;cx&#65533;e|&#65533;d{&#65533;ew&#65533;dk&#65533;fZ&#65533;aX&#65533;bf&#65533;cy&#65533;eg&#65533;dz&#65533;dr&#65533;vY&#65533;dg&#65533;jy&#65533;er&#65533;vi&#65533;^&#65533;&#65533;i&#65533;&#65533;p&#65533;&#65533;j&#65533;&#65533;d&#65533;&#65533;i&#65533;&#65533;l&#65533;&#65533;k&#65533;&#65533;g&#65533;&#65533;r&#65533;&#65533;q&#65533;&#65533;e&#65533;&#65533;z&#1811;u&#65533;&#65533;c&#65533;&#65533;i&#65533;&#65533;m&#65533;&#65533;n&#65533;&#65533;r&#65533;&#65533;t&#65533;&#65533;q&#65533;&#65533;s&#65533;&#65533;u&#65533;&#65533;z&#65533;&#65533;z&#65533;&#65533;r&#65533;&#65533;x&#65533;&#65533;u&#65533;&#65533;r&#65533;&#65533;~&#65533;m&#65533;&#65533;v&#65533;&#65533;q&#65533;&#65533;x&#65533;&#65533;w&#65533;&#65533;^&#65533;&#65533;|&#65533;|&#65533;&#65533;{&#963;&#65533;&#65533;&#65533;&#65533;&#65533;&#65533;&#65533;&#65533;&#65533;&#65533;&#65533;&#65533;&#65533;&#65533;&#65533;&#65533;&#65533;&#65533;&#65533;&#65533;&#65533;&#65533;&#65533;&#65533;&#440;&#65533;&#65533;&#65533;&#65533;&#914;&#65533;&#65533;&#1104;&#65533;&#1732;&#65533;&#1355;&#65533;&#1453;&#65533;&#23714;&#1945;&#65533;&#601;&#65533;&#1174;&#65533;&#676;&#65533;&#1448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{W&#65533;&#65533;&#65533;&#65533;&#65533;'&#65533;&#65533;&#65533;\hP&#65533;B&#65533;BD(&#65533;^&#267;&#65533;&#65533;&#1223;&#1122;E}#&#65533;gpcC&#65533;&#65533;&#65533;S&#65533;&#65533;^H&#65533;A&#65533;,&#65533;&#65533;%>{&#65533;V&#65533;&#65533;W&#65533;^H&#65533;&#65533;&#65533;&#65533;&#65533;&#65533;&#65533;F&#65533;H&#65533;&#65533;&#65533;&#1189;Q&#65533;C&#65533;&#1099;'&#65533;&#65533;&#65533;xW&#65533;&#8967;&#65533;&#65533;W&#65533;S&#1993;}Ol&#65533;w&#65533;&#1210;&#65533;&#65533;&#65533;&#65533;&#65533;h&#362;&#65533;;w&#65533;&#1906;x&#65533;&#65533;&#65533;-[x&#65533;6g&#65533;:&#136;'>&#65533;&#65533;&#65533;c&#135;#f,&#65533;2d&#65533;&#65533;&#65533;eF&#65533;9p&#65533;&#990;&#1354;N&#65533;Y&#65533;Z&#65533;&#65533;G&#65533;M-u&#65533;v~&#65533;+[6_&#65533;k&#65533;&#65533;v&#65533;Wom&#65533;\&#65533;&#65533;5&#65533;&#924;V&#65533;&#65533;os&#65533;&#65533;&#65533;;&#65533;&#65533;&#65533;&#65533;&#65533;&#65533;&#65533;&#65533;&#65533;5&#65533;&#65533;&#65533;&#65533;&#65533;&#65533;&#65533;%&#65533;<^&#65533;U&#65533;&#65533;//&#65533;&#65533;&#65533;x&#65533;&#65533;&#65533;&#65533;n&#65533;=&#65533;&#65533;m&#65533;&#65533;&#65533;6^&#65533;&#65533;x%&#65533;;&#407;&#65533;[&#65533;&#65533;&&#1408;&#65533;&#65533;6 :&#65533;&#65533;6&#65533;i&#65533;&#65533;c&#65533;&#65533;&#65533;&#65533;&#65533;"&#65533;&#65533;e&#65533;]hg&#65533;)&#65533;&#65533;&#65533;&#65533;&#65533;a&#65533;&#65533;b&#65533;&#1564;&#65533;O?&#65533;&#65533;&#65533;b&#65533;&#65533;H&#65533;&#65533;5&#65533;&#65533;&#65533;&#65533;1&#559310;9&#65533;(&#65533;&#65533;D)$&#65533;3&#65533;&#65533;"e&#65533;A	&#9494;&#65533;&#8520;&#65533;8"&#65533;Z&#65533;ad&#65533;&#65533;&#65533;&#65533;&Xa&#65533;&#65533;&#65533;&#65533;&#65533;k&#65533;Z&#65533;&#65533;&#65533;O&#65533;t&#65533;I'Lv&#65533;&#65533;q&#10855;&#65533;&#65533;'&#65533;D&#65533;&#65533;%QC&#65533;&#65533;MF&#65533;&#65533;S=&#1065;TI&#65533;&#65533;&#65533;&#65533;K&#65533;)]N&#65533;,Vdi*Xg&#65533;&#65533;&#65533;m&#65533;&#65533;&#65533;&#65533;\&#65533;&#65533;u&#65533;X&#65533;&#65533;&#65533;*j&#65533;]O&#65533;&#65533;a4&#65533;&#65533;B A&#65533;?&#65533;$S&#65533;&&#65533;D2H&#65533;&#65533;4&#65533;P+M4&#65533;T{&#913;&#65533;<i&#65533;/&#65533;bb&#65533;&#65533;&#65533;[&#65533;&#65533;v&#65533;X&#65533;&#65533;C&#65533;w&#65533;V&#42277;:&#65533;&#65533;iSM&#1362;M?I&#65533;G"&#65533;t&#65533;&#65533;&#65533;&#65533;D0&#65533;&#65533;TPI&#65533;&#65533;@&qdJ&#65533;&#65533;#&#65533;=&#65533;d&#65533;&#65533;&#65533;w&#65533;&#65533;&#65533; &#65533;,2&#65533;&#65533;l&#65533;&#65533;(&#65533;&#65533;&#65533;&#65533;,&#65533;lg&#65533;+&#65533;lgC8&#65533;&#65533;&#65533;<&#65533;&#65533;3h&#65533;&#65533;&#65533;&#65533;&#65533;&#65533;DMt2&#65533;&#65533;$q&#65533;;&#65533;&#65533;&#65533;U&#65533;Hw&#65533;s),&#65533;&#65533;r&#65533;,g&#65533;_&#1905;&#65533;$&#65533;&#65533;q&#65533;e&#969;&#65533;&#65533;&#65533;&#65533;&#65533;&#65533;`&#65533;-r&#65533;j&#65533;&#65533;6&#65533;w&#65533;}&#65533;&#65533;&#65533;0&#65533;&#65533;&#65533;&#1984;.8&#65533;%&#65533;r&#1731;&#65533;&#65533;&#65533;J&#65533;&#60631;4Ck&#65533;&#65533;>+&#65533;&#65533;&#1046;]4K/p&#65533;9W;&#65533;o&#65533;&#65533;d&#65533;v&#10791;&#65533;&#65533;&#65533;&#65533;&#65533;&#65533;n&#65533;.&#65533;&#65533;&#65533;^6&#65533;~~&#65533;&#65533;&#65533;&#65533;&#1299;rv&#65533;&#65533;&#65533;&#65533;>s`&#65533; $&#65533;&#65533;D/py&#65533;$,&#65533;&#65533;9&#65533;=j&#65533;=uo&#65533;5A&#65533;w&#65533;&#65533;&#65533;&#65533;&#65533;O{&#65533;&#65533;&#65533;&#65533;&#65533;u&#65533;&#65533;g&#65533;V&#65533;C&#65533;]&#65533;p&#65533;A&#65533;{&#65533;AJ&#65533;&#65533;&#65533;&#1180;`&#65533;&#65533;9`&#65533;9&#65533;&#209;&#65533;&#65533;$l&#65533;K&#65533;&#65533;&#65533;&#65533;&#65533;:&#65533;&#65533;\&#65533;&#65533;&#65533;&#65533;&#65533;&#65533;&#65533;R&#65533;=&#65533;&#65533;&#65533;&#65533;UnKS^>&#65533;9&#65533;/y\@&#65533;&#65533;&#65533;!&#65533;&#65533;"H&#65533;&#65533;&#65533;&#65533;8&#65533;&#65533;6C&#65533;&#65533;)(&#65533;*y&#65533;&#65533;&#65533;&#65533;&#65533;r <Z&#65533;&#65533;&#65533;&#705;&#65533;
&#65533;W&#65533;&#65533;&#65533;w9&#65533;S&#65533;&#65533;&#65533;.&#65533;&#65533;&#34528;&#65533;&#65533;&#65533;&#65533;&#65533;fx&#65533;&#65533;&#65533;p&#65533;p&#65533;&#65533;H4&#65533; @&#65533;&#65533;&#65533;&#65533;C0z&#65533;&#65533; &#65533;X&#65533;&#65533;&#65533;N&#65533;P&#65533;u&#65533;b&#65533;l`~P
&#65533;4&#65533;&#65533;&#65533;&#65533;>&#65533;&#65533;&#65533;&#65533;&#65533;&#65533;&#1607;LJ&#65533;&#65533;&#65533;&#65533;L%*wH&#65533;&#65533;&#65533;w&#65533;=&#65533;&#65533;&#65533;&#65533;`@AT@?&#28752;&#65533;!T&#65533;&#65533;&#65533;&#65533;&#6364;&#65533;U&#65533;&#1049;&#1036;&#65533;&#65533;&#65533;&#65533;J1&#65533;c2&#65533;&#65533;u&#65533;hd((&#65533;&#1600;&#65533;&#22541;&#65533;T	&#65533;&#65533;&#65533;a&#65533;&#65533;d&#65533;&#65533;K&#65533;&#65533;&#65533;HSe&#65533;&#65533;&#1030;&#65533;&#65533;&#65533;~b&#65533;&#65533;'&#723;&#65533;&#1718;&#65533;&#65533;CW&#65533;<&#65533;a&#65533;S&#65533;'&#65533;&#65533;K&
m&#65533;9&#65533;H&#65533;xs&#65533;a&#65533;>&#65533;&#65533;2y&#65533;c&#65533;$M)?	j2&#65533;Zpa&#65533;&#65533;	V&#65533;&#65533;}H&#65533;*X&#65533;Tp&#65533;6`&#65533;ILO&#65533;&#65533;&#65533;{&#65533;&#65533;&#550;&#1190;:&#65533;&#65533;&#65533;Di&#65533;\
&#65533;&#65533;&#65533;d&#65533;b&#65533;
T&#1030;&#65533;R&#65533;&#65533;*&#65533;J&#65533;'&#65533;&#65533;S&#65533;&#65533;&#65533;&#65533;&#65533;P&#65533;T&#65533;@&#65533;J&#1530;N&#65533;&#65533;&#65533;+d&#65533;~X&#65533;&#65533;t&#65533;&#65533;(&#65533;&#65533;&#65533;&#65533;1&#65533;&#65533;	0&#65533;	 0&#65533;x&#65533;&#65533;K3&#65533;&#65533;1&#65533;nx&#65533;T&#65533;&#65533;&#1638;f&#65533;e&#65533;&#65533;&#1885;&#65533;&#65533;&#65533;&#65533;An+hC&#65533;P&#65533;0&#65533;a
&0&#65533; &#65533;&#65533;&#65533;&#65533;h:&#65533;&#65533;T&#65533;r&#65533;*&#44403;&#65533;&#65533; &#65533;&#65533;&#65533;&#65533;&#65533;&#65533;$=&#65533;=&#65533;Q&#65533;l&#65533;vC&#65533;0&#65533;F&#65533;&#65533;&#65533;#3&#65533;&#65533;&#65533;hkW.&#65533;(&#65533;
&#65533;&#65533;&#65533;&#65533;"q&#65533;ZC&#65533;5&#65533;^&#65533;&#65533;P&#65533;&#65533;&#65533;!&#65533;&#65533;  &#65533;&#65533;&#65533;&#65533;&#65533;&#65533;&#65533;&#65533;&#65533;x&#65533;\;&#65533;&#65533;&#65533;&#65533;&#65533;Gp&#65533;&#65533;5&#65533;{!&#65533;&#65533;&#515;&#65533;X&#65533;&#65533;:&#65533;&#202;A&#65533;&#65533;&#65533;oP&#65533;x&#65533;j&#65533;@:^&#65533;&#65533;&#65533;)&#65533;{&#65533;u&#65533;&#65533;g8&#65533;&#65533;&#65533;&#65533;&#65533;_&#65533;&#65533;B&#65533;&#65533;&#65533;"p&#65533;sW`&#65533;&#65533;&#65533;`&#65533;J&#65533;&#65533;4&#65533;@nu&#65533;&#65533;h&#65533;&#65533;9&#65533;&#65533;&#65533;&#65533;&#65533;2&#65533;1&#65533;&#65533;pBbjFhP&#65533;&#65533;DA&#65533;l?&#65533;V=&#65533;&#65533;&#65533;&#65533;`#.&#841;&#65533;G&#65533;R.&#65533;&#65533;&#964;&#65533;r&#65533;<;&#65533;&#65533;#&#65533;&#65533;h$&#65533;W&#65533;y
&#65533;}-p&#65533;)&#822;&#65533;&#65533;P&#65533;8g%&Q&#65533;bLC&#65533;&#949;&#65533;&#65533;G&#65533;&#65533;VGU&#65533;T&#65533;&#65533;&#65533;nbFot`~&#65533;v&#65533;	T ,&#65533;WT&#65533;BLo=&#65533;&#65533;<&#669;}	&#65533;&#65533;6&#263;;Z&#65533;&#65533;&#65533;&#65533;&#65533;&#65533;c&#65533;]&#65533;&#65533;&#65533;&#65533;O&#65533;&#65533;a&#65533;&#65533;&#65533;&#65533;/z&#65533;C&#65533;;*;&#65533;&#65533;6&#65533;&#65533;`z&#65533;
H&#65533;HR&#65533;L&#65533;&#65533;&#65533;*FD&#65533;[!A&#65533;J&#65533;q&#65533;&#65533;&#65533;f'&#65533;. &#65533;0P&#65533;&#65533;SCf&#65533;H!	&#65533;JY&#65533;&#65533;&#65533;&#65533;&#65533;&#65533;t&#65533;O9&#65533;f&#65533;.&#65533;&#65533;V&#65533;&#65533;s&#65533;4&#65533;&#65533;`&#65533;&#65533;&#65533;&#65533;nHg&#65533;&#65533;@@&#65533;HC&#65533;T&#65533;&#65533;W&#65533;o&#65533;;&#65533;&#65533;,o&#65533;&#65533;/&#65533;>3;\&#65533;&#65533;#&#65533;&#1676;&#65533;
&#65533;Ur	&#65533;&#65533;&#65533;&#65533;&#65533;^&#65533;&#65533;&#65533;&#65533;&#65533;}&#65533;z&#65533;U6&#65533;&#65533;d&#65533;p&#65533;&#65533;!	e&#65533;gE&#65533;&#65533;1&#65533;0&#65533;&#65533;&#65533;	&#65533;&#65533;D
%x:]&#65533;&#65533;@&#703;&#65533;q&#65533;&#65533;&#65533;&#65533;&#65533;Ye&#65533;&#65533;&#65533;&#65533;&#65533;&#65533;4`&#558;a&#65533;@&#65533;>&#65533;;&#65533;&#65533;eh@&#65533;h&#65533;w%#&#65533;&#1933;'&#65533;&#65533;W&#65533;&#65533;o&#65533;@&#65533;!O&#65533;M&#65533;r&#65533;&#65533;w8/]&#65533;&#65533;&#65533;&#65533;&#65533;&#65533;pd_O&#65533;%&#65533;@`&#65533;0&#65533;s,&#65533;&#65533;"&#65533;&#65533;&#65533;)&#65533;}&#65533;p&#65533;&#65533;&#65533;"+&#65533;fk[m&#65533;R&#65533;>&#65533;&#65533;&#65533;&#65533;&#65533;&#65533;&#65533;&#65533;l&#65533;&#65533;?7&#65533;lc0*pK&#65533;$&#65533;`A&#65533;%7)E&#65533;&#65533;r&#65533;&#65533;m&#65533;u&#644;Rs&#65533;R1&#65533;B&#65533;a6&#65533;)&#65533;h'&#65533;S &#65533;$&#65533;7[pdQ&#65533;_`7`pX&#65533;@<pX&#65533;B~&#65533;`3f&#65533;P&#65533;x&#65533;&#65533;'u&#65533;U&#65533;&#65533;&#65533;*&#65533;h&#65533;g:W'(Q0Nl!6XP]bp&#65533;I4pt&#65533;C&#65533;'&#65533;&&#65533;~*&#65533;^,&#65533;&#65533;&#65533;>&#65533;&#65533;&#65533;&#1264;k`&&#65533;d`0&#65533;&#65533;@aUi&#65533;&#65533;&#65533;&#65533;Q0h&#65533;kp)&#65533;&#65533;F2Wf&#65533;2&#65533;&#65533;&#65533;p&#65533;&#65533;&#65533;W&#65533;jf907&#65533;&#65533;g &#65533;V&#65533;&#65533;&#65533;x&#65533;&#65533;&#65533;&#65533;&#65533;&#150;&#65533;aie`i %&#65533;=@&#65533;`/a&#65533;&#65533;&#65533;1&#65533;px&#65533;&#65533;a&#65533;&#65533;''0&#65533;&#65533;&#592;H&#65533;	kpg[&#65533;&#65533;Vpp &#65533;&#65533;l&#150;&#65533;&#65533;v&#65533;&#65533;&#65533;w&#65533;p&#65533;R7&#65533;x&#65533;k&#65533;R&#65533;&#65533;t&#65533;:&#65533;b&#65533;`&#65533;`C&#65533;xhi&#65533;i&#65533;	&#65533;&#65533;&#65533;&#52616;8c0&#65533;i&#65533;&#65533;D$&#65533;&#65533;RJ&#65533;&#65533;j#&#65533;&#65533;Y&#65533;&#65533;&#65533;&#65533;mKF01&#65533;&#1744;&#65533;Zg&#65533;V&#65533;dSP&#65533;&#65533;&#65533;&#65533;&#65533;i&#65533;G}a&#65533;YP&#65533;eo&#65533;&#65533;"&#65533;(Z&#65533;&#65533;&Y&#65533;&#65533;&#527;%y;	&#65533;E&#65533;
k&#1035;&#65533;U&#65533;S&#65533;&#65533;&#65533; &#65533;i&#65533;&#65533;&#65533;&#65533;lcPp	|&#65533;g&#65533;"`AOkS&#65533;&#65533;&#279;Q&#65533;`~&#65533;^&#65533;f>&#65533;6MQ&#65533;&#65533;&#65533;`g&#65533;I&#65533;sV&#65533;&#65533;v&#65533;e&#65533;e9a i&#65533;&#65533;Y&#65533;aT0}&#65533;}&#65533;|&#65533;*&#65533;&#65533;p@&#65533;f7&#65533;@&#65533;&#65533;`&#65533;f8&#65533;y;+9&#65533;4CS&#65533;
&#65533;&#65533;&#65533; &#65533;&#65533;&#65533;&#65533;hey&#65533;u&#65533;&#34223;'&#65533;}p|&#65533;~&#65533;.&#65533;AQJ&#65533;&#65533;:&#65533;`~&#65533;&#65533;&#65533;&#65533;&#42194;&#65533;X&#65533;&#65533;T&#65533;"&#65533;&#65533;0X&#1688;&#65533;9&#65533;9&#65533;c9@&#65533;	l/XQ&#65533;&#65533;c@e&#65533;Pw&#65533;&#65533;
}P&#65533;P&#65533;&#65533;c8&#65533;&#65533;@o3&#65533;&#605;[4&#65533;&#65533;Y&#65533;&#65533;&#65533;0&#65533;&#65533;&#65533;&#65533;&#65533;]&#65533;g`R(&#65533;V &#65533;9`&#65533;I&#65533;	 &#65533;&#65533;&#65533;&#65533;uY&#65533;	&#65533;	&#65533;&#65533;k&#65533;&#65533;P&#65533;L&#65533;&#65533;$1&#65533;&#65533;&#65533;&#65533;&#65533;k&#65533;&#65533;&#65533;I&#65533;&#65533;)&#65533;&#65533;&#65533;A&#65533;&#65533;Sm&#65533;&#65533;`&#65533;&#65533;&#65533;&#65533;&#65533;R(&#65533;v&#65533;h&#65533;&#65533;yT &#65533;&#65533;&#65533;&#65533;&#65533;py}&#65533;&#65533;v&#65533;&#65533;'1jB&#65533;R&#1859;&#65533; #&#343;m
&#65533;&#65533;&#30575;V&#65533;8&#65533;&#65533;+&#65533;m&#65533;&#65533;&#65533;&#65533;&#65533;&#65533;(&#65533;F&#65533;&#65533;h&#65533;&#65533;	&#65533; 	P&#65533;Ay&#65533;o&#65533;&#65533;&#65533;5**&#65533;f&#1184;&#65533;zJ&#65533;&#474;v&#65533;rxaz&#65533;J&#65533;&#65533;&#65533;&#65533;k&#65533;U&#1624;&#65533;&#65533;XR&#65533;n&#65533;:"&#65533;&#65533;&#65533;i&#65533;Q&#65533;&#65533;`&#65533;&#65533;Ip&#65533;v&#65533;&#65533;w&#65533;`%&#65533;&#65533;p(;z~u&#65533;5U&#65533;W&#65533;&#65533;Y&#65533;&#65533;&#65533;p&#65533;]&#65533;	&#65533;&#65533;&`j&#65533;&#65533;&#65533;8Y)&#65533;cy&#65533;&#65533;i&#65533;&#65533;Y&#65533;_&&#65533;e&#65533;&#65533;yz&#65533;Ay&#65533;&#65533;&#65533;&#1100;&#65533;&#65533;)FG&#65533;j.&#65533;1&#65533;&#65533;&#65533;P&#65533;0&#65533;&#65533;J&#65533;w&#65533;&#65533;&#65533;&#65533;&#65533;&#1674;	m&#65533;j&#65533;&#65533;f&#65533;[P&#65533;(&#65533;&#65533;&#65533;&#65533;!&#65533;&#65533;&#65533;&#65533;&#65533;&#65533;&#65533;&#65533;&#65533;}	&#65533; &#65533;&#65533;v&#65533;W&#65533;W`-`s&#65533;:&#65533;&#2032;&#65533;0y&#65533;&#65533;'&#1647;5&#65533;&#65533;&#65533;0&#65533;&#65533;&#1032;&#65533;&#65533;2&#65533;&#65533;&#65533;&#65533;	x&#65533;&#65533;&#65533;	j`	j&#65533;&#65533;i&#65533;&#65533;V&#65533;8	&#65533;&#65533;k&#65533;&#65533;&#65533;%&#47289;&#65533;&#65533;&#65533;&#65533;rp&#65533;&#65533;VPx&&#65533;&#65533;&#65533;&#65533;z&#65533;&#65533;P
&#65533;`
&#65533;p&#65533;&#65533;0&#65533;7+&#65533;&#65533;&#65533;&#65533;0m&#65533;&#65533;1&#65533;&#65533;&#65533; &#65533;0&#65533;0&#65533;&#65533;'&#65533;E&#65533;&#65533;&#65533;&#65533;+&#65533;	&#65533;p	&#65533;&#65533;&#65533;&#65533;k]&#65533;&#65533;&#65533;Z&#65533;8&#65533;&#65533;&#65533;f)&#65533;$&#65533;&#65533;&#1646;Y&#65533;&#65533;0
&#65533;&#65533;9&#65533;5&#65533;&#65533;U&#65533;@&#65533;&#65533;&#65533;&#65533;~&#48614;&#65533;&#65533;&#65533;&#65533;&#65533;&#65533;;&#65533;&#65533;&#65533;ngO&#65533;&#65533;1&#65533;&#65533;&#65533;@J&#65533;&#65533;@L+&#65533;&#65533;&#688;c&#65533;T&#65533;&#65533;&#65533;XK&#65533;g@&#65533;h&#65533;&#65533;5&#65533;&#65533;`&#65533;o&#65533;*&#65533;Q &#65533;&#65533;&#65533;&#65533;&#65533;&#65533;&#65533;&#65533;9]pYep+iI&#65533;&#65533;n&#65533;^&#65533;_&#65533;&#65533;&#65533;&#65533;P
&#65533;&#65533;&#65533;&#65533;&#65533;:&#65533;&#385;t&#65533;&#65533;&#65533;;U&#65533;&#65533;&#65533;&#65533;r&#65533;J&#65533; &#65533;&#65533;
J&#65533;{RM&#65533;&#65533;&#65533;&#65533;&#65533;`&#65533;Z&#65533;&#65533;&#65533;&#65533;&#65533;&#65533;{&#228;k&#65533;&#65533;&#65533;&#65533;h&#65533;n$:&#65533;:&#65533;g&#65533;&#65533;+l&#65533;&#65533;&#65533;&#65533;&#65533;zv&#65533;iiWom&#65533;Tp&#65533;&#65533;Z&#65533;^ &#65533;&#1783;&#65533;&#65533;+8Gz&#65533;)&#65533;&#65533;G2&#65533;|&#65533;P&#65533;&#65533;O&#65533;0&#65533;0C(&#65533;Ny2@&#65533;&#65533;&#65533;&#65533;&#65533;&#65533;-&#65533;&#65533;0&#65533;3&#65533;xp&#65533;&#65533;&#65533;&#65533;j&#1048;
&#65533;&#65533;&#65533;Ps&#65533;&#65533; &#65533;&#65533;gK&#65533;&#65533;&#65533;&#65533;W&#65533;no	&#65533;&#1503;o+]&#65533;&#65533;Z&#65533;%&#65533;SpW&#65533;nl&#65533;&#65533;k&#65533;&#65533;&#65533;&#65533;7&#65533;C8^&#221;}d>&#65533;gC&#65533;&#65533;&#21565;J`v&#65533;&#65533;&#65533;&#65533;}&#65533;&#65533;&#179;&#65533;w&#65533;&#65533;m`&#65533;;&#65533;j0&#65533;p&#65533;5|&#525;&#1598;i&#65533;&#65533;&#65533;&#65533;&#65533;&#65533;[U&#65533;&#65533;'(&#65533;|	@&#65533;Z&#65533;&#65533;&#65533;&#65533;e0&#65533;	&#65533;}| q &#65533;i`&#65533;&#65533;&#65533;L[x&#65533;X@&#65533;&#3535;&#65533;_&#65533;
&#65533;&#65533;CfL>&#65533;R&#65533;p&#51622;f&#65533;o3a&#65533;&#65533;6`#0@'lI&#65533;&#65533;&#65533;T&#65533;&#65533;&#65533;&#65533;&#65533;	&#65533;K&#65533;xP&#65533;5&#65533;&#65533;U'm&#65533;&#40693;7&#65533;&#65533;&#65533;&#529;,&#65533; &#65533; &#65533;W&#68549;&#65533;^&#65533;k&#65533;&#65533;Zq&#65533;r&#65533;p{&#65533;V|&#65533;R&#65533;&#65533;X&#65533;&#65533;R&#65533;&#65533;0&#65533;&#65533;&#65533;&#65533;;&#65533;
fo&#65533;&#65533;P&#65533;&#65533;&#65533;&#65533;&#65533;n&#65533;c&#65533;&#65533;6 &#65533;v&#65533;&#65533;J pU&#65533;&#65533;`&#65533;*&#65533;+&#65533;&#65533;s05&#65533;&#65533;x07|&#65533;&#65533;&#1800;~&#65533;&#65533;:&#65533;&#892;Y&#65533;0&#65533;&#65533;p&#65533;8=&#65533;&#65533;?}Q0&#65533;&#65533;&#65533;cp&#65533;}r&#65533;&#65533;&#65533;&#65533;i&#65533;&#65533;TMXp&#65533;X`] &#65533;_&#65533;}&#65533;&#65533;J&#65533;&#65533;&#65533;&#65533;&#1236;&#65533;=H&#65533;p#<="&#65533;&#65533;10&#65533;&#65533;!tM&#65533;(&#65533;&#65533;~&#65533;&#65533;6&#65533;8&#65533;L&#65533;s&#1086;9&#65533;j&#1077;g&#65533;k`S8N&#65533;&#1267;%&#65533;&#65533;<&#65533;&&#65533;s&#65533;&#1710;&#65533;&#65533;&#65533;&#65533;&#65533;E&#65533;Z&#65533;z&#65533;&#65533;&#65533;Q&#65533;Rp&#65533;&#65533;<YP&#65533;=&#65533;&#65533;&#65533;<&#386;&#65533;j&#65533;&#65533;&#65533;:&#65533;:&#65533;&#65533;g~&#65533;eK>n8&#65533;0=p&#65533;"p&#65533;&#65533;1&#65533;&#65533;&#65533;}&#65533;'`&#65533;&#65533;&#65533;&#65533;&#1132;&#65533;6&#65533;&#65533;&#65533;m&#65533;8<&#65533;&#53968;&#1661;&#65533;lpSJ(p&#65533;'&#65533;&#65533;Mp&#65533;?&#65533;&#65533;&#65533;&#65533;&#65533;&#65533;&#65533;qp&#65533;a@&#65533;P&#65533;e&#65533;&#65533;&#65533;&#65533;&#65533;X0Z&#65533;
L&#65533;&#65533;&#65533;
&#65533;&#65533;&#65533;J&#65533;t&#65533;~&#65533;&#65533;&#65533;PI&#392;c&#65533;Q&#65533;m&#65533;G&#65533;P!&#65533;&#65533;^&#65533;&#65533;&#65533;&#172;&#65533;&#65533;&#65533;&#65533;(P&#65533;z}&#65533;zm&#65533;$~&#65533;&#65533;&#65533;&#65533;:&#65533;&#65533;&#65533;|&#65533;i&#65533;\&#65533;&#65533;&#65533;2&#65533;P&#65533;&#65533;W&#65533;&#65533;i&#65533;&#65533;&#65533;&#65533;ryE&#65533;&#65533;p&#65533;&#65533;p0&#555;&#65533;&#65533;T`&#65533;&#65533;^&#65533;&#65533;&#65533;P&#65533;&#341;;&#65533;&#65533;Y&#65533;&#65533;:&#65533;&#65533;&#65533;&#1423;&#65533;&#1336;&#65533;sH&#65533;2&#65533;`1&#65533;&#65533;&#65533;#&#65533;@&#65533;n&#65533;&#65533;,gS&#65533;&#65533;}m	u@&#65533;k&#224;&#65533;&#65533;K&#65533;8pg]5&#65533;X&#65533;[&#731;&#65533;{	&#65533;&#65533;&#65533;s:}&#65533;&#65533;G&#65533;5&#65533;|&#1079;&#65533;&#65533;&#406;&#65533;	&#65533;u&#1336;&#65533;&#65533;&#937;&#65533;5&#65533;YY&#65533;&#65533;l&#65533;&#65533;V &#65533;&#65533;&#65533;[&#65533;^&#65533;L&#65533;;(&#65533;&#65533;c}C&#65533;&#864;1&#65533;&#65533;VR&#65533;&#65533;&#48190;O&#65533;&#65533;&#65533;&#65533;#&#65533;"0#&#65533;>/&#65533;&#65533;&#65533;&#65533;&#65533;pu]&#65533;u&#65533;&#65533;~=M&#65533;&#65533;&#65533;&#65533;&#65533;^&#65533;pD&#65533;&#65533;&#65533;PE&#65533;&#65533;\&#65533;h0&#65533;M&#65533;&#65533;St&#65533;&#65533;&#65533;&#65533;&#65533;&#65533;&#65533; &#65533;1(&#65533;c&#65533;&#65533;&#65533;&#65533;.	{&#65533;&#65533;;N&#65533;c&#65533;&#679;&#65533;&#65533;U&#65533;&#65533;&#65533;&#65533;H&#65533;&#65533;&#65533;&#65533;&#65533;&#65533;06&#65533;3;\&#65533;&#65533;&#65533;
7&#65533;&#65533;&#65533;&#65533;R&#65533;P&#65533;&#65533;#o&#65533;#&#65533;"&#65533;&#65533;/&#65533;&#65533;0hwr&#18119;4<u &#1558;0&#65533;`&#65533;.&#65533;+&#65533;6PB&#65533;&#65533;&#65533;rB&#65533;&#65533;5&#65533;&#958992;&#65533;&#65533;0&#65533;&#670;P8&#65533;:&#65533;&#65533;8&#65533;:&#65533;&#65533;N&#65533;n&#65533;&#65533;z&#65533;Z&#65533;&#65533;-&#65533;&#1650;&#65533;&#65533;&#65533;j0pvp^&#65533;&#65533;BY&#65533;d&#65533;&#65533;T&#65533;]&#65533;&#65533;&#65533;^&#65533;&#61728;&#65533;&#65533;;&#65533;&#931;^^&#65533;&#65533;&#65533;&#65533;G&#47492;Y&#65533;&#65533;e&#65533;&#65533;6&#65533;"&#65533;0&#65533;&#65533;&#65533;&#65533;"?1P&#65533;T7&#65533;v&#65533;@&#65533;+P&#65533;o0&#65533;'8i&#27193;t&#65533;H&#65533;2l&#65533;H&&#65533;&#65533;&#65533;c&#456;B&#65533;&#65533;D"+&#1176;A&#65533;&#65533;L5s,&#65533;)A
++LpP&#65533;&#65533;&#65533;1x&#65533;&#65533;&#65533;+T&#65533;L&#65533;fL&#65533;0a&#65533;&#65533;&#65533;#&#65533;&#925;2w&#65533;&#65533;i$I&#65533;4X&#65533;$X&&#65533;+[	})&#65533;&#65533;&#1251;G&#65533;L&#65533;B&#65533;&#65533;&#65533;Z&#65533;m&#1918;]&#65533;/\&#65533;u&#65533;&#65533;{+&#65533;&#65533;&#1853;|&#65533;&#65533;&#65533;;&#65533;&#1976;u&#65533;E&#65533;X&#65533;b&#65533;&#65533;?&#65533;L&#65533;p&#65533;|W&#65533;&#65533;X&#65533;&#65533;&#595;)&#65533;&#65533;u&#65533;s[w68x&#65533;&#65533;&#65533;#l&#65533;c&#65533;4&#65533;&#65533;f&#65533;&#1979;s&#65533;V&#65533;PaF&#65533;%Ku&#65533;78G&#65533;&#65533;6&#1424;&#65533;&#65533;F&#65533;&#65533;&#65533;E&#65533;x&#65533;F&#65533; &#856;x&#65533;&#65533;
.&#65533;l)&#65533;&#65533;&#65533;&#65533;&#65533;	@(&#65533;~&#660;+A&#65533;&#65533;/&#65533;N&#65533;&#65533;e"=&#65533;C*P.	c&#65533;&#65533;L0&#65533;2&#65533;&#65533;".&#65533;&#65533;&#65533;R&&#65533;&#65533;y>sk4&#65533;C'&#65533;&#65533;J&#65533;/&#65533;21&#65533;&#65533;>;CWd&#65533;1&#65533;L0|6&#65533;1&#65533;&#65533;0k&#65533;2&#65533;q/&#65533;&#65533;A&#65533;`&#65533;&#65533;5 &#65533;&#65533;&#65533;B&#65533;@&#65533;8&#32769;Zha&#65533;P&#65533;&#65533;3&#65533;84&#168;C9<P&#65533;&#65533;&#65533;"6&#65533;H&#65533;&#65533;.&#65533;!&#65533;&#65533;&#65533;pX&#65533;&#65533;;&#65533;&#65533;&#65533;&#65533;5&#65533;&#65533;&#65533;+&#65533;J&#65533;&#65533;&#65533;4&#65533;&#65533;.&#65533;)&#65533;&#65533;&#65533;&#65533;&#1200;&#65533;&#65533;&#65533;&#65533;c&#65533;;&#65533;&#65533;cE&#65533;&#65533;`&#65533;L h&#65533;&#65533;&#65533;&#65533;&#65533;/&#65533;&#65533;&#65533;&#65533;&#65533;'&#65533;&#65533;ruCCL&#65533;;{u&#65533;\w&#65533;U&#65533;/&#65533;&#818;5&#65533;|&#65533;R&#65533;&#65533;w&#65533;Y&#65533;z&#65533;4!5G&#65533;&#65533;&#65533;D[';&#65533; \JP&#65533;6&#65533;i4&#65533;4.&#65533;+&#65533;#&#65533;R&#65533;&#65533;L4&#65533;x&#65533;"&#65533;$&#65533;&#520;7kX&#65533;&#65533;BCOLP	&#65533;NmO&t&#65533;&#65533;E&#65533;(G&#65533;C&#65533;)K/&#65533;&#65533;&#65533;=&#65533;&#65533;&#65533;X&#65533;1&#65533;&#65533;B&#65533;:&#271410;(,&#65533;V{&#65533;&#65533;&#65533;&#65533;D&#65533;&#65533;&#65533;&#65533;b&#65533;&#65533;fX&#65533;&#65533;&#65533;9h&#65533;D#&#1139;&#65533;t&#65533;k&#65533;|j4&#65533;&#1573;&#65533;]6VZ&#65533;mx&#65533;9&#65533;st&#65533;gx&#65533;	&#65533;&#65533;&#65533; &#65533;&#65533;&#65533;-&#65533;]H&#65533;&#65533;P&#65533;&#65533;&#65533;8&#65533;4JR&#65533;9&#65533;0y0&#65533;H&#65533;<~&#65533;w&#65533;3&#65533;&#65533;#&#65533;&#65533;$&#65533;"&#65533;&#65533;&#65533;&#65533;&#65533;=/&#65533;&#65533;
&#65533;P&#65533;&#65533;	>&#65533;`
)&#65533;CI&#65533;&#655;o&#65533;+&#65533;&#65533;;&#65533;&#65533;&#65533;>&#65533;X&#578;&#65533;&#1160;&#65533;A	A&#65533;G^~&#65533;&#65533;&~ia&#65533;&#65533;s.&#65533;f&#65533;&#65533;&#65533;&#65533;G&#65533;f&#65533;&#65533;&#65533;&#65533;&#65533;&#39259;&#65533;q&#65533;Y&#65533;&#65533;1gg&#1113;&#65533;dr&#65533;@20&#65533;&#65533;DH&#65533;:P&#65533;~tP&#65533;&#65533;`[P`&#65533;&#65533;w&#65533;9$&#65533; |&#65533;&#65533;&#65533;0&#65533;7&#65533;A9&#65533;8&#65533;&#65533;&#1414;&#65533;e#&#65533;&#65533;&#65533;&
!`&#65533;A&#65533;&#65533;&#1030;6&#65533;&#65533;<&#65533;&#65533;&#65533;T&#65533;&#65533;m&#65533;&#65533;I&#65533;U&#65533;&#65533;&#65533;Aa&#65533;&#65533;c);&#65533;&#65533;R&#65533;&#65533;&#65533;j&#65533;0&#65533;ATX&#65533;&#65533;qD8f&#65533;x&#65533;&#65533;=&#140;D&#65533;yK&#65533;&#65533;&#65533;M1z&#65533;L&#65533;l&#65533;&#65533;5M.&#65533;;#>&#65533;&#65533;,&#65533;=Kg&#65533;&#65533;9&#65533;%&#65533;e }&#65533;@&#65533;&#65533;h&#65533;&#65533;&#65533;&#65533;~[&#65533;&#65533;&#65533;&#65533;*XC&#65533;&#65533;p7&#65533;&#65533;max&#65533;s&#65533;&#65533;!$j&#65533; S&#65533;N&#65533;+;B0&#65533;1&#65533;&#65533;&#65533;&#65533;&#65533;i&0&#65533;Bh+\&#65533;&#65533;i&#65533;&#65533;V&#65533;&#65533;&#65533;&#65533;$> &#65533;&#65533;p&#65533;&#65533;&#65533;&#65533;QE&#65533;+&#65533;&#65533;&#65533;&#65533;Mux&#65533;C&#65533;.`&#65533;&#65533;Xa(W&#65533;B&#65533;&#65533;S&#65533;&#65533;e&#65533;&#1542;&#65533;&#65533;&#65533;&#65533;&#65533;&#65533;&#65533;:&#65533;ffH&#65533;M&#576;Q&#65533;\<'&#65533;&#569;3&#65533;&#65533;F&#65533;3&#65533;&#1222;&#65533;&#65533;c}&#65533;E&#65533;&#65533;G;&#65533;&#65533;l&#65533;9h&#65533;h &#65533; 0&#65533;&#65533;r&#65533;&#65533;&#65533;4&#65533;AbXibP&#65533;f&#65533;E.&#65533; &#65533;|A&#65533;&#65533;(&#65533;n&#65533;&#65533;
V&#65533;6
&#65533;&#706;5@B(-bA&#65533;&#65533; &#65533;!+/&#65533;&#65533;&#65533;&#65533;%{T&#65533;&#65533;&#65533;8 0&#65533;D'&#65533;&#65533;&#65533;EI&#65533;&#65533;\WL1&#65533;moxH&#65533;&#65533;T&#65533;&#65533;A3ZPb5KQMp0&&#65533;2&#65533;zf&#65533;&#65533; g&#65533;k+\U&#65533;EmRm&#65533;&#882;'&#1302;&#65533;&#65533;&#65533;4k&#65533;P&#65533;7&#65533;o|C&#65533;_&#65533;&#65533;3&#65533;&#65533;&#65533;
\ &#65533;&#65533;&#65533;&#65533;%(e	Z&#65533;&#65533;&#65533;4&#65533;&#65533;d&#1027;"&#65533;Nf@$&#65533;T&#65533;.&#65533;&#65533;&#65533;&#65533;=&#65533;&#65533;&#65533;3&#65533;&#65533;&#65533;&#65533;M&#65533;\P&#65533;"`g"&#65533;&#65533;`F"b&#65533;X!r q&#65533;X&#65533;&#65533;&#65533;&#65533;&#65533;	s&#65533;
&#65533;&#65533;&#65533;H QW&#65533;e&#65533;P&#65533;J)(&#65533;	f&#65533;&#65533;0|&#65533;@T&#65533;&#65533;&#65533;1&#65533;&#65533;Y &#65533;&#65533;2&#65533;R&#65533;&#65533;(&#65533;&#65533;&#65533;&#65533;&#65533;&#65533;&#65533;WcDZ&#65533;9&#65533;-&#65533;&#65533;&#65533;&#65533;l&#1022;&#1625;m&#65533;&#65533;K&#65533;8P!&#65533;O8&#65533;@" &#65533;	Qlc#Z&#65533;g&#65533;&#65533;&#2028;@&#65533;PC&#65533;&#65533;&#65533;j:hep&#65533;fX6APSjp&#65533;&#1838;`n&#65533;&#65533;"h&#65533;&#65533;&#65533;&#65533;hx&#65533;X&#65533;&#65533;&#65533;&#65533;&#65533;T&#65533;
v&#65533;&#65533;3QDqB&#65533;&#65533;\&#65533;&#65533;Z&#65533;&#65533;C&#65533;p&#65533;B&+&#65533;M&#65533;)&#1072;&#65533;a&#65533;a~&#65533;&#65533;&#65533;DAa&#65533;R&#65533;&#65533;P&#65533;)&#65533;^&#65533;&#65533; !&#65533;&#65533;ia&#65533;&#65533;&#65533;'&#65533;&#65533;T&#65533;&#65533;/&#65533;&#65533;&#65533;:&#65533;&#65533;g&#65533;c&#65533;&#65533;&#65533;Gd&#65533;z&#65533;c&#65533;U&#65533;&#65533;
&#65533;=&#65533;&#65533;&#65533;&#65533;&#65533;&#65533;bl&#65533;&#65533;&#65533;b&#65533;q&#65533;&#65533;&#65533;*A&#65533;&#65533;(D!&#65533;H,B&#65533;p4&#65533;&#65533;Nh@@m(I&#1664;&#65533; &#65533;@M,&#65533;&#65533;2+&#1025;f:A&#65533;Wn&#65533;&#65533;&#65533;&#1642;&#65533;x&#65533;&#65533;c&#65533;&#65533;&#65533;%l&#65533;&#65533;&#65533;&#65533;&#65533; 2kX&#65533;J&#65533;$&#65533;&#65533;v&#65533;&#65533;&#661;J0&#65533;T`P&#65533;T02	UZ}.{n&#65533;NX&#65533;&#65533;&#65533;QW6&#65533;uH)&#547;&#65533;&#65533;&#65533;0La&#65533;@&#65533; =9&#257;XX&#65533;&#65533;bS&#65533;&#65533;5&#65533;Y&#65533;jkR&#65533;Xc&#65533;&#65533;i&#65533;&#65533;&#65533;V&#298;b&#65533;&#65533;&#65533;SC&#65533;&#65533;&#65533;&#65533;&#65533;&#65533;&#65533;&#65533;c&#960;&#65533;&#65533;`&#65533;8&#65533;tPJ"t&#65533;_&#65533;Gt%&#65533;?&#65533;q&#65533;&#65533;K+&#65533;3*R&#65533;&#65533;>&#65533;&#65533;&&#65533;B0&#1037;hV&#65533;&#65533;>vF&#65533;f&#65533;4&#65533;&#65533;Wx&#65533;%&#65533;&#65533;&#65533;hIKEq&#65533;s&#65533;K&#65533;&#65533;&#65533;+h&#65533;&#65533;&#65533;A&#65533;&#65533;u&#65533;I5&#65533;6&#65533;&#65533;&#65533;&#65533;y&#65533;&#65533;p&#65533;&#65533;&#65533;&#65533;rQ&#65533;Z^9&#65533;&#65533;b&#65533;&#65533;&#65533;&#65533;9N&#1940;&#65533;wZ&#65533;&#65533;
A&#65533;&#65533;~&#65533;&#1468;&#65533;&#65533;^&#65533;&#65533;&#65533;O&#65533;,F&#65533;&#65533;
p\&#65533;&#65533;D'&#65533;&#65533;&#65533;
&#65533;,X&#65533;&#65533;y&#65533;&#65533;&#65533;`&#65533;&#65533;flM&#65533;&#65533;=3>M&#65533;&#65533;0!&#65533;&#65533;&#65533;1&#65533;!r&#65533;&#65533;&#65533;&#65533;E$b&#65533;`5c]&#65533;M&#781;&#65533;&#65533;2&#65533;&#65533;&#65533;cP&#65533;c&#65533;&#65533;&#65533;&#65533;x&#65533;&#65533;1%&#65533;1&#65533;&#65533;:&#65533;$e&#65533;&#65533;&#1192;&#65533;z&#65533;&#65533;{,&#65533;&#65533;u&#65533;$=&#65533;&#65533;0&#65533;-Q&#65533;&#65533;<&#65533;&#65533;h)&#65533;z&#65533;&#65533;&#65533;&#65533;&#65533;&#65533;Q&#65533;W=&#65533;P&#65533;&#30857;&#65533;3X&&#1777;0&#65533;&#65533;7&#65533;!&#65533;&#65533;3&#65533;&#65533;.1&#65533;
B8&#65533;&#65533;&#65533;{&#65533;&#65533;&#65533;2 &#65533;7&#65533;&#65533;&#65533;&#65533;&#65533;&#65533;&#65533;BG&#65533;kR&#65533;&#65533;c9&#65533;&#65533;&#65533;+Tx&#65533;L&#65533;+&#65533;5Y&#65533;&#65533;&#65533;&#65533;`1+&#65533;&#65533;	&#65533;4&#65533;&#65533;&#65533;&#65533;>&#65533;&#65533;-r'&#65533;&#65533;'&#65533;2~@GX&#65533;)&#65533;8 +t&#65533;2&#65533;&#65533;&#65533;Bh&#65533;B&#65533;u&#65533;&#65533;&#65533;&#65533;&#65533;}h&#65533;Q&#65533;&#65533;h&#65533;S&#65533;" (&#1146;d&#65533;3&#65533;&#65533;&#65533;6&#65533;&#65533;D&#65533;&#65533;&#65533;&#65533;&#65533;&#65533;*	K&#1212;+@&#65533;&#65533;&#65533;1(&#65533;&#1546;-80&#65533;&#65533;&#65533;&#65533;s&#65533;&#65533;h&#65533;&#749;&#65533;&#65533;&#65533;.&#65533;<	,1&#65533;&#65533;H&#65533;x&#65533;X&#65533;&#65533;p8+&#65533;&#65533;&#65533;x&#65533;10!$4&#65533;+&#65533;$L&#65533;&#1395;&#65533;,&#65533;&#65533;&#65533;4@#&#65533;&#65533;&#65533;:D&#65533;&#65533;u&#65533;&#65533;:`&#65533;TA&#65533;0.&#65533;&#65533;Az<Sh&#65533;C:&#65533;&#65533;&#65533;:\0:T&#65533;&#65533;[&#65533;&#65533;&#1775;<&#65533;"&#65533;;&#65533;r&#65533;&#65533;&#65533;G&#65533;&#65533;/&#65533;8p/R&#65533;7&#65533;&#65533;&#65533;|&#65533;2&#65533;&#65533;&#65533;+QXi,&#65533;@&#1064;&#65533;R&#65533;4hd f&#65533;&#65533;&#65533;&#65533;&#65533;+"&#65533;,4&#65533;&#65533;&#65533;<&#65533;&#65533;&#65533;&#65533;(&#65533;/y+&#65533;&#65533;7&#65533;E&#65533;p&#65533;&#65533;&#65533;&#599090;&#65533;K&#65533;R&#65533;*&#65533;&#65533;&#65533;&#616;T&#65533;<i&#65533;&#65533;&#65533;&#65533;&#65533;&#65533;&#65533;&#65533;0=&#65533;&#65533;0+&#65533;&#65533;)&#65533;$<8+&#65533;&#65533;c=Gy&#65533;r=j?r&#65533;*&#65533;&#65533;D &#65533;&#65533;=w&#65533;.8&#65533;&#65533;&#65533;KDX&#65533;&#65533;&#65533;&#65533;%:&#65533;0&#1845;&j9&#65533;@&#65533;op&#65533;&#65533;,R&#65533;+&#65533;/&#65533;&#65533;&6j'8&#65533;&#65533;g&#65533;7R&#544;y&#65533;&#65533;&#1323;&#711;&#65533;uG&#65533;- &#65533;:9&#65533;B&#65533;+&#1026;p&#65533;&#65533;{?[&#65533;&#65533;&#65533;4&#65533;&#65533;s(&#65533;&#65533;|.0&#65533;h&#65533;`&#65533; -P&#65533;1!&#65533;&#65533;,-"&#65533;P)S&#65533;e&#808;&#65533;&#65533;{&#65533;&#15362;w&#65533;&#65533;&#65533;r&#65533;7 7#&#65533;a&#65533;&#65533;&#65533;(&#65533;
&#65533;	|&#65533;&#65533;O/&#211;+&#552;&#65533;&#65533;&#65533;&#65533;&#65533;&#65533;&#65533;&#65533;8=&#1339;&#65533;d&#65533;!&#65533;&#418;`&#65533;&#65533;&#11815;zK&#65533;&#65533;!R&#65533;&&#65533;&#65533;/@&#65533;@#&#65533;\&#245;&#65533;{&#65533;88&#65533;:&#65533;B&#65533;GE&#65533;&#65533;h"C&#65533;&#65533;[k&#65533;.&#65533;9&#65533;`&#65533;&#65533;i#&#65533;&#246;&#65533;&#924;&#194;,M&#65533;&#1745;&#65533;&#1215;&#65533;&#65533;&#65533;&#65533;C}+&#65533;?&#65533;@&#65533;&#65533;tB &#65533;&#65533;4&#65533;,&#65533;&#65533;&#65533;&#65533;,&#65533;-&#65533;&#65533;&#65533;E&#65533;ux&#65533;+&#65533;&#65533;|&#65533;&#65533;0&#65533;,rSDR&#65533;&#65533;&#65533;&#65533;*&#65533;&#65533;$3&#65533;&#65533;&#65533;J&#65533;&#65533;J5&#65533;&#65533;&#1128;0&#65533;q&#65533;&#355;D&#65533;-x>&#65533;h&#65533;$:O-&#65533;E1&#65533;&#1730;&#65533;&#65533;&#65533;&#65533;&#1538;DUH&#1322;@+P&#65533;&#65533;&#65533;&#65533;&#65533;O&#65533;&#65533;&#65533;&#65533;0&#65533;h&#65533;j3&#65533;&#65533;K;GZ&#65533;	0(
\&#65533;&#65533;hJs|B-&#65533;&#65533;D8&#65533;C0&#65533;&#65533;sM&#65533;Px&#309;m&#65533;&#65533;GC0&#65533;]C&#65533;K>&#65533;A&#65533;&#65533;&#65533;&#65533;&#65533;&#65533;T&#65533;&#65533;&#836;+&#65533;&&#65533;;<&#65533;Qm&#65533;&#65533;&#65533;&#65533;&#65533;&#65533;Q9B&#65533;C&#65533;&#65533;$&#65533;=&#65533;&#65533;R]&#65533;E&#65533;4&#65533;&#65533;&#65533;/-&#65533;3&#65533;&#65533;&#65533;&#275;&#65533;&#65533;!&#65533;1|&#65533;&#65533;9&#65533;I&#65533;5@6&#65533;J&#65533;8U&#65533;9&#65533;&#65533;&#65533;+&#65533;&#65533;&#65533;y4&#65533;&#65533;Ew<<&#65533;;&#65533;= &#65533;&#65533;&#65533;&#65533;&#65533;&#1602;;A&#65533;&#65533;4&#65533;J&#65533;&#65533;`&#65533;&#65533;:=&#65533;&#65533;&#65533;&#65533;&#65533;	0&#65533;(lt&#65533;&#65533;*&#65533;KU0h&#65533;&#1555;KVmU*&#65533;(&#65533;P@&#65533;U&#65533;;&#65533;;&#65533;u&#65533;&#65533;G&#65533;&#65533;&#65533;UC&#65533;=&#65533;&#65533;BK&#65533;&#65533;0&#65533;&#65533;C J&#65533;PS&#65533;&#65533;&#65533;m&#65533;7T&#65533;9&#65533;LO&#1790;&#65533;&#65533;V&#65533;d&#65533;&#65533;:}H&#65533;D&#65533;uX&#65533;#&#65533;$&#65533;A02&#65533;&#65533;&#65533;&#65533;$+
&#65533;&#65533;&#65533;Q&#65533;&#65533;&#65533;&#65533;Z&#65533;#&#1538;1&#65533;&#65533;&#65533;FL &#65533;&#65533;&#65533;&#65533;&#65533;&#65533;P%&#65533;z$<&#65533;7&#65533;R= &#65533;&#65533;w&#65533;&#65533;&#65533;+&#65533;&#65533;p&#65533;&#65533;&#65533;&#65533; Twi&#65533;&#65533;?&#65533;!]=P&#65533;&#65533;&#1550;&#65533;&#65533;&#65533;&#65533;I&#65533;J+&#65533;&#65533;	^>+&#65533;&#65533;JU)@/0&#65533;&#1314;&#65533;!U-&#65533;&#65533;.7C
_R&#65533;&#65533;&#65533;E)&#65533;3\&#65533;&#65533;:&#65533;( Z&#65533;+9&#65533;E&#65533;&#65533;]G&#65533;&#65533;&#65533;:&#65533;&#65533;}&#65533;&#65533;&#65533;&#65533;4&#65533;wfLx3&#65533;<&#65533;&#65533;C&#65533;1&#1729;&#65533;V&#65533;&#65533;&#65533;l&#65533;&#65533;&#65533;&#65533;k&#65533;&#65533;&#65533;+&#65533;f&#65533;Q"e:&#65533;&#65533;&#65533;&#65533;HB8D-&#65533;r&#65533;r4&#65533;?&#65533;]8x&#65533;H&#65533;w&#65533;&#65533;s&#65533;3&#65533;\&#65533;l&#65533;2&#65533;[&#557;&#65533;=I&#65533;&#65533;&#65533;c&#65533;;&#65533;[KR&#65533;&#65533;&#65533;HO&#65533;:&#65533;&#65533;&#204;:8&#65533;&#65533;&#65533;c&#65533;&#65533;&#65533;&#65533;&#65533;&#65533;&#65533;&#65533;&#65533;&#65533;&#65533;&#65533;&#65533;H&#1157;p&#65533;&#65533;&#65533;&#65533;2<&#65533;&#65533;S&#65533;H&#65533;d&#1794;&#65533;&#65533;% &#65533;.&#65533;&#65533;&#65533;&#65533;8U&#65533;88{&#65533;&#65533;&#65533;&#65533;&#65533;+&#65533;F&#65533;E&#65533;&#65533;&#65533;:&#65533;
)&#65533;&#65533;+&#65533;&#65533;&#65533;&#65533;59Q:&#65533;&#65533;!&#65533;U&#65533;&#65533;&#65533;7&#65533;&#65533;&#1083;&#65533;&#65533;W&#65533;Zo&#65533;q&#65533;&#45786;>|&#65533;,&#65533;&#65533;&#65533;&#65533;>&#65533;3`.&#65533;d/&#65533;&#65533;&#65533;M#w&#65533;&#65533;&#65533;&#65533;&#65533;&#65533;H&#65533;B&#65533;sRr&#65533;.&#65533;&#65533;&#65533;&#65533;B&#65533;&#65533;&#65533;[3&#65533;&#65533;>&#65533;K&#260;&#65533;&#65533;Z&#65533;%&#65533;&#65533;&#65533;9 ^&#65533;:&#65533;&#65533;I&#65533;&#65533;K&#65533;&#65533;&#65533;&#65533;C&#65533;&#65533;&#65533;$b#&#130;<VbHk&#65533;H:&#65533;D ]p&#65533;&#65533;&#65533;*K&#65533;&#65533;( 3&#65533;BK&#65533;B&#65533;e&#65533;&#25953;`^F&#65533;&#65533;&#65533;&#65533;!&#52775;&#65533;&#65533;mD&#65533;&#65533;&#65533;&#65533;&#1265;&#65533;D&#65533;&#65533;.&#65533;&#65533;.X<&#65533;*&#65533;R&#65533;KZ&#65533;&#555;C_xT&#65533;&#65533;( &#65533;&#65533;(uQ&#65533;&#65533;&#65533;F&#65533;&#65533;a&#65533;&#65533;&#65533;&#65533;&#65533;L&#65533;&#414;&#65533;1&#65533;"`,2&#65533;&#1406;^&#65533;&#65533;r&#1215;&#65533;R&#65533;&#65533;"&#65533;i&#65533;3}&#65533;&#65533;&#65533;/&#65533;;&#65533;r&#65533;
hj&#65533;&#65533;&#65533;&&#65533;&#65533;;(&#65533;^&#65533;9P&#65533;}&#65533;~0&#65533;}&#65533;&#65533;%\dR&#65533;{:P&#65533;@]&#1328;&#65533;a8&#65533;:&#65533;&#65533;KH&#65533;E P&#65533;a&#65533;&#65533;X&#65533;&#65533;&#1213;:&#65533;&#65533;&#65533;,X&&#65533;&#65533;U
&#65533;+k&#65533;U&#65533;e&#65533;rF&#65533;;(&#65533;IMFeDKJ&#1390;&#65533;&#65533;2Ue3H&#65533;&#65533;i&#65533;&#65533;&#65533;(@c_
U1N)&#65533;&#65533;1&#65533;!&#65533;&#65533;&#1774;4(G&#65533;&#65533;c<&#65533;.&#1538;9O&#65533;&#1352;^&#2025;e_!v$&#65533;=&#65533;F&#65533;&#65533;T&#65533;&#65533;&#1682;&#65533;N&#65533;&#892;QJv+&#65533;!I&#365;L&#65533;s&#65533;>&#65533;+&#65533;&#65533;R&#65533;C&#65533;&#65533;i2&#65533;&#65533;3r0c&#65533;T@&#65533;&#65533;&#65533;&#65533;&#65533;=&#65533;<9$*G&#65533;\&#65533;&#65533;&#65533;SH&#1831;&#1122;y&#65533;&#65533;m &#65533;&#65533;&#65533;K&#65533;b#f&#65533;+&#65533;&#65533;&#65533;&#65533;k/\&#65533;u&#65533;&#65533;Sf:&#65533;V&#65533;&#65533;&#65533;&#65533;K`FPId&#65533;&#65533;&#65533;8H&#65533;Q&#65533;&#1685;P&#1539;&#65533;&#65533;]O&#65533;X&#65533;(X&#1165;k=&#65533;b>3&#1538;&#65533;6&#65533;~&#65533;3&#1582;&#65533;&#65533;&#65533;L&#65533;&#65533;&#65533;(&#65533;&#65533;)&#65533;q&#65533;&#65533;Da&#65533;%&#65533;P}&#65533;)@&#65533;s]I&#705;&#65533;&#65533;O*&#65533;&#65533;&#65533;.&#1026;b&#546669;&#65533;&#65533;:&#65533;&#65533;&#65533;&#9404;I&#65533;%&#65533;_Zs&#65533;&#65533;#&#65533;jH&#65533;f&#65533;7R&#65533;[&#65533;&#65533;f'&#65533;q+&#65533;&#65533;4&#65533;&#65533;[&#65533;&#65533;&#65533;&#65533;V&#65533;s&#65533;oWZ&#65533;[&#65533;&#148;c)\&#65533;&#65533;&#65533;&&#65533;Q`&#65533;&#1932;o&#65533;8&#65533;&#65533;@&#65533; &#65533;&#65533;We&#65533;Q)&#65533; &#442;&#65533;&#65533;H&#65533;b=8q&&#65533;D`EPK&#65533;oG&#65533;<K&#65533;&#65533;&#65533;b&#65533;&#65533;=&#65533;A=&#65533;&#65533;&#1725;&#65533;&#65533;&#65533;op&#65533;H&8&#65533;u&#65533;BK&#65533;rq^+&#65533;)&#65533;&#65533;+&#65533;&#65533;9&#65533;&#65533;P-
&#65533;&#65533;&#65533;G&#65533;T&#65533;8|n3{nB&#65533;&#65533;H"&#65533;p&#65533;]&#65533;&#1602;*LrL"-`&#65533;&M_&#65533;&#65533;,&#65533;B&#65533;=&#65533;&#65533;XF2&#65533;vS&#65533;&#65533;&#65533;&#65533;&#65533;>&#65533;To&#1438;3[&#65533;$s&#65533;&#65533;&#65533;8&#65533;&#65533;i&#65533;Q&#65533;xy&#65533;n&#65533;&&#65533;&#65533;&#65533;E&#65533;BB&#65533;&#148;&#65533;*, &#65533;&#65533;&#65533;&#65533;HZGS`&#65533;42&#65533;|&#65533;iU&#65533;&#65533;b&#65533;&#65533;x&#1185;&#65533;&#65533;&#65533;q&#65533;&#65533;&#65533;h=H&#65533;R&#65533;&#65533;n&#65533;Wu,	&#65533;&#65533;&#65533;TJ&#65533;&#182;&#1537;]Tuq-&#65533;&#65533;&#65533;&#65533;/gS&#65533;(&#65533;&#65533;&#65533;3&#65533;a&#65533;&#65533;B,`&#65533;&#65533;4c&#1113;&#65533;0&#65533;&#1012;&#65533;:Vcm&#65533;&#65533;0&#65533;}&#65533;&#65533;&#65533;&#65533;&#65533;T&#65533;i&#65533;(&#65533;EB;&#65533;!3&L&#65533;-@&#65533;&#322;q4.&#65533;$<&#65533;Gj&#65533;&#65533;&#65533;7EB&#65533;(&#65533;z&#65533;&#65533;&#65533;K&#65533;&#65533;?&#65533;&#65533;M<&#65533;K&&#65533;&#570;&#65533;i&#65533;&#65533;&#65533;&#65533;i&#65533;Y&#65533;V&#65533;+|&#65533;cA&#65533;&#65533;&#65533;&#65533;B&#65533;59&#65533;B&#65533;&#65533;&#65533;E)b&#65533;0&#65533;&#65533;&#65533;H9@&#65533;&#65533;&#65533;&#65533;&#65533;&#65533;&#65533;&#65533;&#65533;#&#65533;&#65533;fc2ocA&#1213;&#65533;9 &#65533;f&#65533;0&#65533;6&#65533;&#65533;&#65533;]&#65533;U-t&#65533;$U&#65533;8&#65533;-E&#65533;&#65533;&#65533;&#65533;<<p<<h<&K&#65533;3`&#65533;&#65533;<&#65533;&#65533;&#65533;&#65533;(Y&#65533;&#65533;&#926;&#65533;)&#65533;&#65533;&&#65533;&#65533;P%&#65533;&#65533;q&#65533;f&#65533;&#65533;0b&#65533;&#65533;	&#65533;&#65533;a&#65533; 3&#65533;&#65533;&#65533;0c&#65533;&#65533;&#65533;'M9x&#65533;A3&#65533;&#65533;G*T&#65533;h&#65533;"%&#65533;&#65533;)&#65533;&#65533;&#65533;gN&#65533;s&#65533;l&#65533;&#65533;M5:&#872;0&#65533;F&#65533;9&#65533;&#65533;&#65533;'&#65533;&#65533;P&#65533;G&#65533;eZ&#65533;)R|&#65533;&#65533;J&#65533;JU*T&#65533;G&#65533;.e&#65533;&#65533;&#65533;&#65533;&#1254;^&#65533;&#65533;Uj&#65533;&#65533;&#1523;j&#1506;e&#65533;&#65533;&#65533;[&#65533;k&#65533;&#65533;&#65533;l>&#65533;V&#65533;U&#65533;;&#65533;&#65533;&#65533;|&#65533;&#65533;&#65533;)d&#65533;P&#65533;F&#65533;
&#65533;&#65533;&#65533;&#65533;(T&#65533;\	s&#65533;&#792;1&#65533;&#65533;&#65533;&#65533;&#65533;*U&#65533;&#65533;&#65533;)&#65533;&&#728;+&#65533;!&#65533;)'5&#65533;&#65533;q&#65533;&#65533;&#65533;S&#65533;&#729;x&#65533;&#65533;&#1123;&#65533;&#65533;%O&#65533;&#1280;1sF&#65533;&#65533;4*n&#65533;&#1337;&#65533;y&#65533;6j.&#65533;c&#65533;4&#65533;&#996;&#65533;&#65533;&#65533;39&#65533;Ho&#65533;&#29861;<jrFo&#65533;&41&#65533;&#65533;0&#65533;+&#65533;&#65533;L&#65533;&#65533;&#65533;CI&#65533;PE1E&#65533;&#65533;`A	&#65533;&#65533;E9&#65533;&#65533;1&#65533;Bc&#65533;VFc&#801;&#65533;mFi[lAYl&#65533;\`AR&&#65533;13}d&#65533;&#65533;&#65533;&#65533;q&#65533;vjl&#65533;&#65533;'x#X]&#65533;&#65533;&#65533;Rveu&#65533;S&#65533;&#65533;&#1380;&#65533;a-&#65533;&#65533;\p!&#65533;&#65533;oi&#65533;%&#65533;]v&#65533;d]w5&#65533;d^E&#65533;&#65533;OU&#65533;&#65533;&#65533;Nd,	$&#65533;,&#65533;H!d86QD&#65533;&#65533;Xd&Qfp&#65533;AJ=}Q&#65533;&#65533;<&#65533;pQ[\&#65533;d&#65533;&#65533;&#65533;.&#65533;4E&#65533;a&#65533;1l&#65533;x&#65533;Lz&#50248;p&#65533;&#65533;&#65533;Fx`p&#65533;sj&#65533;&#65533;&#65533;N6&#65533;ap&#1825;&#65533;l&#65533;&#65533;g8tB&#1837;&#65533;s&#65533;&#65533;q,m&#65533;qIi&#65533;&#65533;&#65533;&#65533;&#65533;GVHa&#65533;f&#65533;7&#65533;&#65533;&#65533;MQ&#2005;b(&#65533;`A&#65533;&#65533;&#65533;&#65533;&#65533;
1`&#65533;UveX4GfeT&#65533;F&#65533;up&#65533;T&#65533;X&#65533;&#65533;&#65533;ZfEGs&#1057;&#65533;G1&#65533;&#65533;&#65533;z:&#65533;Q&#65533;4D&#65533;&#1364;Yva&#65533;U&#65533;P&#65533;&#65533;&#65533;^&#65533;i5&#65533;w!Ir&#65533;^&#65533;&#65533;&#65533;&#65533;)g&#1813;&#65533;x-&#65533;V &#65533;v&#65533;>&#65533;&#65533;u&#65533;>&#65533;d!&#65533;!&#65533;&#65533;X&#65533;&#65533;&#65533;I&#65533;e&#65533;]1Qf&#65533;&#65533;&#65533;	?&#65533;&#65533;&#65533;&#65533;?&#65533;8&#65533;h&#1169;fQ&#65533;q&#65533;&#65533;g&#65533;Y&#65533;M&#65533;p&#65533;Fw&#65533;&#65533;M&#65533;&#65533;p&#65533;	&#1630;&#65533;&#65533;&#65533;1&#65533;&#65533;9&#65533;&#65533;5&#4202;P6&#65533;V\&#65533;?~&#65533;&#65533;t&#65533;E&#65533;j&#65533;gw&#65533;&#65533;R&#65533;F&#65533;X&#65533;Tk&#65533;&H&#65533;&#65533;&#65533;&#65533;G&#65533;EQEQ&#65533;W$&#65533;D&#65533;C&#65533;9A&#65533;qN&#1144;&#65533;[&#65533;&#65533;o&#65533;s,&#65533;E&#65533;[l&#65533;&#65533;]&#65533;&#65533;^&#65533;&#65533;%s&#65533;&#65533;&#65533;&#65533;?&#65533;&#65533;&Lcq&#65533;E^	&TS&#65533;&XX&#65533;i&#65533;&#65533;cJY&#65533;Sca&#65533;1YV&#65533;|&#65533;ZU&#65533;&#65533;&#65533;&#65533;&#65533;&#65533;UD@&#65533;|F*&#65533;0&#65533;>&#65533;&#65533;D,"h&#65533;"H&#65533;1Mi&#65533;&#65533;&#65533;&o&#65533;	0&#65533;&#65533;&#65533;&#65533;i&#65533;5}Re&#65533;&#65533;j&#65533;r &#65533;&#65533;&#65533;&#65533;Y&#65533;&0&#65533;r&#65533;&#65533;&#65533;
&#65533;&#1691;&#65533;&#65533;&#65533;&#65533;&#65533;l&#220;&#65533;&#65533;&#65533;XAf@&#65533;&#65533;&#65533;&#1251;-(&#65533;8&#65533;3&#65533;
&#65533;p&#65533;&#65533;Gs[0&#65533;&#65533;&#65533;9)8&#65533;2&#65533;&#1412;!*&#65533;@z&#65533;W&#65533;"&#65533;&#65533;h!&#65533;I&#65533;&#65533; +&#65533;&#65533; &#65533;&#65533;&#65533;E&#65533;P&#65533;&#65533;&#65533;&#65533;D&&#65533;&#65533;&#65533;&#65533;e,8&#65533;
&#65533;Q,&#65533;=&#65533;&#65533;&#65533;&#65533;\'&#65533;1%&#65533;&#1615;H23&#65533;&#65533;&#65533;&#65533;1P&#65533;~tQ&#65533;`F&#65533;+&#7125;sqY[&#65533;B&#65533;&#65533;|24|&#1099;Q&#65533;&#292;&#65533;&#65533;&#65533;&#65533;?&#65533;H8&#65533;&#65533;x&#65533;3#&#65533;=]0Y&#65533;&#65533;&#65533;@F&#65533;&#65533;XITi$0?&#65533;f&#65533;T`I&#65533;R&#65533;&#65533;&#65533;d&#65533;R&#65533;&#65533;L&#65533;_&#65533;0&#65533;f&#65533;&#65533;L`+lz&#65533;&#65533;>&#65533;&#65533;&#65533;|&#65533;&#65533;&sH&#65533;&#65533;s6&#65533;&#65533;A3K<B&#65533;&#65533;*&#65533;&#65533;sr&#65533;1&#65533;	P`&#65533;0&#65533;&#65533;&#65533;V&#65533;&#65533;3&#65533;&#65533;Hi
&#65533;&#65533;GM&#1183;<&#65533;iA&#65533;3Pd&#65533;&#389;&#65533;&#65533;|&#65533;E&#65533;&#65533;&#65533;F6&#65533;&#65533;6&#65533;}&#65533;4"&#65533;B&#65533;&#65533;&#65533;&#65533;&#65533;&#65533;F&#65533;&#65533;	|&#65533;&#65533;&#65533;Hp&#65533;^&#65533;&#65533;?&#65533;+&#65533;"&#65533;&#65533;VY&#65533;&#65533;l&#65533;&#65533;&#65533;&#65533;*X_&#65533;UU&#65533;E}f]&#65533;Us&#65533;4&#65533;&#65533;&#1026;&#65533;s&#65533;	&#65533;&#65533;uo<a&#65533;&#65533;x-l&#65533;P&#65533;&#65533;?&#65533;1&#65533;EQ&#65533;5}&#65533;&#65533;D",t&#65533;1d&#65533;&#65533;&#65533;&#65533;E&#65533;7&#65533;S&#65533;&#65533;d&#65533;&#65533;&#65533;7&#65533;f0&#65533;&#65533;&#65533;&#65533;&#65533;9d&#65533;8&#65533;&#65533;w,s&#65533;|&#65533;&#65533;^l&#65533;C&#1174;&#65533;&#65533;&#65533;&#65533;&#65533;&#65533;&#65533;	X&#65533;s&#65533;s^&#65533;&#65533;&#65533;&#65533;`&#65533;&#65533;&#65533;.!+&#65533;&#65533;&#65533;)(D@B&#65533;A&#65533; L&#65533;&#65533; &#1187;&#65533;&#1759;3&#65533;&#65533;F5&#65533;n&#65533;,Q&#65533;&#65533;&#65533;&#65533;&#65533;o&#65533;A&#65533;&#65533;&#65533;*T&#65533;z&#65533;&#65533;&#65533;&#65533;&#1699;KZ&#65533;{&#65533;4R&#65533;&#65533;$JP&#65533;&#65533;&#65533;&#65533;&#65533;$SS&#65533;&#65533;U&#65533;&#65533;&#979;&#65533;+&#65533;&#65533;&#65533;&#65533;#iL&#65533;&#65533;e#,z&#65533;i&#65533;&#65533;$>&#65533;B&#257;&#65533;1&#65533;e&&#65533;Z&#65533;@&#65533;5q &#65533;7&#65533;A&#65533;=xm&#65533;&#65533;d&#65533;:&#65533;&#65533;1&#65533;&#65533;&#65533;T&#65533;&#65533;Nr&#65533;&#65533;&#65533;&#65533;&#65533;\;&#65533;p=&#65533;&#65533;up&#1553;T=&#65533;]/U(,&#65533;&#65533;|&#65533;&#65533;&#65533;&#65533;&#65533;e&#65533;-&#65533;q&#65533;&#65533;&#65533;W&#65533;&#65533;69g&#65533;m%04X&#65533;s&#65533;)s&#5904;&#65533;&#65533;i&#65533;&#65533;&#65533;c&#65533;&#65533;ia&#65533;u4&#65533;&#65533;&#65533;&#65533;
h&#65533;&#65533;L:&#65533;4&#65533;&#65533;C&#65533;&#65533;Dw9&#65533;&#65533;<&#65533;l0FC&#65533;&#41021;u&#65533;&sx&#65533;
Z&#65533;&&#65533;&#65533;&#65533;|_.AV&#685;&#65533;&#65533;I&#65533;{&#65533;As&#65533;0&#65533;:-&#65533;&#65533;L0&#754;d&#65533;T&#65533;O&#65533;&#65533;^&#65533;*&#65533;RX&#65533;&#65533;)&#65533;&#65533;:E&#65533;&#65533;Z&#33992;E2G&#65533;S&#65533;&#65533;&#65533;d&#65533;5&#65533;>&#65533;V&#65533;&#65533;&#65533;`=v&#65533;x6cj&#65533;&#65533;a}&#65533;3&#65533;B&#65533;l&#65533;&#65533;&#65533;8,&#65533;:A&#65533;h&#65533;&#65533;O&#65533;p(&#65533;&#65533;H^/;&#65533;&#65533;&#65533;F2z&#65533;&#65533;&#65533;&#65533;&#65533;&#65533;!n&#65533;Z&#65533;&#1842;&#65533;&#65533;&#65533;	&#65533;N!&#65533;&#65533;&#65533;"&#65533;X*&#65533;&#65533;2&#65533;&#65533;+c)C&#65533;<&#65533;&#65533;v&#65533;&#65533;o&#65533;&#1939;&#65533;	&#65533;&#65533;&#65533;&#65533;B&#65533;&#65533;&#65533;1&#65533;7 &#65533;i_A73&#65533;Ns&#65533;x&#65533;&#65533;`&#65533;&#65533;&#65533;
W&#65533;>&#65533;pLX&#65533;e&#65533;T]&#685;&#65533;&#1502;&#65533;%&#65533;_&#65533;?&#65533;L&#65533;&#65533;&#65533;&#65533;T-a&#65533;&#65533;&#65533;*&#65533;&#65533;&#65533;=&#65533;wg&#65533;&#65533;,Ac_c&#65533;&#65533;#&#65533;ac,&#65533;4&#65533;4&#65533;W&#65533;&#65533;&#65533;&#65533;&#65533;B&#65533;2&#65533;&#65533;&#65533;&#1530;&#65533;X.h&#65533;0E.ak&#65533;Pt&#65533;&#65533;A2&#65533;&#65533;&#65533;p&#65533;6X&#65533;#c&#65533;mhT#&#65533;^&#65533;,C&#65533;E+@H?f&#65533;Hw&#65533;&#65533;)_I+&#65533;&#147;&#65533;&#65533;q&#65533;}&#65533;w	&#65533;G&#65533;&#65533;&#65533;>#-&#65533;Y&#65533;Y7&#65533;(&#65533;&#589;ofb&#65533;&#65533;&#65533;0',&#65533;4&#65533;&#65533;F&#65533;#CR{&#65533;qq&#65533;&#65533;V7&#65533;&#65533;&#65533;G+&#65533;4&#65533;D&#749;&#65533;2&#65533;U7&#65533;U&#65533;&#65533;&#65533;&#65533;x&#65533;&#65533;&#65533;u>&#65533;?&#65533;;&#1283;&#65533;&#65533;O&#65533;&#17390;&#65533;&#65533;!I&#65533;&#65533;&#65533;~&#65533;&#65533;&#65533;]=$P!,b&#65533;ySGU&#65533;&#65533;&#65533;&#65533;&#65533;&#65533;I&#65533;pg&#65533;QFk&#65533;&#65533;t&#65533;u&#65533;E&#65533;&#65533;&#65533;&#65533;&#65533;L&#65533;&#1208;X&#65533;t&#65533;&#1428;&#65533;&#65533;&#65533;p^N&#65533;&#1969;8K,&#65533;&#65533;&#65533;m&#65533;&#65533;wH&#65533;&#65533;&#65533;&#65533;F&#65533;&#65533;&#65533;&#65533;&#65533;&#65533;&#65533;&#65533;=&#65533;&#65533;&#65533;P&#65533;&#65533;\&#65533;tTX&#65533;M&#65533;}&#65533;&#65533;U&#65533;&#65533;&#65533;&#65533;j&#65533;t&#1247;&#65533;I&#65533;&#65533;&#65533;&#65533;!HB&#65533;&#65533;&#65533;N&#65533;Ye&#65533;&#848;a&#65533;M&#65533;&#65533;&#65533;g&#65533;=&#65533;&#65533;0&#65533;&#65533;H	!&#65533;&#65533;f5&#65533;%,&#65533;&#65533;>&#65533;&#65533;&#65533;5&#65533;]&#65533;&#65533;&#65533;&#65533;&#65533;&#65533;&#1429;IU	&#65533;~&#65533;>&#65533;C9&#65533;C1&#65533;,&#65533;B7|&#65533;>(&#65533;&#65533;H]VD&#648;&#65533;&#65533;<&#65533;.&#65533;"&#65533;L=&#65533;&#65533;0a&#65533;Ic(VGIF&#65533;a&#65533;I^I&#65533;(&#840;Ta&#65533;&#65533;[&#65533;1&#65533;B&#65533;&#65533;UA~\pU&#65533;b&#65533;&#394;&#65533;&#65533;&#65533;F&#65533; O"t^&#65533;&#65533;D&#65533;0N&#65533;%|&#647;F&#65533;v%&#65533;|&#65533;&#65533;&#65533;&#65533;b&#65533; &#65533;&#65533;Nl&#65533;|&#65533;&#65533;&#65533;&#65533;FM&#65533;$@&#65533;&#65533;!&#65533;&#65533;&#49940;}&#65533;&#65533;&#65533;&#65533;&#65533;2&#65533;&#65533;1&#65533;&#65533;&#65533;H&#65533;~0D&#65533;N&#65533;,N&#65533;&#1290;%&#65533;"&#65533;&#65533;&#65533;"]O&#65533;&#65533;H$&#65533;&#65533;=&#65533;|IH&#65533;&#65533;&#65533;EV&#65533;&#65533;d]&#65533;Q&#1539;&#65533;&#65533;R&#65533;&#65533;P&#65533;&#65533;&#65533;W&#65533;E=&#65533;b,&#65533;&#65533;)@#(&#65533;$LB7&#65533;C=&#65533;&#65533;&#65533;&#65533;&#65533;&#65533;&#1667;&#65533;&#65533;UE&#65533;&#65533;&#65533;R_&#65533;&#65533;=&#65533;C<&#1027;3h&#65533;#&#1033;&#65533;&#65533;H&#65533;&#797;&#65533;&#65533;&#65533;&#65533;~P&#65533;&#65533;a~X&#65533;&#65533;&#65533;jp%&#1923;&#65533;&#65533;~|&#65533;Xp]&#65533; &#65533;&#65533;xeH&#65533;q&#65533;9y&#65533;&#65533;$ON\O|&#65533;&#65533;%&#65533;co&#1542;&#1035;&#65533;&#65533;F@fC&#65533;&#65533;q&#65533;&#65533;Y&#65533;&#65533;N&#65533;&#65533;&#65533;&#65533;&#65533;m&#65533;T&#65533;&#65533;&#65533;C&&#65533;&#65533;$Iz&#65533;&#65533;&#65533;&#65533;&#65533;I&#65533;&#65533;@F&#65533;&#65533;	f&#65533;&#65533;D&#65533;&#65533;IFG&#65533;Y&#65533;&#1294;&#65533;f&#65533;&#1308;|T&#263;&#65533;&#65533;?&#65533;&#65533;!&#65533;S&#65533;U&#65533;&#65533;`N&#65533;lZQ%&#65533;N`&#65533;&#65533;&#65533;
&#65533;C*r&#65533;&#1612;(e&#65533;(&#65533;R&#65533;W&#65533;"&#1377;&#65533;&#65533;&#65533;&#65533;&#65533;}C1&#65533;"*&#65533;&#65533;b&#65533;g&#65533;&#65533;"P&#65533;W&#65533;&#65533;,&#65533;&#65533;L&#65533;&#65533;X&#65533;0&#65533;]>&#65533;e&#65533;R&#65533;&#65533;\&#65533;"&#65533;&#65533;&#65533;A&#65533;&#65533;I&#65533;	&#65533;&#65533;&#65533;\&#65533;&#65533;&#65533;4&#65533;M&#65533;&#65533;u&#65533;0&#65533;UG&#65533;&#65533;&#65533;&#65533;&#65533;T&#65533;&#65533;X&#65533;:&#65533;&#65533;&#65533;&#65533;&#65533;D&#65533;s&#65533;&&#65533;hZ&#65533;i&#65533; &#65533;VD&#65533;x&#65533;&#65533;&#65533;G&#65533;&#65533;&#65533;|&#65533;&#65533;&#65533;T&#65533;&#65533; &#65533;Xd&#65533;d&#65533;&#1799;C&#65533;I&#65533;`c&#65533;,A&#65533;`f&#65533;fd&#438;&#65533;(&#65533;\&#65533;&#65533;a&#65533;&#65533;=Yy&#65533;N9N&#65533;M	&#65533;P@&#1107;&#65533;&#65533;&#65533;&#65533;|&#27129;&#65533;
&#65533;&#65533;&#65533;|&#935;X&#65533;RZ&#1959;&#65533;P[B&#65533;/j&#65533;-&#65533;&#65533;}&#65533;O&#65533;&#65533;:h1`&#65533;'tXk&#65533;&#65533;$#LB/T&#65533;&#668;Z&#65533;&#65533;%QM&#65533;&#65533;&#65533;&#65533;&#1603;R&#65533;&#65533;6h&#65533;"&#65533;&#65533;BT&#65533;&#65533;&#65533;&#65533;&#65533;r$&#65533;]gN&#65533;Ine&#65533;&#65533;4&#65533;&#65533;(pU&#9828;&#65533;  &#65533;&#65533;&#65533;!&#65533;&#65533;&#65533;&#65533;%$&#65533;&#65533;+&#65533;:&#65533;x-&#65533;x](&#65533;&#65533;x&#65533;'&#65533;f&#65533;U&#312;&#65533;&#65533;&#65533;Xp"?&#65533;&#65533;&#65533;&#1096;&#65533;d&#65533;&#65533;&#429;&#65533;D&#65533;T&#65533;&#65533;$&#65533;&#65533;1&#777;!EM&#65533;D,&#65533;&#65533;)j|M&#65533;&#65533;h&#65533;&#65533;Y&#65533;&#65533;&#65533;&#65533;&#65533;&#65533;E]&#65533;&#65533;&#65533;&#1672;G!-&#65533;&#4126;Nfs&#65533;O&#65533;@	@&#65533;4&#65533;*&#65533;&#65533;&#65533;n&#65533;&#65533;Y&#65533;&#65533;`&#65533;_&#65533;&#65533;&#936;&#65533;'&#65533;&#65533;R&#65533;&#65533;&#65533;[&#65533;C&#65533;&#65533;*&#65533;&#65533;(4&#65533;);z(&#65533;88m&#65533;&#65533;&#65533;&#65533;L&#1856;&#65533;&#65533;&#65533;e`&#65533;&#65533;&#65533;&#65533;[&#65533;&#65533;&#65533;R&#65533;)&#65533;	6&#65533;&#65533;!&#257;7Yk&#1941;&#65533;	&#65533;&#65533;4&#65533;&#33362;&#65533;aW\{&#65533;f&#65533;&#65533;d&#65533;	\&#65533;m&#65533;&#65533;&#65533;&#65533;!&#65533;&#65533;$&#65533;&#65533;&$B#x&#65533;xy&#65533;pp.p&#65533;&#65533;&#65533;jm&#65533;&#65533;&#65533;&#65533;&#65533;&#65533;&#65533;&#1805;&#65533;5&#65533;|Ne&#65533;N&#65533;T&#65533;K!^&#325;&#65533;&#65533;\&#65533;pI&#65533;eN&#65533;@&#65533;d&#65533;&#65533;v`&#65533;&#65533;&#65533;&#65533;&#65533;&#65533;&#65533;P&#65533;&#65533;&#65533;A&#65533;&#65533;&#65533;&#65533;&#65533;f&#65533;AB&#65533;&#65533;P&#416;UlD&#65533;&#65533;,&#65533;&#65533;&#65533;?&#65533;H=uOD&#65533;@
&#65533;&#65533;&#1546;&#65533;Q&#65533;0>`/-&#65533;&#65533;&#65533;(&#65533;&#65533;Tj&#65533;>&#65533;U&#65533;&#65533;a&#65533;&#65533;&#65533;&#65533;o,&#65533;(l&#65533;-&&#65533;&#65533;&#65533;&#65533;j0r&#65533;&#65533;N&#65533;R&#65533;&#1766;-&#65533;&#65533;&#65533;-<x&#65533;!&#65533;&#65533;a &#65533;&#65533;i&#65533;&#65533;au&#65533;&#65533;b&#65533;Q .&#65533;U&#65533;.&#65533;tb&#65533;f&#65533;)&#65533;&#65533;&#742;\-&#65533;&#65533;&#65533;T!&#1556;&#65533;&#65533;&#65533;V&#65533;&#65533;&#65533;z&#65533;j-&#65533;>&#65533;E\&#65533;&#65533;&#65533;&#65533;&#65533;&#65533;&#65533;,&#65533;&#65533;x&#65533;&#65533;<&#1653;,&#65533;\&#65533;&#1822;&#65533;&#65533;`&#65533;&#65533;&#65533;&#65533;&#65533;&#65533;Ip\&#65533;&#65533;&#65533;=&#65533;0&#65533;U&#65533;&#65533;L&#65533;&#65533;&#65533;&#65533;&#65533;B#&#65533;&#65533;&#65533;&#65533;Z&#65533;|&#65533;&#65533;&#65533;w6J&#1672;%&#65533;&#65533;h&#65533;&#65533;_&#65533;&#65533;&#65533;s&#65533;P4@&#352;]T&#65533;&#65533;ZU&#65533;&#65533;&#65533;[&#65533;&#65533;,&#65533;&#65533;Z(9&#65533;W&#65533;&#65533;)&#65533;B&#65533;4&#65533;|&#65533;&#65533;o0&#65533;$&#65533;&#65533;<&#65533;b&#65533;d&#65533;&#65533;&#65533;&#65533;)&#65533;&#65533;&#65533;M&#65533;=t&#65533;&#65533;&#65533;&#65533;&#65533;/&#65533;&#65533;&#65533;>&#65533;L&#65533;$,&#65533;a&#65533;c&#65533;H&#65533;&&#65533;&#65533;p&#65533;&#65533;&#65533;&#1144;&#65533;v&#65533;q&#65533;&#65533;
&#65533;dPiP&#65533;$&#65533;l&#1556;&#65533;&#65533;&#65533;Jo$&#65533;&#65533;&#65533;&#65533;&#65533;&#65533;K2)@&#38114;&#65533;&#65533;&#65533;Ep&#65533;I&#65533;&#1875;BU&#65533;}X\&#65533;!V@&#65533;&#65533;	&#65533;&#65533;F]@&#65533;6$o&#65533;&#65533;&#65533;&#65533;&#65533;&#65533;&#65533;68kF&#65533;`F&#65533;TI&#65533;&#65533;%&#65533;&#34000;&#65533;F &#65533; &#65533;&#65533;&#65533;F&#1120;&#42701;<Gh&#65533;&#65533;`&#65533;&#65533;L*QVhV&#65533;oZ&#65533;j&#65533;&#65533;&#65533;O&#65533;&#65533;&#65533;n&#65533;-&#65533;Z&#65533;@&#65533;&#65533;&#65533;&#65533;B*8&#65533; \&#65533;rm(B&#65533;&#65533;&#65533;7&#65533;&#65533;&#65533;&#65533;*X&#65533;	[^&#65533;2&#65533;&#65533;&#65533;&#65533;R&#65533;&#65533;[&#65533;74&#65533;(&#65533;&#65533;"&#65533;F"&#65533;&#27462;H&#65533;YG&#65533;,&#65533;ft&#65533;6&#65533;&#65533;,&#65533;0g&#65533;&#65533;&#1886;&#65533;&#597;&#65533;Y&#1928;:&#65533;&#65533;&#65533;&#65533;&#65533;Z&#65533;'&#65533;&#33454;&#65533;J&#65533;&#152;&#65533;wB1&#141;&#65533;&#65533;`GE&#65533;(&#65533;4&#65533;`AA&#65533;\$&#65533;_6&#65533;_ko&&#65533;H#p/&#65533;&#65533;&#65533;&#65533;)^&#65533;Ddt&#65533;&#65533;&#65533;&#65533;&#65533;v@&#65533;Ye&#65533;U&#65533;v&#65533;&#65533;$g&#65533;&#65533;0Y&#65533;&#65533;&#65533;P!&#1895;-&#65533;&#65533;&#65533;&#65533;&#65533;txX&#65533;&#65533;9&#65533;&#65533;&#65533;BI&#65533;&w&#65533;y&#65533;4O[&#65533;=&#65533;&#65533;S&#65533;&#65533;&#65533;&#65533;&#65533;&#1675;e&#65533;"4B#&#65533;B&#65533;*u&#65533;&#65533;&#65533;&#336;&#65533;&#65533;&#65533;W&#65533;&#65533;P&#65533;&#65533;0&#65533;Z&#65533;&#65533;/{C!&#65533;B.&#65533;&#65533;[/aD&#65533;c,3&#65533;&#65533;&#65533;&#65533;&#65533;v&#65533;JF_&#65533;u&#65533;d&#65533;&#65533;6l(Sk&#1291;fX&#65533;9&#65533;0:&#1748;1;&#243;&#65533;&#65533;.&#65533;:)G &#65533;F&#65533;&#65533;{o&#65533;]&#65533;&#65533;&#65533;&#65533;p&#65533;h&#65533;&#325;\&#65533;&#65533;&#65533;&#65533;&#65533;&#65533;tGl&#65533;CN&#65533;&#65533;6e"&#1934;V&#65533;&#65533;Z&#397;&#65533;T&#65533;Y&#65533;u&#575;y&#65533;o_m&#65533;&#65533;9&#65533;)&#65533;&#65533;&#65533;&#65533;^g&#65533;&#65533;M5&#65533;"wj&#65533;&#65533;&#65533;<~&#65533;&#65533;`&#65533;&#65533;P2
&#65533;C&#65533;4&#65533;T	z&#65533;&#65533;y&#65533;/&#65533;P&#65533;LP&#65533;b)&#748;CS&#65533;&#65533;2w&#1550;&#65533;&#1793;$&#65533;&#65533;(lC-+5&#65533;&#65533;&#65533;.N(&#65533;&#65533;?p&#65533;&#1706;I&#65533;&#65533;%&#65533;&#65533;&#65533;0lC7&#65533;&#65533;"0&#65533;&#65533;2^&#65533;&#65533;&#65533;&#65533;&#65533;1cl8&#65533;c&#65533;0&#65533;"7&#65533;x&#65533;&#65533;&#65533;&#65533;&#65533;f&#65533;&#65533;&#65533;&#65533;&#65533;&#65533;&#65533;&#65533;&Wz&#65533;&#65533;.T&#65533;e&#65533;&#65533;N &#65533;&#65533;=&#65533;&#65533;&#65533;^O&#65533;&#65533;&#65533;,&#65533;g&#65533;&#1079;b&#65533;&#65533;&#65533;|&#65533;xr&#65533;}&#65533;6&#65533;&#65533;&#65533;&#65533;&#1742;&#65533;{&#65533;C&#65533;&#65533;7&&#65533;?&#65533;&#65533;r#&#65533;5{8&#65533;&#65533;&#65533;6&#65533;7&#65533;&#1550;&#1118;&#65533;&#65533;q6M&#65533;G&#65533;H&#65533;@7N&#65533;&#65533;Ghh:&b&#65533;rP&#65533;&#320;&#65533;X&#65533;&#65533;)u&#65533;&#65533;&#65533;&#65533;/eU&#65533;&#65533;)Z&#1902;z&#65533;&#65533;&#65533;&#65533;Y&#65533;7*\%$,!L&#65533;&#65533;Cn&#65533;JB#L.&#65533;&#65533;"&#652;&#65533;YSy&#65533;m&#65533;&#65533;[&#65533;&#65533;>&#65533;&#65533;!&#65533;(&#65533;&#65533;.t&#65533;.X&#65533;&#903;&#65533;"t&#65533;c&#65533;S&#65533;"&#65533;&#1156;xqf`&#65533;16O&#65533;&#65533;5&#65533;&#65533;&#1060;i4&#65533;ZDM&#65533;&#65533;4.&#65533;&#65533;}&#65533;&#65533;&#65533;"&#65533;&#65533;~.pH&#65533;xK"b&#65533;&#65533;j&#65533;&#65533;&#65533;=7N8&#65533;&#65533;T&#65533;&#65533;6&#65533;&#65533;G&#65533;&#65533;A"3iRi&#65533;4J&#65533;&#65533;&#65533;;&#65533;&#65533;&#65533;8&#65533;{&#65533;&#65533;&#65533;&#1609;jl&#65533;8;&#65533;&#65533;&#65533;&#65533;j&#65533;*eN4&#65533;y&#65533;3&#65533;&#65533;&#65533;bLpg&#65533;{&#65533;&#65533;&#65533;&#65533;&#511;&#65533;;&#65533;&#65533;
e&#65533;W&#65533;6&#65533;T&#65533;5U&#65533;&#65533;&#65533;&#65533;&#65533;-&#65533;&#65533;b&#65533;&#65533;{&#65533;"&#65533;.&#65533;&#1794;Z&#65533;HB$L*&#65533;&#65533;&#65533;&#65533;&#65533;Xqb&#65533;3&#65533;_&#65533;<+_@}&#65533;&#65533;&#65533;:<&#65533;&#65533;(&#65533;/h}7&#65533;[+3@02T(2c&#65533;`&#65533;r&#65533;J&#65533;+J&#65533;(&#65533;&#65533;&#65533;(&#65533;L&#65533;&#65533;%&#788;)Q&b&#65533;&#65533;&#65533;,'&#204;I&#65533;9r&#65533;&#65533;q)&#65533;&#65533;9z&#65533;&#1305;3&#466;L&#65533;&#65533;,]&#65533;4&#65533;&#65533;&#65533;s&#65533;I&#65533;&#65533;&#662;-a&#65533;&#65533;A&#65533;&L&#65533;4a&#65533; &#65533;'M&#1515;O&#65533;L&#65533;Ra&#65533;&#65533;&#65533;&#65533;&#65533;&#65533;r&#65533;R<z.]&#163;&#65533;*&#65533;&#65533;$&#65533;&#65533;&#65533;@&#65533;&#65533;&#65533;p&#65533;	0i&#65533;X&#65533;0&#20629;
"&#65533;N&#65533;q$&#65533;)R&#65533;Sf&#65533;&#65533;&#65533;e8w&#65533;Y&#65533;&#65533;,
&#65533;l&#65533;&#65533;&#65533;&#65533;&#65533;h&#65533;PM&#65533;f'&#65533;jv&#921;Z[&#65533;&#65533;&#65533;1&#65533;`&#65533;&#65533;&#65533;N&#65533;&#65533;&#65533;&#759;|&#65533;r&#65533;&#65533;Eo~&#2045;&#65533;&#1379;G&#65533;gOyr&#65533;&#65533;&#65533;+&#63420;{y&#65533;&#65533;&#65533;&#65533;&#65533;<&#65533;&#65533;&#65533;&#46587;&#65533;?_>?b&#330;&#65533;&#65533;H&#65533;&#65533;7p&#1592;&#65533;+8Q&#65533;&#65533;QzY&#65533;>&#65533;&#1299;/>&#65533;&#65533;&#65533;0&#65533;	&#65533;;/&#65533;&#267;&#65533;&#65533;&#65533;&#65533;G&#65533;&#65533;&#65533;	Q}D&#65533;g;}&#65533;&#65533;F&#65533;VvF&#65533;n&#65533;&#65533;av&#65533;e&#65533;E
9H3-&#65533;x&#65533;
&#65533;&#65533;&#65533;(&#65533;(>&#65533;b&#65533;!'(k2&#65533;&#65533;&#65533;&#65533;&#65533;&#65533;&#65533;&#65533;"&#65533;+V#&#65533;&#65533;&#65533;&#65533;%&#65533;j&#65533;I&#65533;&#65533;&#65533;C&#65533;1&#65533;&#65533;(&#65533;.1S&#65533;1&#65533;&#65533;c)&#65533;&#792;&#65533;*9&#65533;RJ&#933;L&#65533;&#65533;3&#65533;2&#65533;
&#65533;&#65533;L&#65533;(&#65533;&#65533;	&#65533;&#65533;K&#65533;$'&#65533;K&#65533;&#65533;$l0N(&#65533;0&#65533;&#43696;6R&#65533;
,>M&#714;+&#65533;5)S&#65533;&#800;&#65533;&#65533;c&#65533;&#65533;d&#65533;&#65533;+`&#65533;"&#65533;-&#65533;&#8873;&#65533;x(&#65533;7&#65533;&#65533;&#9061;
&#65533;M&#65533;&#65533;j&#65533;S*5&#65533;&#65533;B&#65533;&#65533;&#65533;&#65533;S&#65533;[&#65533;&#65533;&#65533;#&#65533;&#65533;&#31931;.<|>/&#65533;&#65533;&#65533;<&#65533;&#65533;&#758;&#65533;lT&#65533;&#65533;&#65533;&#65533;A&#65533;&#65533;&#65533;S&&#65533;&#65533;&#65533;1&#65533;C&#65533;&#65533;IN&#65533;Fl&#65533;Aw&#65533;&#65533;a&#65533;&#65533;&#65533;&#65533;Co&#65533;&#65533;&#65533;}0$&#65533;&#65533;&#65533;&#65533;&#65533;&#65533;&#65533;&#478;m$&#65533;&#65533;_vi&#65533;n&#65533;&#65533;&#65533;&#65533;	1&#65533;&#65533;&#65533;L&#65533;B&#65533;&#65533;~&#65533;&#65533;&#65533;#-&#65533;$=&#65533;h&#65533;&#65533;H "&#65533;:jhg*g&#65533;
&#65533;&#65533;&#65533;&#65533;&#65533;0oB
&#65533;&#65533;&#65533;TDM3&#65533;:j&#65533;&#65533;k&#65533;313tM&#65533;T9&#65533;&#65533;&#65533;
3^3C&#65533;&#65533;* +&#65533;&#65533;t&#65533;&#65533;&#65533;&#65533;,&#65533;&#65533;)&#65533;&#65533;&#65533;&#65533;&#65533;&#65533;RK)&#65533;&#65533;&#65533;&#65533;K&#65533;9
=#&#65533;0BmJr+&#65533;&#65533;8&#65533;&#65533;W&#65533;&#65533;CW7&#65533;&#65533;&#65533;Qu&#65533;b!Z&#65533;C&#65533;,`s&#65533;T9c&#65533;&#65533;&#65533;BG&#65533;Y3&#65533;0&#196;6&#65533;U&#65533;KM&#65533;&#65533;&#65533;&#355;&#65533;&#65533;&#65533;&#65533;&#1392;&#8893;&#65533;.&#65533;&#65533;&#65533;{OB&#65533;&#65533;Wz&#65533;&#65533;)&#65533;T&#65533;m&#65533;&#65533;&#65533;&#65533;&#65533;&#65533;>&#65533; Xy&#65533;S&#65533;&#65533;&#65533;%lo&#65533;&#65533;&#65533;&#65533;x-&#65533;&#65533;c{F&#65533;&#65533;c{&#34407;x`&#65533;$&#65533;\x&#65533;&#65533;&#65533; &#65533;~R&#65533;$9	&#65533;&#65533;&#65533;&#65533;	3R&#65533;&#65533;D&#65533;&#65533;&#65533;xDJ]&#65533;H&#65533;$b&#65533;&#65533;#&#65533;&#65533;&#882;r&#65533;&#65533;&#65533;&#65533;&#65533;p	J&#65533;r3&#65533;+&#65533;mqoZ&#65533;I&#65533;P4&#65533;
mSi&#686;&#65533;&#1432;L&#65533;&#65533;HS&#65533;&#65533;&#65533;&#65533;&#65533;,C&#65533;@&#65533;&#65533;&#65533;MkZ`&#65533;&#65533;&#65533;`&#65533;&#65533;&#65533;&#65533;p&#65533;v`&#65533;RNe9R&#65533;r%	C&#65533;&#65533;&#65533;2l	&#65533;i#&#65533;Tb&#65533;&#65533;q&#65533;V&#65533;[&#540;&#65533;&#1067;&#65533;kWK&#65533;&#65533;
&#65533;&#65533;)&#65533;.&#65533;9&#65533;!w&#65533;X&#65533;&#65533;H&#65533;?&#65533;U!m/\&#65533;v*t&#65533;L[&#65533;9&#65533;&#240;&#65533;&#65533;y&#65533;&#65533;a&#65533;2&#65533;?&#65533;a&#65533;^&#65533;q&#65533;O&#65533;;&#65533;A&#65533;(&#65533;&#65533;&#65533;e&#65533;&#65533;&#65533;]&#65533;|Ws &#65533;&#65533;ne&#65533;D&#633;&#65533;&#65533;4&#65533;&#65533;&#65533;uh~&#65533;G&#65533;&#65533;aRP&#65533;&#65533; /RV@_&#65533;&#65533;)&#65533;!&#65533;&#65533;2h&#65533;V'9C b$&#65533;%io&#65533;H&#1030;8&#65533;&#65533;M!&#65533;&#65533;k&#65533;t&#65533;&#65533;!N@&#65533;JV&#65533;P5&#65533;&#65533;m`&#65533;&#65533;&#65533;b&#65533;	(&#65533;
YI&#65533;&#65533;&#65533;&#65533;"&#65533;aij5&#65533;Ab&#65533;>&#65533;Sy1&#65533;Q
&#65533;&#65533;2&#65533;
\&#65533;QL	N`&#65533;&#65533;\&#65533;8&#65533;:&#65533;
&#65533;54&#65533;!&#65533;&#65533;C&#1712;&#65533;5&#65533;&#65533;&#65533;}&#552;|G&#832;&#65533;w(&#65533;V4&#65533;&#65533;8&#65533;
\&#65533;&#65533;&#65533;&#65533;R&#65533;E&#65533;&#65533;R&#65533;&#65533;'4&#65533;A'&#65533;$&#65533;~&#65533;3&#65533;t&#65533;&#65533;&#65533;L &#65533;]G[CN>*	&#65533;/]&#65533;&#65533;&#901;&#65533;3&#65533;H&#65533;y&#65533;^&#65533;F&#65533;&#65533;y&#65533;g&#65533;8&#65533;)&#65533;C&#65533;&#65533;*p&#65533;&#65533;0&#65533;S&#65533;&#65533;,&#65533;@	X&#65533;&#65533;&#65533;&#65533;Q><F&#65533;{&#65533;&#65533;cRf&#65533;:&#65533;Lz&#65533;&#65533;&#65533;P&#65533;.&A	\&#65533;o&#65533;&#65533;&#65533;.F&#65533;R&#65533;&#65533;&#65533;D&#65533;&#65533;*&#1578;$;&#65533;&#65533;&#65533;&#65533;&#65533;\&#65533;&#65533;,?&#65533;@&#1828;&#65533;&#65533;Z3J&#65533;&#65533;&#65533;0&#65533;4ZE&#65533;a&#65533;SL&#65533;&#65533;8C17h&#1730;,07)&#65533;r/&#65533;|h0&#65533;)@K6B%*&#65533;&#65533;&#65533;&#65533;&#65533;&#65533;&#65533;HaJR&#65533;:&#65533;&#65533;MP&#65533;&#65533;vPc&#65533;p&#65533;&#65533;&#1940;{&#65533;&#609;I|&#65533;&#65533;&#65533;&F&#65533;&#65533;]C+&#65533;)&#65533;G&#65533;&#65533;&#65533;z5:`&#65533;&#65533;&#65533;&#65533;&#65533;r&#65533;&#173;&#65533;f&#65533;s1&#65533;T`&#65533;&#65533;`8&#65533;&#65533;&#65533;Z&#65533;Y&#65533;K&#65533;/<&#676;&#65533;&#65533;&#65533;MvV&#65533;&#65533;m&#65533;&#65533;&#3424;o&#65533;&#65533;&#65533;h8&#4117;&#65533;&#65533;!&#65533;&#65533;;&#65533;#=P~&#65533;y&#65533;&#65533;&#65533;&#661;&#1531;&#65533;&#65533;x&#65533;&#65533;&#65533;<&#65533;1&#65533;&#65533;&#65533;}&=&#1969;xxc&#65533;E+Z&#65533;A	J&#65533;"&#65533;&#65533;&#65533;:P&#65533;&#65533;I8&#183;Zpt&#65533;&#65533;&#65533;&#65533;`&#65533;H	hnP&#65533;&#65533;&#65533;"&#65533;>@s&#65533;6&#65533;(&#65533;2<c&#65533;cs&#65533;9H&#65533;0RQ&#65533;&#65533;&#65533;&#65533;6&#65533;&#65533;Y&#65533;&#65533;&#65533;I&&#65533;&#65533;&#65533;&#65533;W&#65533;&#65533;K&#65533;9&#65533;&#65533;,NAK&#65533;&#65533;&#65533;&#65533;^&#65533;&#65533;Ar&#65533;H)J&#65533;%1&#65533;
T&#65533;Zb&#65533;Z&#256;&#65533;&#65533;&#65533;&#65533;b&#65533;&#65533;?3&#65533;D&#65533;WH&#65533;h&#65533;T&#65533;h&&#65533;&#65533;]&#65533;i&#65533;&#65533;J`&#65533;$&#65533;&#65533;kqV&#65533;"'&#65533;&#65533;u&#65533;&#65533;&#65533;h];G&#65533;&#65533;*Pk^&#65533;&#65533;$&#65533;+&#65533;&#65533;&#65533;&#65533;$&#65533;:L&#65533;&#65533;&#65533;:k&#65533;&#65533;&#65533;&#65533;&#65533;&#65533;IOS&#65533;&#65533;$(&#65533;&#65533;&#65533;`&#65533;8Xe&#1456;&#65533;=&#65533;&#795;M&#65533;&#65533;&#65533;&#65533;dR'D=&#65533;&#564;&#65533;?&#65533;&#65533;c&#988;&#65533;:&#65533;1&#65533;Q&#65533;b&#65533;&#65533;:&#65533;A&#65533;~c&#65533;&#65533;&#65533;m+2da&#65533;A&#65533;&#65533;t&#65533;&#65533;&#1825;IW&#65533;&#65533;&#65533;%&#65533;&#65533;&#65533;&#65533;&#65533;%&#65533;&#65533;&#687;&#65533;&#65533;7&#65533;F)Y&#65533;&#65533;&#65533;D&#65533;)&#65533;&#65533;U*&#65533;\0&#65533;&#65533;e6U&#786;4@t9&#65533;&#680;&#65533;w,T/&#65533;/&#65533;&#65533;&#65533;&#65533;&#65533;&#65533;&&#65533; &#65533;	&#65533;J!&#65533;&#65533;&#65533;!&#65533;-&#65533;
#&#65533;{%w&#65533;&#65533;&#65533;p&#558;i&#65533;&#65533;}&#65533;FS&#65533;&#65533;lb&#65533;b&#65533;x&#65533;&#65533;s(&#65533;&#65533;&#65533;c&#65533;aZ&#65533;hG&#65533;&#65533;&#65533;|&#563;&#65533;
y*&#65533;&#65533;N&#65533;&#65533;i&#65533;&#545;&#65533;&#65533;^N&#65533;=&#65533;&#65533;F/D!&#65533;	L&#65533;&#1542;:p9=&#65533;&#830;&#65533;B&#985;&#65533;&#65533;-&#65533;x&#65533;&#65533;P&#65533;RK&#65533;<F&#65533;Pd&#65533;!&#65533;n&#65533;a&#65533;&#65533;p p&#65533;&#65533;&#65533;&#65533;&#65533;V$&#65533;&#65533;&#65533;.&#65533;&#65533;&#65533;2r&#65533;#&#65533;&#65533;&#65533;&#65533;&#65533;&#65533;-&#65533;&#65533;T&#65533;j3&#65533;&#65533;&#65533;@+&#65533;Fjj&#65533;u&#65533;B&#65533;vvx&#326;&#65533;&#65533;&#65533;&#65533;k
&#65533;E&#24071;N&#65533;"&#65533;&#65533;&#386;LBPX&#65533;&#65533;D-&#65533;&#65533;&#65533;&#65533;&&#65533;&#65533;@%D&#65533;&#65533;&#65533;Qo&#65533;&#65533;*g&#1184;&#65533;f&#65533;&#65533;&#65533;l&#65533;&#65533;&#65533;&#65533;&#65533;&#65533;&#65533;&#65533;&#65533;&#65533;`&#65533;&#65533;B&#65533;5&#52073;&#65533;k!&#65533;&#65533;&#65533;XR#&#65533;T&#65533;&#65533;&#65533;J7&#65533;&#65533;&#65533;b*&#65533;&#352;ZzST`&#65533;&#65533;&#52478;&#65533;D&#65533;&#65533;b&#65533;L&#65533;&#65533;#&#65533;&#65533;&#65533;&#65533;&#1191;&#65533;&#65533;&#65533;&#65533;K&#782;&#65533;G&#65533;&#65533;a[&#65533;o&#65533;xI&#65533;$&#65533;]&#65533;,&#65533;.&#65533;&#65533;&#65533;CH+&#65533;&#65533;D&#65533;&#65533;
0&#65533;&#65533;EP&#65533;&#65533;&#65533; &#65533;akmf&#65533;&#65533;N&#65533;2E
&#65533;k&#65533;&#65533;&#65533;&#65533;!0#JL'H&#1677;3&#65533;m&#1900;&#65533;X&#65533;-+&#65533;&#65533;&#65533; LJ+&#65533;&#65533;&#65533;&#65533;w&#161;f*&#65533;&#65533;&#65533;&#65533;F/&#65533;&#65533;*&#65533;&#65533;&#65533;{&#65533;$&#65533;&#65533;`/&#1958;&#65533;+&#65533;&#65533;h&#65533;&#65533;&#65533;&#65533;&#65533;T.&#65533;,@&#65533;&#65533;M(bg&&#65533;&#65533;&#65533;B@&#65533;E&#65533;&#716;t#&#65533;h&#65533;_&#1806;{`&#65533;_&#65533;&#65533;&#65533;_N%&#1586;&#65533;&#65533;"&#65533;&#681;&#65533;Wx&#65533;&#65533;&#65533;&#65533;np&#65533;hcr&#65533;.&#65533;6rgrL&#65533;&#65533;Z&#1189;(&#65533;&#65533;&#65533;.I&#65533;xn&#65533;J&#65533;&#65533;&#65533;&#65533;&#1027;&#65533;B.&#65533;d&#65533;&#65533;L&#65533;a&#65533;&#65533;&#65533;&#65533;*e&#916;2&#65533;&#65533;ly&#65533;&#65533;\&#65533;;F&#65533;:D&#65533;&#65533;&#65533;l&#65533;rQ&#65533;t&#65533;&#65533;&#65533;&#65533;A&#65533;a&#65533;&#65533;&#65533;a&#65533;&#65533;&#65533;$m&#65533;&#65533;@t&#65533;&#65533;B&#65533;&#65533;2(#/&#65533;I(&#65533;JB&#65533;`"&#941;.&#1408;&#65533;&#65533;Y&#65533;Q&#65533;nj&#65533; &#65533;@L<3+&#65533;b,&#65533;b&#65533;g4#&#65533;KW&#65533;b&#65533;&#65533;&#65533;
&#65533;&#65533;$&#65533;&#65533;&#65533;&#65533;@(E&#65533;&#65533;"<&#65533;"&#65533;&#65533;"E&#65533;(@" #&#65533;&#1466;-&#1836;&#10766;*`d&&#65533;Q&#65533;>#&#65533;\#&#65533;&#65533;PYr!2&#65533;&#128;v6&#65533;N&#65533;n)&#65533;&#65533;&-&#65533;n&#65533;&#65533;&#65533;S#,&#65533;n,&#65533;0&#65533;&#65533;&#65533;\&#65533;c&#65533;z&#65533;)&#65533;&#65533;&#65533;&#65533;&#65533;?#&#65533;&#65533;&#65533;&#65533;&#65533;>n&#65533;@&#65533;&#65533;&#65533;oA&#65533;&#65533;Xq&#65533;&#65533;B&#65533;*y<&#65533;:&#65533;]&#65533;&#65533;::f&#65533;DBf&#65533;&#962;&#65533;&#65533;H&#65533;!&#65533;R&#65533;`&#65533;)&#65533;f&&#65533;o&#65533;&#65533;&#65533;&#65533;`g&#65533;&#65533;#FB
l&#65533;&#65533;D&#65533;a&#65533;&#65533; &#65533;P/N&#65533;"&#65533;h$&#65533;&#65533;-&#65533;&#65533;%&#420;{&#65533; q&#65533;F. K&#65533;S5&#65533;Ds&#65533;&#65533;NC"&#65533;F#l3-&#1926;rD&#65533;&#65533;-&#65533;0&#65533;*&#65533;&#65533;&#65533;`&#65533;.&#65533;&#65533;&#65533;$Eo&#65533;t&#65533;&#65533;?&#65533;0&#65533;&#65533;n&#65533;&#65533;_~p+`"$S"&#65533;J,&#65533;&#1931;&#65533;&#65533;%W&#65533;)Z,VZLY&#65533;&#65533;&#65533;Y&#65533;&#65533;&#65533;r&#65533;j.&#65533;J&#65533;&#768;&#65533;\&#65533;&#65533;T&#65533;o\&#65533;&#65533;&#544;&#65533;)n,&#65533;/&#65533;0&#65533;|T&#65533;&#65533;2&#65533;8&#65533;A&#65533;&#65533;&#65533;&#65533;+&#65533;9d1~&#65533;&#65533;>&.T&#65533;&#65533;B/&#65533;&#65533;&#65533;a&#65533;#KE&#65533;&#65533;&#65533;&#65533;&#65533;x&#65533;G&#65533;&#65533;UBLJr4G&#65533;&#65533;.&#65533;&#65533;.&#65533;&#1872;&#65533;AB&#65533;*a$&#1792;	V&#65533;h*&#65533;'J&#65533;&#65533;M&#65533;&#65533;1&#65533;&#65533;7&#65533;&#65533;&#65533;N&#65533;7+&#65533;&#65533;&#65533;&#65533;<&#65533;&#65533;6J2&#65533;0&#65533;#4*z4-&#65533;&#65533;&#65533;".&#65533;&#65533;`&#65533;&#65533;&#65533;`&#65533;
&#65533;
@&#65533;L&#65533;8&#65533;&#65533;J+@&#65533;&#65533;U)`i+&#65533;&#65533;_h6`&#65533;&#65533;&#65533;*&#65533;&#65533;W&#65533;k%&#65533;&#65533;gMlt&#65533;&#65533;&#65533;&#65533;&#1666;&#65533;&#65533;Tjr7v27&#65533;NX7T&#65533;&#65533;&#65533;YnL(&#65533;&#65533;&#65533;&#65533;&#1927;&#65533;&#65533;&#65533;,_&#65533;&#65533;&#65533;3$>&#65533;C}X&#65533;k5o&#65533;+?i}6&#65533;=l&#65533;,&#65533;&#65533;&#65533;Df1Dj&#65533;C&#65533;Z&#65533;;&#65533;&#65533;C&w&#65533;&#65533;F&#65533;)q&#65533;&#65533;&#65533;*&#65533;Z31&#65533;d2Cn&#65533;1&#65533;f&#65533;&"&#65533;(&#65533;]+!@w&#65533;V`P&#65533;&#65533;V&#65533;&#65533;&#65533;&#1536;&#65533;&&#65533;&#65533;qZ"j&#65533;@~&#65533;#&#65533;&#65533;&#65533;&#65533;@&#65533;M0z&#65533;`a&#65533;&#65533;&#65533; 1&#65533;f/&#65533;+nF&#65533;m '&#65533;&#65533;F&#65533;&#65533;&#65533;f0->&#65533;B&#65533;&#65533;&#65533;d	&#65533;&#65533;&#65533;&#65533;, K&#65533;&#65533;=&#65533;&#65533;q+~0`4&#65533;&#65533;&#65533;Q&#65533;&#65533;&#65533;3&#65533;&#65533;&#65533;&#1040;&#65533;&#65533;&#65533;&#65533;&#65533;&#65533;hS&#65533;hq&#65533;V&#65533;&#65533;&#1277;&#65533;&#65533;6&#65533;&#65533;&#65533;&#65533;i9&#65533;S&#65533;&#65533;&#65533;r&#65533;&#1057;&#65533;2&#65533;C&#65533;&#65533;n9$;&#65533;U/[&#65533;[6&#65533;b5m&#65533;&#1007;@&#65533;+&#65533;r&#65533;"4,&#65533;&#65533;&#65533;l)&#65533;-&#355596;	.&#65533;v~0d&#65533;&#65533;&#65533;R&#65533;a&#65533;&#65533;&#65533;&#65533;&#65533;q&#65533;&#65533;&#308;v&#65533;`&#65533;2&#65533;F&#65533;&#65533;T
5&#65533;#&#65533;,&#65533;&#65533;*!>w@!8&#65533;V&#65533;L7<`&#65533;&#65533;&#65533;&#65533;&#65533;r'&#65533;"v&#65533;&#65533;&#65533;&#65533;&#65533;&#65533;&#65533;t&#65533;`N&#65533;X&#65533;R&#65533;xjL&#65533;E&#65533;g&#65533;#K3&#65533;O#%&#65533;&#65533;"c&#65533;&#65533;`" b&#65533;^
@4Y&#65533;&#65533;{#&#65533;RX&#702;$&#65533;
p&#65533;&#65533;&#65533;+&#65533;&#65533;&#65533;&&#65533;&#65533;|&#65533;&#65533;*&#65533;&#65533;&#65533;&#65533;-&#65533;&#65533;&#65533;&#65533;&#65533;&#65533;2cH&#65533;6Z&#65533;&#65533;t&#65533;&#65533;&#65533;&#65533;'X&#65533;&#65533;<&#65533;&#65533;&#1696;r&#65533;
&#65533;A:&#65533;eU!&#65533;?&#65533;&#1203;0&#65533;?&#65533;O&#65533;&#434;&#65533;&#65533;
&#65533;fN&#65533;dm&#65533;*Gx&#65533;&#65533;&#65533;&#65533;&D&#65533;$nbX&#65533;n&#65533;&#65533;C&#65533;y-&#65533;c-&#65533;![&#65533;&#65533;&#65533;AB&#65533;&#65533;2P&#585;A&#65533;@t&#65533;G&#1920;`	H>&#65533;&#65533;&#65533;`&#65533;@2<Bb&#65533;&#65533;&$!^GtC&#65533;&#65533;&#65533;8\&#65533;v&#65533;d&#65533;n &#65533;&#65533;&#65533;0&#65533;>&#65533;&#65533;$&#65533;z&#65533;8&#1440;tW&#65533;`&#65533;
@&#65533;&#65533;&#65533;&#65533;&#65533;df&#65533;	&#842;Z"E #&#65533;T&#1752;Z&#65533;
)&#65533;&#65533; b&#65533;&#65533;&#65533;` &#65533;&#65533;&#65533;&#65533;T&#65533;#y&#65533;&Z&#65533;Y&#1158;Pg&#65533;f&#65533;&#65533;&#65533;&#65533;z+&#65533;f*&#65533;&&#65533;m{&#65533;&#65533;^&#65533;&#65533;NVR&#65533;W&#65533;&#65533;<&#65533;&#65533;6tr&#65533;h&#65533;&#65533;U&#65533;i1&#65533;S&#65533;w&#65533;B&#801;U&#65533;UXE&#65533;b&#65533;WQ5&#65533;nn&#65533;&#65533;,AC&#899;c.z:;&#65533;&#65533;y&#65533;o&#65533;&#1196;k!&#65533;:&#65533;y&#65533;&#65533;O&#65533;X&#65533;&#65533;9&#65533;Z&#65533;&#65533;&#65533;.&#65533;&#65533;&#65533;&#65533; f&#65533;@&#65533;	&#65533;G&#65533;&#65533;
B&#65533;&#65533;ks&#65533;&#65533; &#640;#L'*&#65533;2&#65533;&#65533;&#65533;&#65533;r-*&#65533;`&#65533;&#65533;F!&#65533;C&#65533;&#65533;7an&#65533;j@&#65533;`v&#65533;d@&#65533;j@p&#65533;Zl&#65533;:@j&#65533;J&#65533;P&#65533;T Z &#65533;W P&#65533;+&#65533;&#65533;/&#65533;&#65533;M&#65533;&#65533;&#65533;&#65533;M&#65533;&&#65533;N@&#65533;&#65533;@&#65533;&#65533;&#65533;&#65533; &#65533;P&#65533;&#65533; p&#65533; \a&#65533;@`&#65533; F<&#65533;ZO&#65533;&#65533;OR&#65533;|&#65533;jF}&#65533;G@&#65533;u&#65533;(vP&#65533;&#65533;&#65533;&#65533;&#65533;&#65533;&#65533;&#65533;WR&#1867;Vz&#65533;V&#65533;&#65533;&#324;&#65533;6&#65533;E&#65533;&#65533;&#65533;&#65533;&#42503;&#65533;i&#65533;&#65533;M&#65533;0&#65533;&#65533;a;&#65533;eD&#65533;]&#65533;V&#65533;&&#65533;B[&#65533;(s&#65533;]:iy&#65533;r=;a&#65533;G&#65533;:&#65533;&#65533;&#2021;&#65533;&&#65533;B$~&#1561;C&#65533;&#65533;CC&#65533;B&#65533;&#65533;&#65533;-&#65533;&#65533;&#65533;&#65533;&#65533;`4&#65533;&#16885; 
&#65533;*&#65533;g9&#65533;[&#65533;sF&#65533;&#65533;M&#65533;&#65533;
& "@&#65533; "P&#65533;&#65533;&#65533;&#65533;&#65533;%&#65533;sA&#65533;s7&#65533;BA&#65533;@b&#65533;v&#65533;`f&#65533; D&#65533;b&#65533;B&#65533;8&#65533;<&#65533;S&#65533;R&#65533;t&#65533;&#65533;M&#65533;}&#65533;R&#65533;&#65533;&#65533;sp(&#65533;&#65533;+\&#65533;&#65533;7&#65533;&#65533;S&#65533;R&&#65533;" 0&#65533;@t`&#65533;u&#65533;&#65533;K&#1854;,@e&#65533;&#65533;Yn&#65533;:`&#65533;z&#65533;&#65533;1&#65533;&#65533;&#65533;Q&#65533;{&#65533;v&#65533;&#189;&#65533;&#65533;&#65533;z&#65533;%&#65533;&#65533;~&#65533;m&#65533;6&#65533;&#65533;kr=&#65533;+p&#65533;vb(&#65533;&#65533;&#65533;&#65533;:c&#65533;C&#65533;&#65533;LCM&#65533;D&#65533;&#65533;&#65533;&#65533;C;6&#65533;k'X]&&#65533;&#65533;&#65533;&#65533;8&#65533;&#65533;&#65533;&#65533;&#1244;&#65533;&#65533;&#1820;&#65533;&#65533;/C&#65533;&#65533;&#65533;&#65533;&#65533;&#65533;B;&#65533;&#65533;I&#65533;&#65533;&#21278;k{;&#65533;a>&#65533;&#65533;&#65533;50
3&#65533;{&#65533;&#65533;&#65533;&#65533;&#65533;(&#65533;&#65533;1&#65533;K&#65533;"&#65533;&#65533;&#65533;&#65533;&#65533;&#1440;:]b&#65533;&#65533;&#1685;&#65533;9&#65533;&#65533;&#65533;F`F &#65533;kP}<`>>@&#65533;&#65533;4@p&#65533;&#65533;&#65533;&#65533;&#65533;qR&#65533;6&#65533;&#65533;&#65533;&#65533;3&#65533;@N&#65533;tW@&#65533;(E&#65533;0|0&#65533;&#65533;&#65533;1&#1854;u&#65533;Re&#65533;#!&#65533;&#65533;&#477;&#65533;&#65533;&#65533;&#65533;&#65533;&#65533;&#65533;*&#65533;&#406;&#65533;&#497;,`&#65533;P@\&#65533;&#65533;j&#65533;&#65533;&#65533;IQ&#65533;&#65533;&#65533;&#65533;~&#65533;m&#65533;&#65533;&#24384;&#65533;&&#65533;&#65533;?&#65533;&#65533;Xt&#65533; ^j&#21238;&#65533;&#65533;#&#65533;&#65533;L&#65533;M-&#65533;&#65533;;p1&#65533;&#65533;,&#65533;c&#65533;2&#65533;&#65533;&#65533;&#65533;W&#65533;&#65533;D[Ac&#65533;&#65533;D&#65533;l}&#65533;&#26735;,7D&#65533;a&#65533;&#65533;&#65533;5&#65533;?T&#65533;B&#65533;&#65533;&#65533;&#65533;b&#65533;&#65533;1Z&#65533;d&#65533;B&&#65533;&#65533;,&#65533;&#65533;C&#65533;&#795;&#65533;q&#65533;T|s&#853;0&#65533;H&#65533;2eJ&#65533;
"L8&#65533;%
B&#65533;&#65533;&#1255;&#65533;&#65533;5n&#65533;&#65533;4&#65533;&#65533;&#65533;P&#65533;B&#65533;&#65533;&#65533;';l&#65533;&#65533;&#65533;&#65533;!3D&#65533;&#65533;&#65533;&#65533;TG&#65533;&#65533;C&#65533;\&#65533;&#65533;@vC	&pTqB&#346;,^&#65533;c&#8970;&#65533;%N&#65533;0q&#65533;&#65533; &#65533;h&#1056;&#65533;`v)&#65533;&#65533;&#65533;`&#65533;&#65533;V&#65533;&#65533;Y&#65533;&#65533;f
0T&#65533;"&#65533;&#65533;4i&#1320;A3&#925;&#65533;w&#65533;v=&#65533;&#65533;9|&#65533;&#1542;3&#501;&#65533;8&#65533;u&#65533;3&#65533;&#65533;E&#65533;&#65533;&#65533;8&#65533;:s&#1952;A3'&#65533;4fJ&#65533;&#65533;&#65533;\&#65533;<&#65533;&#65533;!m&#65533;dg&#65533;&#65533;&#455;&#65533;|z&#65533;&#65533;&#65533;&#1787;&#65533;&#65533;&#65533;{&#65533;&#65533;&#65533;&#65533;g&#65533;&#65533;>&#65533;&#65533;&#65533;&#65533;&#65533;&#65533;z&#65533;&#65533;&#1984;&#65533;&#65533;`>
&#65533;&#65533;`>&#65533;<&#65533;&#65533;&#65533;JHa&#65533;V&#65533;`&#65533;f&#65533;a&#65533;~&#65533;&#65533;&#65533;7&#65533;?H_&#65533;&#65533;&#65533;&#65533;&#65533;}&#65533;&#65533;C&#65533;|1&#65533;cO{5&#65533;c=&#65533;&#65533;H&#65533;>&#65533;<&#65533;	!Y7&#65533;AYh&#65533;pX<TFI&#65533;&#65533;IYd&#65533;WP&#65533;%h'my@]d1&#65533;$w&#65533;T&#65533;1&#65533;&#1095;$&#65533;P&#65533;&#65533;O&#65533;&#65533;&#65533;
'&#65533;&#290;	11&#65533;B&#1312;#xB&#65533;&#65533;0&#65533;P&#65533;0B(&#65533;&#65533;&#65533;W[}&#65533;`0&#65533;&#65533;&#65533; &#65533;r&#65533;&#65533;g&#65533;&#1024;XX&#65533;i	&#65533;2&#65533;@lc&#65533;&#65533;	 &#65533;b&#65533;DAd&#65533;`Y&#65533;&#65533;&#65533;JA&#65533;[Xa&#1053;FZh&#65533;vGp&#65533;&#65533;&#65533;jv&#65533;a&#65533;v\&#65533;&#65533;or8&#65533;k&#65533;%&#65533;&#65533;r &#65533;F&#65533;opq\&#42891;s&#65533;-'g&#65533;aZu&#65533;&#65533;f&#65533;%i&#65533;&#65533;Fx&#65533;m&#65533;&#65533;>&#65533;&#65533;|&#65533;w&#65533;=&#65533;&#65533;&#65533;{&#65533;8&#65533;&#65533;&#65533;7&#65533;&#65533;&#65533;&#65533;s &#65533;&#65533;'`&#65533;Z&#65533;&#65533;&#65533;"&#65533;&#65533;&#65533;&#65533;J&#65533;!&#65533;'&#65533;&#1824;&#65533;&#65533;&#65533;&#65533;&#65533;'c{&#65533;&#65533;x&#65533;:&#65533;8#&#65533;8&#419;*&#65533;&#65533;A&#65533;X tPBD&#65533;&#65533;&#1044;ZwQ&#65533;CbA5TX!&#65533;&#65533;RHAEQAF&#65533;&#65533;&#65533;!L|H2&#65533;O&#65533;L&#65533;S(o&#65533;+J&#65533;	DH&#1149;'&#65533;S&#65533;&#65533;&#65533;&#65533;&#65533;&#65533;&#65533;&#65533;6&#65533;&#65533;
_m&#65533;f0&#65533;	&#65533;&#65533;&#65533;
3&#65533;u&#65533;w&#65533;&#65533;`&#65533;j&#65533;&#65533;j&#65533;&#65533;6&#65533;&#65533;&#65533;Xa@ST&#152;&#65533;J&#65533;&#65533;&#65533;f&#65533;Z`Xl1&#65533;:m&#65533;&#65533;&#65533;&#65533;&#65533;l&#65533;Nk&#65533;s&#1841;[o&#65533;6&#65533;&#65533;&#65533;&#65533;\&#65533;&#65533;AG&#65533;on&#65533;-&#65533;Z&#65533;&#1979;E&#65533;&#65533;=&#65533;I8&#65533;&#65533;&#65533;&#65533;&#65533;">&#65533;&#65533;&#65533;^&#65533;&#65533;&#65533;Gc+&#65533;&#65533;&#719;&#65533;il@&#65533;P&#65533;B&#65533; &#65533;&#65533;,e$&#65533;&#65533;&#65533;&#65533;D&#65533;&#1536;,8&#65533;&#65533;&#65533;&#65533;a&#65533;&#65533;&#65533;x&#65533;&#65533;0|&#65533;&#65533;>&#65533;=Jh&#65533;&#65533;&#65533;&#65533;H&#65533;C&#65533;&#65533;()8G&#65533;B*&#65533;&#385;O&#65533;B&#1384;F&#65533;&#65533;UAw*&#65533;!!	I&#65533;M/A&#65533;B&#1098;7&#65533;BM&#65533;&#65533;&#1755;X&#65533;U&#65533;u&#65533;&#65533;&#65533;&#65533;&#65533;@@&#65533;&#65533;&#65533;$&#65533;|@&#65533;&#65533;R&#65533;(8&#65533;&#65533;&#65533;+]$ &#65533;&#65533;tjh&#65533;@8&#65533;*
&#65533;&#65533;^%H&#65533;&#65533;&#128;&#1045;`0AFLP&#65533;&#65533;J&#65533;&#65533;&#65533;]]F&#65533;a&#65533;`&#65533;,
&#65533;`C&#65533;&#65533;i&#65533;@&#65533;3&#65533;&#65533;fjM&#65533;T3&#65533;i&#65533;&#65533;w&#65533;&#65533;p=&#65533;7&#65533;Io~&#65533;7Hd8&#65533;&#65533;&#65533;.d&#65533;&#65533;&#841;n&#65533;@/z&#865;_[P&#65533;%&#65533;>&#65533;&#65533;&#65533;o&#65533;&#65533;_~
h&#65533;&#65533;Hb.&#65533;O&#65533;$&#65533;&#65533;&#65533;&#65533;-&#65533;_&#65533;T&#65533;GDZ&#65533;"&#65533;!B(&#65533;
&#65533;&#65533;>&#65533;IA~HD&#65533;&#65533;&#65533;'B&#65533;'&#65533;&#65533;Q8&#65533;&#65533;&#1960;F
+!=&#65533;a&#65533;F&#65533;&#65533;E"C!^&#65533;&#65533;2&#65533;"q&#65533;&#65533;&#65533;B&#1808;JW&#65533;H&#65533;H&#65533;/&#65533;k&#65533;&#65533;%n:	ID&#65533;k&#65533;O&#1862;&#65533;Q&#65533;'&#65533;+\&#65533;V$!\<&#65533;R&#65533; &#65533;|&#65533;P1&#65533;*&#65533;F&#65533;Fp@ZK
X&#65533;&#65533;&#65533;a&#65533;&#65533;&#65533;r1xJ&#65533;P&#65533;&#65533;a_k(&#65533;!7&#65533;&#65533;&#65533;e+(&#65533;p'&#65533;	&#65533;&#65533;1 &#65533;0&#65533;&#65533;&#65533;&#65533;K	&#65533;r
&#65533;&#65533;@&#65533;&#65533;ZH&#65533;4&#65533;&#65533;L&#65533;|M&#65533;&#65533;J&#1636;&#65533;Z&#65533;&#65533;&#65533;Iqq&#65533;5&#65533;&#65533;/%&#65533;&#65533;h&#65533;8&#737;C&#65533;&#65533;&#65533;&#65533;&#65533;&#65533;&s&#65533;&#65533;4Os3l&#65533;_&#65533;"V* &#65533;&#65533;Z&#65533;&#13258;&#65533;&#65533;&#65533;<&#65533;&#263;&#65533;&#65533;1&#65533;l&#65533;&#65533;&#65533;O&#65533;&#65533;&#65533;L&#65533;J&#65533;>&#971;&#65533;&#65533;U&#65533;&#65533;&#65533;A&#65533;&#65533;&#65533;G,&#65533;h=h&#65533;&#65533;&#65533;&#65533;&#65533;g0&#65533;&#65533;y&#65533;f&#65533;1&#65533;k&#65533;)D&#65533;&#65533;4&#65533;pt:&#65533;&#65533;F&#2000;&#65533;&#65533;&#65533;h^&#65533;&#65533;1&#65533;[&#65533;"&#65533;&#65533;&#65533;&#65533;P&#258;'&#65533;&#65533;(@&#65533;&#65533;&#65533;&#65533;&#65533;&#65533;P&#65533;&#65533;bC&#65533;m1&#65533;&#65533;&#65533;&(&#65533;1h#&#65533;:&#65533;&#65533; ,f&#65533;G	&#65533;&#65533;a`&#65533;&#1304;&#65533;&#65533;&#65533;&#65533;&#65533;&#65533;6&#65533;e&#65533;&#65533;U%C&#65533;p0$&#65533;,&#65533;B`X&#65533; &#65533;h&#65533;]8Y&#666;`XV&#65533;&#65533;s[FK5&#65533;&#65533;M&#65533;f&#65533;>&#65533;&#65533;z(&#65533;&#65533;K&#65533;8&#65533;Y&#65533;
C&#501;b&#65533;k&#1193;Uf&#65533;0&#65533;f&#65533;&#65533;&#65533;u&#65533; &#65533;-X`x$I&#65533;`&#65533;&#65533;&#65533;&#65533;	{&#65533;7&#65533;7&#65533;&#65533;P=&#65533;&#65533;&#65533;&#65533;&#65533;&#65533;Vl&#65533;&#65533;g&#65533;V&#65533;@&#65533;&#65533;&#65533;4/@&#65533;&#65533;&#65533;&#65533;&#65533;&#36726;&#65533;&#65533;&#65533;&#65533;c&#65533;&#65533;&#65533;F&#65533;&#65533;&#65533;b&#65533;&#65533;&#65533;&#65533;&#65533;&#65533;&#65533;	&#65533;&#65533;&#65533;A&#65533;A9x4c&#65533;!&#65533;[j5#a)&#65533;&#65533;&#65533;.&#65533;&#65533;\&#65533;B&#65533;hE,\&#65533;@l"&#65533;Q&#65533;N&#1940;&#65533;&#65533;H&#65533;&#350;&#65533;&#65533;7&#65533;A~&#65533;E(&#65533; B&#65533;>&#65533;&#65533;&#65533;`,&#65533;&#65533;	`&#65533;&#65533;&#65533;
&#65533;2&#65533;8h&#65533;&#65533;&#65533;&#65533;`P&#65533;7&#65533;$8&#65533;&#144;&#65533;0T&#65533;R&#65533;&#65533;&&#65533;j^s&#65533;&#601512;&#65533;&#65533;&#65533;&#65533;f&#65533;&#65533;T&#65533;YvH&#65533;Z&#65533;,<&#65533;Am`C&#65533;&#65533;@K=&#65533;&#65533;ywH-k;&#1755;2&#65533;!e&#65533;C&#65533; &#65533;&#65533;e6/&#65533;r&#65533;&#65533;3&#65533;&#65533;&#65533;&#65533;=G&#65533;h &#65533;&#65533;&#65533;&#65533;GXa&#65533;v&#65533;&#65533;h&#65533;&#65533;&#65533;&#65533;&#65533;&#65533;:&#65533;&#65533;2]&#65533;&#65533;b&#65533;&#65533;&#65533;xYf&#65533;a;&#65533;5&#65533;&#65533;&#65533;2&#65533;e&#65533;b&#65533;&#65533;A&#65533;-&#65533;&#65533;&#65533;p&#65533;&#65533;&#65533;Q&#65533;&#65533;{vl&#65533;&#65533;&#65533;&#65533;{!4:&#65533;#&#65533;!d&#65533;7ZR.DIU&#65533;&#145;Q&#65533;H&#65533;"&#65533;&#65533;&#65533;qqX&#65533;&#65533;pE &#65533;&#65533;&#65533;&#65533;D'&#1924;+F&#65533;&#65533;W4&#65533;&#65533;&#65533;&#65533;L&#65533;T	&#65533;&#431;&#65533;cd@0&#65533;&#65533;&#65533;` f@,&#65533;q&#65533;&#65533;e&#65533;e&#65533;&#65533;&#65533;&#65533;:&#65533;&#65533;
+&#65533;&#65533;1?w&#65533;5`0G&#65533;`Xk Jo&#65533;bp`gA$&#65533;D/&#65533;BMR&#65533;&#65533;j&#65533;e&#65533;x&#65533;x`h&#65533;qh&#65533;>&#65533;&#65533;K&#914;^&#65533;7&#65533;&#65533;4&#1619;Zu&#65533;&#65533;&#65533;[&#65533;&#65533;&#65533;&#65533;-o &#65533;&#65533;&#65533;5&#65533;!vV&#65533;&#65533;&#65533;N&#65533;&#65533;A,&#65533;*r0-&#65533;&#65533;T &#65533;k'&#65533;l&#65533;l&#65533;&#65533;@&#65533;$z&#65533;&#65533;l&#65533;wz&#65533;yo&#65533;1&#65533;w&#65533;&#65533;6rcB&#65533;5{&#65533;6&#65533;&#1670;{&#65533;r	&#65533;`MS|&#65533;7AR&5W&#65533;$h&#65533;-5$	&#65533;&#65533;W}&#65533;w&#65533;&#65533;o&#65533; &#65533;PE&#65533;8&#65533;S&#65533; 
n3
&#65533;w&#65533;&#65533;&#65533;
&#65533;&#65533;B@qg5&#65533;q6cS!&#65533;&#65533;qc&#65533;&#65533; b&#65533;cP`wTf&#65533;c~s&#65533;&#65533;e`&#65533;r&#65533;o&#65533;	&#65533;&#65533;	&#65533;e&#65533;&#65533;g&#65533;r`P` V&#65533;G@&#65533;(#m&#65533;&#65533;&#65533;,@*&#65533;3DUP&#65533;A/y&#65533;&#65533;h&#65533;aw`7&#65533;\&#451;&#65533;&#65533;&#65533;Km&#65533;v&#65533;&#65533;<&#65533;Q&#65533;&#65533;&#65533;K&#1459;&#65533;&#65533;&#65533;w&#65533;#&#65533;&#65533;~'&#65533;&#65533;&#690;+I&#65533;FG+&#65533;	&#65533;jbk&#65533;&k&#65533;&#65533;"&#65533;c&#65533;&#65533;N&#65533;&#65533;N&#65533;"&#65533;&#65533;&#65533;!&#65533;2w&#65533;2%&#65533;!&#65533;&P{X"_8IN&#65533;&#65533;1>s3&#65533;a{&#65533;&#65533;3&#65533;m&#65533;&#1776;&#65533;P&#65533;LSne&#65533;aa&#65533;&#65533;iY&#65533;&#65533;|&%[&#65533;&#65533;P"&#65533;&#65533;P}&#65533;(&#65533;&#65533;&#65533;&#65533;}&#65533;&#65533;	&#65533;E%&&#65533;I$~&#65533;&#65533;
&#65533;9&#65533;&#65533;
{&#65533;}&#65533;'&#65533;G(&#65533;r&#65533;&#264;U1&#65533;F&#65533;&#65533;2!&#65533;&#1217;&#65533;ra&#65533;r&#65533;hw&#65533;&#65533;&#65533;f`*&#65533;X&#65533; T&#65533;
)p9hquao&#65533;@Ff&#65533;T&#65533;f#uo&#65533;SwraPXP&#65533;&#65533;&#65533;Lp&#65533;&#65533;%-&#65533;&#65533;m&#65533;g&#65533;vP>Hm&#65533;K&#65533;&#65533;vF&#65533;h&#1811;[&#65533;&#65533;&#65533;&#65533;L&#65533;&#65533;=&#65533;&#65533;&#65533;&#65533;;uF&#65533;&#517;f&#65533;	&#65533;&#65533;?&#65533;3&#65533;&#65533;&#65533;&#65533;?&#65533;ck4"&#65533;&#65533;k,&#65533;z8yA
&#65533;&#65533;&#65533;&#65533;lHI2&#65533;&#1364;&#65533;&#65533;o&#65533;&#65533;33&#65533;&#65533;#&#65533;&#417;&#65533; &#1526;&#65533;&#65533;&#65533;A'&#65533;3&#65533;
&#65533;@&#65533;c&#65533;4V|i&#65533;&#65533;&#65533;`adP`e&#65533;&#65533;RVpG	&#65533; 	&#65533; &#65533;h&#65533;H&#65533;&#65533;&#65533;&#65533;
&#65533;&#65533;
q"&#65533;RT&#65533;&#65533;&&#65533;&#65533;o&#65533;&#65533;
&#65533;&#65533;
&#65533;&#65533;&#65533;&#65533;@&#65533;5@qx2k&#65533;&#65533;&#1509;YeqTA&#65533;&#65533;&#65533;&#65533;&#65533;e0&#65533;&#65533;&#65533;G&#65533;&#65533;rpw0
&#65533;p
&#65533;(&#65533;~&#65533;
&#65533;
&#65533;P&#65533;~0:&#65533;2Y`&#65533;&#65533;3wa&#65533;S&#65533;&#65533;L&#65533;t&#65533;5&#65533;&#65533;&#65533;&#65533;mqje[&#65533;$Q&#65533;&#65533;2&#65533;Y&#65533;&#65533;,4h&#65533;mvihz&#65533;rph&#65533;&#65533;~G&#65533;&#65533;&#65533;!&#65533;&#65533;5!&#65533;=&#65533;&#65533;.&#65533;&#65533;Y&#65533;&#65533;=Wxu@`p@
&#65533;&#65533;ry&#65533;&#65533;&#65533;&#65533;&#65533;&#65533;# &#65533;&#65533;]&#65533;&#65533;].sAU &bzBzv&#65533;O&#65533;&#65533;&#65533;)&#65533;^&#65533;y&#65533;eA:)&#65533;&#65533;A-&#65533;&#65533;6&#65533;_3r{?4&#65533;&#65533;&#65533;	&#65533;0GC`-	&#65533;&#65533;&#65533;&#65533;&#65533;_p&#65533;:&#65533;[&#65533;R-&#65533;&#65533;5&#65533;&#65533;&#65533;W&#65533;&#65533;`&#65533;}&#65533;h&#65533;&#65533;&#65533;&#65533;&#65533;}&#65533;&#65533;pnB~&#65533; &#65533;S&#65533;
&#65533;&#65533;&#65533;&#65533;&#65533;K&#65533;&#65533;U&#65533;'#PXE&#65533;&#65533;F&#65533;&#65533;c&#65533;&#65533;&#65533;P@&#65533;/&#65533;dP~&#65533;`&#65533;B&#65533;y&#65533;T&#65533;&#65533;
&#65533; Tu

+&#65533;9|&#65533;f&#65533;&#65533;a&#65533;a&#65533;&#65533;&#65533;GJwX&#65533;&#65533;&#65533;,&#65533;,pr&#65533;&#65533;sA&#65533;&#1049;w&#65533;$&#65533;JZ&#65533;&#65533;&#65533;&#65533;&#65533;&#65533;<&#65533;&#65533;L}&#65533;&#65533;&#65533;F&#65533;w&#65533;&#65533;&#65533;&#500;&#65533;&#1387;&#1923;z&#65533;['&#65533;&#65533;Pjh0&#65533;&#65533;&#65533; 3&#65533;&#65533;&#65533;&#65533;&#1491;&#65533;kP&#65533;k&#65533;y&#65533;&#65533;22&#65533;"&#65533;&#65533;&#65533;&#65533;&#1517;&#65533;&#65533;^&#65533;&#65533;1&#65533;y&#65533;&#15273;m&#65533;6m'&#65533;0
&#65533;&#65533;&#65533;&#65533;	&#65533;&#65533;{2&#65533;;&#65533;*&#65533;&#65533;&#65533;&#65533;^&#65533;&#65533;&#65533;&#65533;`q&#65533;&#65533;<T&#65533; &#65533;0K&#65533;&#1047;&#65533;&#65533;}@7&#65533;&#65533;
uR
&#65533;~Tj&#65533;&#65533;P{B&#65533;@&#65533;&#65533;bR1&#65533;3d&#65533;U&#65533;&#65533;e&#65533;e `` V0&#65533;U&#65533;t&#65533;&#65533;I$G
oR&#65533;8&#65533;	&#65533;c&#65533;&#65533;'PW`@V^&#65533;T&#65533;&#65533;`&#65533;&#65533;u&#65533;1:b&#65533;&#65533;'&#65533;Hi&#65533;&#65533;&#1282;&#65533;&#65533;&#65533;pPl&#65533;v&#65533;&#65533;7&#65533;n0h;&#65533;&#65533;&#65533;K&#65533;&#65533;z`w&#65533;4i&#65533;&#65533;-2w&#65533;#&#65533;&#692;Z&#65533;&#65533;v&#65533;!&#65533;c&#65533;&#65533;&#65533;&#65533;&#65533;G@
&#65533;@&#65533;&#65533;&#65533;a )&#65533;M3&#65533;&#1222;$&#65533;y&#65533;k&#65533;O&#65533;&#65533;&#65533;&#65533;&#65533;&#65533;&#65533;&#736;*&#65533;&#57709;4&#65533;&#65533;F]&#65533;&#65533;P&#65533;&#65533;"&#65533;x_&#1558;m$&#65533;&#1920;
&#65533;8&#65533;&#65533;&#65533;f&#65533;&#65533;&#65533;~&#65533;&#65533;p&#65533;dP&#65533;ap6d&#65533;&#65533;&#65533;k&#65533;0+&#65533;&#65533;}&#65533;&#65533;&&#65533;&#65533;~&#65533;&#65533;&#48251;8[&#65533;H&#65533;A@qA&#65533;7&#65533;c#&#65533;'&#65533;(Wq+&#65533;&#920;&#65533;e@&#65533;e&#65533;&#65533; 0&#65533;&~0rb&#65533;D&#65533;&#65533;
&#65533;
&#65533;&#65533;&#65533;b&#65533;Tg&#65533;'p&#65533;&#65533;]X&#65533;t&#65533;&#65533;&#65533;[&#65533;;&#65533;D&#65533;&#65533;e&#65533;Y^&#464;&#65533;y&#65533;y&#65533;&#65533;n&#65533;&#65533;&#65533;i&#65533;K5&#810;!	&#65533;&#65533;&#65533;h&#65533;&#65533;&#65533;2&#1476;&#65533;&#65533;L"&#65533;=?H&#65533;~&#65533;&#65533;Q&#65533;i@,V@&#65533;&#65533;&#65533;&#65533;l&#65533;k&#65533;&#65533;&#65533;]9YP&#65533;{k&#65533;v&#65533;b@&#159;&#65533;jO&#65533;;&#65533;dl&#65533;&#65533;^&#65533;z&#65533;j&#65533;&#65533;3&#65533;&#65533;&#65533;o&#65533;P;S#&#65533;J{&#65533;&#65533;&#65533;&#65533;`
&#65533; 
&#65533;`&#65533;	&#65533;@&#65533;	&#65533;&#65533;&#65533;Z0&#65533;@	&#65533;&#65533;&#65533;&#65533;&#65533;&#65533;&#65533;&#65533;&#65533; &#65533;&#65533;&#65533;&#65533;&#1085;&#65533;
&#32267;E&#65533;&#65533;&#65533;
SZ&#65533;U&#1688;&#65533;&#65533;~7&#65533;&#65533;qR5 (&#1534;0&#65533;&#65533;&#65533;HPj&#65533;i&#65533;&#65533;S*0
&#65533;g&#65533;&#65533;&#65533;&#65533;?
g&#65533;)sg&#65533;Gb0&#65533;O{SPK&#65533;G5Wi!hAY&#65533;vU&#65533;&#65533;&#65533;&#65533;,l&#65533;,&#65533;&#65533;&#65533;&#65533;&#65533;n&#65533;&#65533;&#65533;&#65533;ih&#65533;&#65533;&#65533;|g&#247;&#1340;,&#65533;i=&#65533;Z&#1539;=&#65533;&#65533;&#65533;s&#65533;&#65533;q&#65533;g&#65533;&#65533;\&#65533;&#65533;&#65533;^3&#65533;e&#65533;P&#65533;l4@&#65533; &#65533;&#65533;1e\&#65533;bl&=2v&#65533;&#65533;&#65533;&#65533;&#1192;g@&#65533;&&#65533;&#65533;&#65533;5&#65533;&#65533;*22_<S&#65533;0&#65533;&#65533;&#1776;&#65533;&#65533;	&#65533;[&#65533;&#65533;&#65533;B&#1903;\%&#65533;0
R&#65533;&#65533;Xm&#65533;X=&#633;P&#65533;&#65533;0	&#65533;@&#65533;&#65533;&#65533;&#65533;g]&#65533;&#65533;&#1085;&#65533;&#65533; {&#65533;H&#65533;T}&#65533;&#65533;B (&#65533;&#65533;&#65533;&#65533;&#65533;.KP&#65533;&#65533;b0	&#65533;0~&#65533;bP}WP|pt&#65533;&#65533;&#10032;	@&#65533;?&#65533;)&\&#65533;)b&#65533;&#65533;_;	&#1025;&#65533;EL&#65533;&#841;&#65533;*&#65533;&#65533;&#65533;&#65533;&#65533;,)j&#426;&#65533;&#65533;/&#65533;d&#65533;&#65533;.&#65533;&#65533;;&#65533;Kk&#65533;&#967;vh&#65533;e&#251;&#65533;,&#65533;M&#561;&#65533;1&#65533;uL&#65533;p&#65533;&#65533;K&#65533;u&#65533;G&#65533;&#65533;s&#65533;&#65533;G&#65533;V&#65533;l d&#65533;&#65533;] &#65533;&#65533;#&#65533;?&#65533;&#65533;}(&#65533;&#65533;&#65533;&#65533;&#65533;'Ml&#65533;&#724;&#65533;m&#65533;&#65533;&#65533;]&#65533;G1;&#65533;&#65533;&#65533;;N&#65533;f3&#65533;]&#65533;&#65533;m?&#65533;&#65533;&#65533;&#65533;`
C	&#65533;&#65533;&#65533;&#65533;&#65533;&#65533;+&#65533;RCM	&#65533;&#65533;&#65533;&#65533;&#65533;P&#65533;&#65533;&#65533;&#65533; Cz&#65533;p&#65533;&#65533;&#65533;YT&#65533;0
&#65533;&#65533;&#65533;&#1947;&#1433;&#65533;&#65533;6 }2&#65533; 0&#65533;930Gw-&#65533;&#65533;&#65533;Pc&#65533;I'G-&#65533;,&#65533;&#65533;c
&#65533;}&#1454;&#65533;	&#65533;&#65533;)
&#65533;&#65533;&#65533;P*'&#65533;'w&#65533;&#65533;&#65533;-V&#65533;5&#65533;&#65533;&#297;*]&#65533;*\&#65533;)v1g,&#65533;\&#65533;&#65533;Y&#65533;&#65533;,;&#65533;-&#65533;k&#65533;)&#65533;&#65533;&#65533;&#1104;>&#554;&#65533;&#65533;&#10423;C&#65533;-A&#65533;&#65533;&#65533;=&#65533;[[&#65533;&#65533;&#65533;Yo&#65533;=sWx*8&#65533;&#65533;&#65533;&#65533;&#65533;] &#65533;&#65533;M&#65533;&#1172;&#65533;&#65533;&#65533;&#65533;c2*&#65533;&#65533;&#65533;zc\&#65533;&#65533;^&#422;~@&#65533;v&#65533;&#65533;&#65533;&#65533;&#65533;>4&#65533;1"t_&#65533;&#65533;&#65533;0&#65533;5&#65533;&#65533;	&#65533;&#65533;&#65533;&#65533;&#65533;&#65533;@&#65533;&#65533;!&#65533;	&#65533;@&#65533;&#65533;&#65533;&#65533;P&#65533;&#65533; &#65533;&#65533;>&#65533;&#65533;&#65533;I&#65533;	}:&#65533;St&#65533; &#65533;
7&#65533;	&#65533;&#65533;
&#65533;&#65533;
8&#65533;606&#65533;I&#65533;~'K(&#65533;;  /&#65533;1&#65533;&#65533;&#65533;Q'0&#65533;|0&#65533;&#65533;||
n &#65533;&#65533;&#1633;&#65533;n&#65533;&#65533;p6&#65533;&#65533;G&#65533;as&#65533;J&#65533;Z&#65533;e&#65533; $q&#65533;&#65533;0;&#65533;&#65533;+}&#65533;&#65533;9&#65533;&#65533;;&#65533;&#1541;h@vs&#65533;&#65533;xp-+_&#65533;m^&#65533;+&#65533;&#65533;&#65533;<&#65533;&#298;&#65533;&#1706;&#65533;&#65533;&#65533;nv&#65533;2i&#65533;Q&#65533;r&#65533;&#65533;h&#65533;K&#65533;Lh&#65533;&#65533;&#65533;&#65533;&#65533;-Lx&#711;&#65533;>|&#65533;Fl8&#65533;">%f&#65533;X&#65533;aD&#65533;%Jt82&#65533;&#65533;|&#65533;F&#65533;&#775;r&#65533;K&#65533;&#65533;\&#65533;&#65533;&#65533;&#65533;&#858;-o&#65533;I3&#65533;N&#65533;07&#65533;$Z&#65533;(&#1103; &#65533;:&#65533;&#500;)&#65533;{M&#65533;&#1635;&#1684;j=&#65533;S&#65533;&#65533;&#65533;g&#65533;^&#65533;&#65533;&#65533;&#65533;&#65533;;&#65533;&#1975;m&#65533;>&#65533;&#65533;&#65533;h&#65533;#&#65533;&#65533;&#65533;!Sh&#1122;[&#65533;&#65533;~	&#65533;6&#65533;4Y&#65533;&#65533;&#1259;,X&#65533;ZQ&#65533;J&#65533;,X&#65533;\&#65533;&#65533;J&#65533;&#65533;Y8^&#65533;&#65533;&#65533;&#65533;@&#65533;	&#65533;&#65533;$BF|&#65533;"&#264;1lxx&#65533;&#65533;&#65533;l{&#65533;&#65533;P&#65533;8&#65533;#&#65533;N&#65533;|&#65533;L&#65533;&#65533;'&#65533;sN&#65533;\&#65533;&#1684;b&#65533;&#65533;T&#65533;P&#65533;f&#65533;
6x&#65533;&#65533;&#65533;sL&#65533;+"H&#65533;&#65533;&#65533;&#65533;g&#65533;`&#65533;}%Pl&#65533;@&#65533;&#661;**&#65533;@+&#1976;#&#65533;2&#65533;H#&#65533;6&#65533;[&#65533;&#65533;5&#65533;p#7VhC<&#65533;&#65533;#&#65533;;&#65533;PdC9&#65533;H$D:&#16899;&#65533;;&#65533;&#65533;:&#35363;&#65533;&#65533;hQ&#65533;&#65533;&#65533;&#65533;9&#65533;#&#65533;&#65533;x&#65533;&#65533;P&#65533; &#65533;@&#65533;
&#65533;P&#65533;&#65533;&#65533;>b&#65533;&&#65533;&#65533;&#65533;&#65533;&#65533;Dzr%&#65533;Bi&#65533;&#65533;t&#65533;'0&#65533;&#65533;%&#65533;d&#65533;R(&#65533;&#65533;&#65533;r&#866;&#65533;&#65533;&#65533;&#65533;&#65533;&#65533;&#65533;&#65533;&#65533;&#65533;&#65533;*&#65533;&#65533;&#65533;&#65533;&#65533;&#65533;&#65533;&#42218;&#65533;&#65533;&#65533;&#65533;&#65533; Y$&#65533;A&#65533;&#65533;H)&#65533;&#65533;B&#65533;&#65533;`~&#65533;&#431;wff&#65533;`:&#65533;E&#65533;[,&#65533;XXaeW*&#65533;d&#65533;WTQe&#65533;&#65533;l&#65533;&#65533;!N&#65533;n&#65533;u!b!&#65533;l&#65533;&#65533;&#65533;&#65533;&#65533;4&#65533;m7X&#65533;8L&#65533;7&#65533;&#65533;&#65533;86&#65533;&#65533;Z%@&#65533;&#65533;&#65533;5P&#65533;&#65533;@y;&#65533;(&#65533;&#65533;6&#65533;`c&#65533;4&#947;B
'&#65533;@&#65533;)p@&#65533;&#65533;(&#65533;&#65533;&#65533;&#65533;&#65533;&#65533;&#65533;&#65533;@@*&#65533;94&#65533;H&#65533;&#65533;6&#52259;&#65533;&#65533;V&#65533;&#65533;6(\cE4&#65533;0=&#65533;(dF:&#65533;C&#65533;&#65533; &#65533;&#65533;&#65533;&#65533;D8Zt&#65533;&#65533;&#65533;&#1081;&#476;Rp&#65533;4&#1944;+$0&#65533;&#65533;&#65533;&#65533;&#65533;$&#65533;R&#65533;&#65533;)+-"	j&&#65533;&#65533;&#65533;$2&#65533;&#65533;&#65533;%2&#65533;{&#51136;:s(&#65533;&#65533;T&#65533;'KR&#43239;&#65533;&#65533;j&#65533;{&#65533;&#65533;*}&#65533;&#65533;g*&#65533;&#65533;&#65533;{+&#65533;&#65533;QS1&#65533;G$G1&#65533;7C9a&#65533;	&#65533;R|&#65533;&#65533;&#65533;Sc*&#65533;K&#65533;VbQ,&#65533;M^&#65533;lpGa	$&#65533;&#65533;&#65533;ulB&#65533;&#65533;]W&#65533;l&#65533;u&#65533;@a&#65533;f&#65533;!X_C&#65533;&#65533;x&#65533;mdDiKX&#65533;>J.&#65533;<BY&#65533;&#65533;J&#65533;&#65533;?`?&#65533;&#65533;9I&#65533;[&#65533;&#65533;<&#65533;eC&#65533;z&#65533;&#65533;&#65533;
&#65533;&#65533;"
)"&#65533;&#65533;&#65533;&#65533;&#65533;`&#65533;&#65533;&#65533;&#65533;&#65533;_&#65533;&#65533; &#65533;&#65533;&#65533; i&#65533;2&#65533;&#64256;&#65533;j&#65533;V&#65533;i&#65533;C&#65533;8&#65533;!=&#65533;Hw&#65533;&#65533;&#65533;h&#65533;&#65533;HCp&#65533;Q&#65533;B("&#65533;E;&#65533;&#65533;&#65533;&#65533;T4 &#65533;!f&#65533;&#65533;H&#65533;&#65533;(i&#65533;I&#65533;&#65533;S&#65533;"f&#65533;#[&#65533;J&#65533;&#65533;&#65533;&#65533;&#65533;&#65533;K8![s&#604048;I&#65533;[4&#65533;&#65533;&#1414;5"&#65533;$#G\J&#65533;&#65533;B7{@dOy&#65533;&#65533;=&#65533;&#65533;&#431;le&#65533;&#65533;&#65533;3	H(&#65533;0&#65533;#
!C,&#65533;&#65533;&#65533;/d&#65533;zf0&#65533;&#65533;/*&#65533;&#65533;V&#65533;&#65533;&#65533;&#65533;&#44327;
&#1457;&#65533;V6&#65533;&#812;hG&#65533;!w&#65533;&#65533;> &#65533;&#65533;2&#65533;t3&#65533;&#65533;r7&#65533;*D#&#65533;p&#65533;`&#65533;Z&#65533;	&#1424;&#65533;J&#65533;"&#65533;&#65533;8&#1089;we&#65533;&#65533;y&#65533;,&#65533;>&#65533;Acg&#65533;f&#65533;&#65533;C*H&#65533;
S&#65533;&#65533; &#65533;&#65533;&#65533;S&#65533;&#65533;&#65533;&#1216;oB&#65533;&#65533;&#65533;d8&#65533;AAx&#65533;&#1712;&#65533;`&#65533;&#65533;g&#65533;0/&#65533;A&#65533;&#65533; (Gd"9dv&#65533;YB&#65533;B9&#65533;&#65533;D.&#65533;&#65533;C[4&#65533;&#65533;H E&#65533;&#65533;&#65533;&#65533;C&#65533;&#65533;&#65533;G&#65533;&#65533;$&#65533;&#65533;&#65533;m!&#65533;I&#65533;8&#298;i-&#65533;i&#65533;&#65533;&#65533;xS&#65533;&#65533;&#65533;k3&#65533;b&#65533;&#65533;&#65533;&)y&#65533;&#65533;&#65533;&#65533;&#65533;&#65533;<&#65533;&#65533;*nl&#65533;U&#65533;~l&#65533;P&#65533;&#547;&#65533;"&#65533;G &#65533;&#65533;&#65533;&#65533;78'&#65533;nLcs&#65533;&#65533;T&#65533;&#65533;&#65533;a&#65533;B1&#65533;D%g&#65533;	>TbF&#65533;&#65533;j&#65533;&#65533;&#65533;
&#65533;_kW&#65533;a&#65533;&#65533;x&#65533;m@  &#65533;&#65533;RlZ&#1032;F0"&#65533;&#65533;O&#65533;&#65533;`&#65533;	&#65533;&#65533;&#65533;&#65533;E&2&#65533;l&#65533;`E,b&#65533;=&#65533; l8&#65533;&#1207;5&#65533;&#65533;&#65533;&#65533;&#65533;p&#65533;lr&#65533;&#65533;8&#65533;3&#65533;&#65533;&#65533;&#65533;d&#65533;|& &#65533;X&#65533;&#65533;&#65533;&#65533;&#65533;&#65533;H&#1025;&#65533;&#65533;&#65533;2&#65533;&#65533;L&#65533;&#65533;`&#65533;&#65533;&#65533;&#65533;Vt &#65533;&#1040;&#65533;&#65533;&#65533;2&#65533;&#65533;&#65533;fE
&#65533;&#65533;C4&#65533;8&#65533;g&#65533;B@&#65533;$+ym&oIQ:&#65533;D&#65533;&#65533;&#65533;J+q)N&#65533;d&#65533;&#65533;&&#65533;Lg&#65533;bO&#65533;&#65533;Am&#65533;s&#65533;&#65533;R&#65533;&#1685;4B&#65533;!~j&#65533;&#1982;Ru&#65533;&#65533;&#65533;E[&#65533;G&#65533;&#65533;&#65533;78E)&#65533;t&#65533;s&#65533;&#65533;T&#65533;t:JPB&#65533;tE &#65533;&#65533;&#1533;N&#65533;&#65533;&#65533;jg&#65533;&#65533;&#65533;J&#65533;&#65533;&#65533;N	&#65533;&#65533;V&#65533;&#65533;@&#65533;t#&#65533;&#65533;.B&#65533;&#65533;&#65533;&#65533;&#65533;H,_(:&#65533;1&#65533; ;&#65533;fR&#65533;&#65533;"j8&#194;&#65533;&#65533;1&#65533;Vq&#514;&#65533;c
@&#65533;&#65533;&#65533;&#65533;&#65533;&#65533;{;&#65533;&#65533;&#65533;U@Aa&#65533;	Z&#65533;&#65533;&#65533;%*&#65533;&#65533;u+"&#65533;Z&#65533;P&#65533;&#65533;&#65533;A&#65533;B&#39495;U&#65533;e-&#65533;C&#65533;&#65533;#&#65533;&#65533;(;"&#65533;&#65533;&#65533;&#65533;![@&#65533;'&#65533;a5om&#65533;'uH&#65533;K)&#10643;n&#65533;&#65533;i&#65533;&#65533;&#65533;`l&#65533;)(;M&#65533;&#65533;&#65533;l&#65533;\&#65533;&#65533;D&#65533;&#65533;D&#65533;&#65533;}&#65533;c,^&#65533;&#65533;&#65533;&#65533;&#65533;&#65533;m&#65533;BTeT&#65533; &#65533;I&#65533;bR&#65533;&#65533;&#65533;&#65533;d,&#65533;&#65533;	&#65533;&#65533;&#65533;-VHR{&#65533;&#65533;U&#65533; &#65533;	&#65533;$he&#65533;Zu&#65533;5&#65533;Af&#65533;c&#65533;&#65533;y&#65533;&#65533;&#65533;&#65533;&#65533;IHb&#65533;&#65533;P&#65533; &#65533;&#65533;'&#65533;ff6&#65533;&#65533;&#65533;f%97&#65533;AHa&#65533;&#65533;&#65533;8hY&#65533;B&#65533;&#65533;`\X&#65533;&#65533;&#65533;x&#1100;V'$&#65533;&#65533;&#65533;h&#65533;&#65533;&#1712;&#65533;&#65533;&#1447;@&#65533;{&#65533;&#65533;&#65533;&#65533;&#65533;&#65533;LH&#65533;9&#65533;,&#65533;s&#65533;Y&#65533;n&#65533;":x&#65533;&#65533;;zYE&#65533;&#65533;#^&#65533;3{&#65533;&#65533;&#65533;t5la&#65533;L&#65533;&#65533;Q&#65533;rRh&#65533;DKN&#65533;Z&#65533;T&#65533;c[&#65533;X&#65533;&#65533;&#1662;}zC)))9b&#65533;&#65533;&#65533;7nX&#65533;_&#65533;
&#65533;&#65533;&#1143;z&#1073;&#65533;&#65533;D&#65533;}&#65533;&#65533;\&#65533;&#65533;s&#65533;&#65533;Y&#65533;&#65533;&#65533;W&#65533;0&#65533;&#65533;&#65533;&#65533;&#65533;&#65533;P&#65533;&#65533;&#65533;7B2&#65533;p&#65533;&#1358;&#65533;&#504;&#65533;@&#65533;W&#65533;&#65533;`=&#65533;&#65533;&#65533;&#65533;&#65533;`=&#65533;&#65533;H4b&#65533;0&#65533;?&#65533;&#65533;&#65533;&#65533;&#65533;
:&#65533;	NX&#65533;H&#65533;?&#65533;@&#65533;Vu)&#65533;@p&#65533;Mh&#65533;7k0&#65533;)2&#65533;&#65533;1&#1026;1&#65533;&#65533;)h8tBs&#65533;B&#65533;E[&#65533;&#65533;(&#65533;&#32900;&#65533;&#65533;&#65533;&#65533;8&#65533;5&#65533;x&#65533;(p&#65533; &#65533;&#656;&#65533;&#12487;B&#65533;&#65533;&#65533;&#65533;J&#65533;9&#395;&#65533;Y&#65533;;&#65533;=&#65533;&#65533;&#65533;&#65533;&#65533;&#65533;&#65533;&#65533;&#65533;&#65533;&#65533;&#65533;&#65533;!&#65533;3&#65533;&#65533;p`&#65533;g&#65533;&#65533;&#65533;k&#65533;g&#65533;1|4&#1114;
,&#65533;1&#1142;&#65533;&#65533;6.q0&#65533;&#65533;&#65533;&#65533;{)&#65533;&#65533;:A*&#65533;&#65533;&#65533;&#65533;
t&#65533;{H&#65533;&#65533;&#1095;4&#65533;&#65533;A&#65533;&#65533;S8&#65533;TX&#276;&#65533;J&#65533;&#65533;&#65533;#&#65533;&#65533;&#65533;\&#65533;1cW&#65533;@X&#65533;&#612;&#65533;B"&#65533;&#65533;&#65533;i&#65533;&#65533;&#65533;&#65533;&#65533;>!H&#65533;&#65533;&#1544;&#12865;^&#65533;&#65533;p&#65533;&#65533;&#65533;@&#65533;2&#400;|c&#65533;hA&#65533;W&#65533;&#65533;&#65533;&#65533;&#65533;@V&#65533;9N&#65533;&#65533;Nx&#65533;5&#575;&#65533;&#586;&#65533;B 2&#65533;?#&#65533;3&#65533;&#1550;&#65533;&#65533;&#65533;&#65533;&#65533;)&#65533;p&#65533;&#1538;q
&#65533;&#65533;3&#65533;&#65533;{&#1204;5h&#65533;{;x&#65533;&#65533;[*&#65533;&#65533;;S3<8(&#16921;]&#736;:`BVk&#65533;&#65533;&#65533;&#65533;&#65533;&#65533;&#65533;5&#65533;X&#65533;V&#1781;A&#65533;:X&#65533;1&#65533;S"&&#65533;&#65533;'Z&#65533;
=6|C7&#65533;&#65533;&#65533;&#65533;6&#65533;&#65533;C&#65533;&#65533;0&#65533;&#65533;=<&#65533;	&#202;&#65533;P&#65533;&#65533;&#65533;&#65533;&#65533;&#65533;
}&#65533;z&#65533;&#65533;R&#65533;o8Jp&#65533;&#65533;z&#65533;&#65533;3&#65533;J&#65533;_&#517;]&#1029;\XWP&#65533;W&#65533;;&#65533;&#65533;>QDh&#555;&#65533;&#65533;&#65533;$&#65533;#@&#65533;$&#65533;8!&#65533;&#65533;_&#65533;E&#65533;&#1144;&#65533;&#65533;&#65533;PIh&#65533;&#65533;(&#65533;M`X&#65533;Lp&#65533;L&#516;&#65533;&#1728;L&#65533;J&#65533;V3&#65533;&#65533;&#516;&#65533;&#65533;E&#65533;&#65533;FX&#65533;B &#65533;( &#65533;<G&#65533;&#65533;&#65533;&#65533;T&#65533;Q&#1082;&#65533;&#65533;*H&#65533;&#65533;&#65533;36&#65533;&#65533;=:6&#65533;%z&#65533;{lK&#65533;;&#65533;j<9(&#65533;"9&#656;&#65533;x&#65533;&#65533;"&#65533;&#65533;&#65533;&#65533;&#65533;NV<0&#65533;&#65533;&#65533;&#65533;9&#65533;Q&#65533;&#65533;&#65533;&#65533;D&#65533;&#65533;t&#65533;1&#65533;&#65533;.A&#65533;/YI&#65533;&#1334;&#65533;&#65533;&#65533;9t)Y&#65533;&#65533;&#65533;&#65533;&#65533;&#65533;&#65533;&#65533;Cu&#65533;@&#65533;&#65533;8J&#65533;&#17636;&#65533;V&#65533;a&#65533;&#65533;&#65533;&#65533;bJ`&#65533;_&#65533;Vp&#65533;?&#65533;&#65533;>&#65533;&#65533;&#65533;!&#65533;8"&#65533;&#65533;d&#65533;+&#65533;&#65533;#&#65533;&#65533;%&#65533;&#65533;&#65533;&#65533;3X
&#65533;&#65533;&#65533;&#65533;&#65533;&#65533;&#65533;Y&#65533;&#65533;&#65533;]&#65533;&#65533;]hp&#65533;&#65533;TS&#65533;VHI&#65533;&#65533;a&#65533;L&#65533;&#65533;A&#65533;&#512;w>&#65533;&#65533;&#65533;*F&#65533;J&#65533;&#65533;E&#65533;)&#65533;;x&#65533;qT&#65533;H&#65533;&#65533;VP&#512;&#65533;@&#65533;p&#65533;
&#65533;q6&#65533;jY&#65533;Rzb:K&#65533;Ex&#65533;Q35&#65533;&#65533;&#900;4P&#65533;;X&#65533;&#65533;B&#65533;(&#65533;&#65533;&#65533;&#65533;&#65533;&#65533;&#65533;(V#&#411;=}&#65533;9&#65533;&#65533;I&#65533;&#65533;d&#1250;&#65533;z6&#65533;&#65533;-9&#596;dO&#65533;sO.&#65533;&#65533;n+=&#65533;d&#65533;&#65533;&#65533;*1&#65533;	&#65533;B&#65533;;Q&#65533;&#65533;&#65533;=&#65533;&#65533;
u&#65533;>&#65533;
lPEPBB>I&#18132;_P+&#65533;x&#65533;;&#65533;&#65533;&#65533;Z&#65533;8E&#65533;&#65533;&#65533;&#65533;&#65533;OZ&#65533;&#65533;&#65533;&#65533;(?&#65533;&#65533;8&#65533;!h&#65533;?&#65533;&#65533; &#65533;&#65533;?&#65533;&#65533;F0-Y&#65533;^&#65533;&#65533;&#65533;(LW&#65533;&#65533;&#65533;Ah&#65533;&#65533;&#65533;P&#65533;L?&#65533;&#65533;&#65533;?@&#65533;EI&#65533;&#65533;7&#65533;28&#65533;&#65533;B&#65533;&#65533;{:p&#65533;&#65533;&#65533;Q&#65533;x&#512;&#65533;(.&#65533;&#65533;3P05&#65533;&#65533;&#65533;&#65533;<&#65533;&#65533;&#65533;&#65533;&#65533;&#65533;6&#512;XzJO&#65533;&#65533;G&#65533;&#65533;&#65533;&#65533;&#65533;&#65533;:6&#65533;l<<`&#65533;[&#65533;&#65533;I&#65533;&#65533;!&#65533;Q&#65533;&&#65533;(R86&#65533;"Z6&#65533;&#65533;&#65533;&#65533;&#65533;C&#65533;[OV&#65533;l[&#65533;&#65533;&#65533;&#65533;U&#65533;&#65533;&#65533;,&#65533;&#65533;&#65533;&#1734;&#65533;U&#65533;&#65533;
&#65533;
>&#1095;@&#65533;U9&#65533;&#65533;~&#65533;]&#65533;&#65533;&#65533;&#65533;&#65533;rp&#65533;&#325;[&#65533;&#65533;&#65533;QI&#65533;&#65533;&#65533;V&#65533;hY!&#65533;c&#65533;Z&#65533;>U&#65533;&#65533;&#65533;&#845;&#65533;&#65533;&#65533;&#65533;&#65533;&#65533;&#65533;H&#65533;&#65533;&#65533;&#65533;&#65533;&#65533;Jh&#65533;`&#65533;&#65533;&#65533;U&#65533;&#65533;VP?&#65533;itFV&#65533;&#65533;D&#65533;&#65533;2&#65533;&#65533;}&#65533;&#2019;&#65533;y&#65533;7C&#65533;&#65533;1`6&#65533;&#65533;&#65533;[&#65533;&#65533;a&#65533;v&#65533;&#65533;&#65533;P?(&#65533;|&#65533;&#65533;-&#65533;&#65533;30&#65533;3&#65533;&#65533;;&#65533;&#65533;&#1536;&#65533;&#65533;Y&#65533;%&#65533;&#65533;&#65533;&#65533;&#65533;R3N)kB&#1677;&#65533;BX#/&#65533;{&#65533;s&#65533;&#65533;&#65533;I&#65533;&#65533;4&#65533;&#65533;8K&#65533;&#65533;&#65533;&#65533;y&#65533;m&#65533;&#65533;3&#1746;&#65533;&#1736;&#65533;&#1747;P&#629;&#65533;&#65533;|C&#65533;&#1321;&#65533;&#65533;[&#65533;*&#65533;l7R)3&#1200;2&#65533;&#65533;&#1407;&#65533;ws#&#65533;9JuXx&#65533;#up&#65533;]pP&#65533;&#65533;&#65533;dV&#65533;&#65533;&#683;&#817;J&#65533;ZE&#65533;+&#1713;&#65533;k&#65533;&#1425;&#65533;&#65533;&#65533;>U&#65533;+d!?!x&#65533;&#65533;^&#65533;!&#65533;&#65533;/&#65533;&#65533;FhW0&#65533;&#65533;&#65533;Y&#65533;&#65533;F&#65533;M&#65533;M&#65533;9W&#65533;c&#65533;0&#65533;$&#65533;T8S&#65533;F&#65533;=I&#65533;?9(&#65533;J&#65533;D&#65533;&#65533;!(%&#65533;&#65533;x&#65533;TJ&#65533;&#65533;&#1444;&#65533;7&#65533;&#65533;&#65533;&#65533;&#65533;P&#65533;&#65533;`&#65533;&#65533;&#65533;&#65533;&#65533;&#65533;Q&#65533;&#65533;Q&#65533;&#65533;5x&#65533;E@&#65533;D&#65533;&#65533;&#65533;HYN&#65533;:&#65533;&#65533;&#65533;&#65533;&#65533;
!&#65533;Z&#1617;&#65533;B5 3`&#65533;K&#65533;5&#65533;&#65533;|&#65533;O&#65533;0\&#65533;&#65533;&#65533;&#177;&#65533;&#65533;&#65533;	8&#65533;&#65533;&#65533;&#65533;)Y&#65533;69U&#65533;C)#O&#65533;&#65533;a^&#65533;&#65533;:i#z^&#65533;&#65533;S&#65533;&#65533;\&#65533;&#65533;m&#65533;n&#65533;Xxh&#65533;&#65533;*&#65533;&#65533;&#65533;&#65533;&#65533;&#65533;P&#65533;b&#65533;&#1892;T&#65533;\&#65533;>"H#&#65533;&#65533;&#54465;&#65533;&#65533;b&#65533;r=&#65533;)](,&#65533;&#1586;X0&#65533;{&#65533;\&#65533;&#65533;&#65533;ad&#65533;@&#65533;&#65533;&#65533;&#65533;&#65533;&#65533;?0@LT&#65533;IHJHD&#1947;&#65533;H`&#65533;&#65533;&#65533;H&#65533;&#65533;AP$0&#65533;&#65533;&#1552;&#65533; &#65533;[&#65533;&#65533;x&#65533;E*&#65533;&#65533;&#65533;q&#65533;&#65533;&#65533;&#65533;&#1551;:#/|lX&#65533;iQ&#65533;&#65533;6H&#65533;V.&#65533;!5HN&#65533;&#65533; =8fz&#65533;&#65533;&#65533;&#65533;&#65533;(V&#65533;&#65533;&#65533;d&#65533;&#65533;&#65533;c&#65533;&#65533;&#65533;9&#65533;&#65533;&#1542;.&#65533;&#65533;1	kf&#65533;&#65533;t,9C&#65533;&#65533;fm&#65533;f&#65533; 
o&#65533;[&#65533;<&#65533;\)&#65533;&#65533;0&#65533;&#65533;IK&#65533;6&#65533;o&#65533;&#65533;[&#65533;_&#65533;g&#65533;&#65533;&#65533;Y&#65533;WaxDOQ&#65533;`&#65533;&#65533;[P+JXc&#1258;&#65533;>&#65533;&#65533;&#65533;8&#65533;&#65533;&#65533;&#65533;|h&#65533;&#65533;&#65533;T&#65533;&#65533;&#65533;&#65533;&#65533;&#65533;&#65533;+?&#65533;e&#65533;&#65533;2&#65533;&#65533;&#65533;&#65533;@H&#65533;&#744;&#65533;&#65533;&#65533;U`&#65533;&#65533;mU&#65533;&#65533;&#65533;]?&#65533;&#1121;&#65533;&#65533;&#881;DL&#65533;+&#65533;&#65533;4N&#65533;>&#65533;JP@M&#65533;&#65533;&#65533;D3^n &#65533; &#65533;&#65533;n&#65533;&#512;&#65533;.&#65533;
 
&#65533;&#65533;&#65533;&#65533;&#65533;h&#65533;&#65533;|3m&#65533;M&#65533;&#65533;&#65533;<&#65533;&#65533;&#65533;nkJ&#65533;4&#65533;9&#65533;:5h<X&#65533;&#65533;!&#65533;&#65533;&&#65533;9&#65533;e&#65533;&#65533;5&#65533;1&#65533;38&#65533;&#65533;&#65533;N&#65533;&#65533;5&#286;&#65533;+&#65533;&#65533;7&#65533;&#65533;&#65533;"&#65533;&#65533;("&#65533;&#742;&#65533;U&#65533;o&#65533;l&#65533;&#65533;l&#65533;,#&#65533;&#65533;{&#65533;&#65533;
u&#65533;&#65533;q&#65533;&#65533;&#65533;&#65533;O&#65533;&#65533;&#65533;&#1035;&#65533;&#65533;&#65533;_ &#65533;\H&#65533;\&#65533;\&#65533;&#65533;&#65533;Wx&#65533;P&#65533;&#65533;@&#65533;&#65533;&#65533;&#65533;&#65533;lM&#65533;&#65533;&#65533;3$QU&#65533;8o5&#65533;&#65533;&#65533;/&#65533;xH&#65533;&#65533;*HI&#65533;W&#65533;&#65533;]&#65533;Q&#65533;&#65533;]V&#65533;&#791;&#65533;&]&#65533;J&#65533;&#65533;&#65533;,&#65533;S&#65533;&#65533;&#65533;&#38155;&#65533;&#65533;&#65533;I &#65533;&#65533;&#65533;M&#65533;&#65533;&#65533;a&#65533;(U&#65533;&#65533;Q*&#65533;&#65533;&#65533;E@
(&#65533;&#65533;&#65533;&#65533;&#65533;@&#65533;3&#65533;E&#65533;&#65533;[&#65533;&#65533;K7&#65533;&#65533;&#65533;&#65533;OX5`k&#65533;B&#65533;&#65533;38&#65533;|(z&#65533;kMU:`&#65533;&#65533;/*T&#2145;&#65533;&#65533;&#65533;;&#65533;&#310;&#65533;Q&#65533;&#1353;&#65533;&#65533;'&#65533;`&#65533;6=&#65533;a&#65533;Ur&#65533;T&#65533;pvr&#65533;/&#65533;&#65533;&#65533;=]M&#65533;&#65533;&#65533;u&#65533;?&#65533;&#65533;r&#65533;gE&#65533;]&#517;~&#65533;7]Xm_X&#65533;&#65533;&#65533;&#561;X&#65533;Wh@p&#65533;.&#65533;&#65533;&#65533;&#65533;dd0&#65533;&#65533;&#65533;&#64248;&#65533;D&#65533;c&#65533;>A&#65533;p%&#65533;&#65533;S
&#65533;Yq&#65533;&#330;&#65533;&#65533;t&#65533;&#65533;5&#65533;&#1518;ta&#65533;&#65533;&#65533;&#1924;&#65533;&#65533;&#65533;@&#65533;`&#65533;uH
yxv&#65533;&#753;H&#65533;@P&#65533;2h&#65533;&#1604;UAp&#65533;U&#65533;"&#65533;"&#65533;&#65533;&#65533;j&#65533;&#65533;&#65533;LPP &#65533;0&#65533;&#65533;&#65533;&#65533;q&#65533;&#65533;N@&#65533;?h&#65533;6W&#65533;&#65533;&#65533;&#65533;9&#65533;(&#65533;e0f[&#65533;&#65533;`&#65533;5&#65533;Y<iw&#65533;6&#65533;&#65533;&#65533;&#65533;k&#65533;7&#65533;:&#65533;&#65533;C&#65533;&#65533;&#65533;&#65533;j&#65533;1&#1010;&#65533;&#65533;&&#65533;&#65533;*&#65533;f6tC&#65533;&#65533;6x&#65533;/&#1379;&#615;P&#65533;&#65533;&#65533;=&#65533;&#327;oJ&#65533;VID\&#65533;&#65533;&#65533;&#65533;&#65533;1&#65533;&#65533;Y&#65533;i}&#65533;k&#65533;$&#65533;&#65533;J&#65533;@&#65533;@&#516;&#65533;x&#65533;&#65533;&#65533;&#65533;&d@&#65533;&#65533;&#65533;&#65533;&#65533;;&#65533;&#65533;&#65533;&#65533;h%E&#65533;&#65533;9&#65533;&#65533;(?&#65533;&#65533;&#65533;&#65533;#>hh1I&#1195;&#65533;&#65533;d&#65533;&#65533;&#65533;&#65533;&#65533;R&#65533;&#65533;&#65533;"&#65533;&#65533;b&#65533;j&#65533;I&#65533;&#65533;N&#65533;<E&#65533;&#1188;&#65533;w&#65533;Tr&#65533;i&#65533; U&#65533;&#65533;&#65533;\&#65533;J	#@&#65533;$$F#A&#65533;&#65533;!&#65533;&I&#65533;8&#65533; @&#65533;&#265;T&#1520;i&#65533;B&#65533;I&#65533;&#65533;&#65533;&#1568;&#65533;&#65533;=z&#65533;&#65533;sGO&#65533;D&#65533;&#65533;s&#924;9gN&#65533;&#65533;3'-8&#65533;,&#65533;&#65533;3a&#65533;u&#65533;&#65533;C&#65533;N]5j&#792;Q&#65533;=&#65533;&#65533;&#65533;y&#65533;&#65533;&#859;8&#65533;&#65533;&#65533;zt&#65533;&#1122;&#65533;&#65533;:&#65533;?&#65533;&#65533;D&#65533;{M&#65533;&#65533;&#65533;&#1452;m&#65533;&#65533;&#65533;&#65533;&#65533;&#65533;&#1469;}&#65533;.|8&#65533;&#2061;&#2014;=&#1718;&#65533;&#65533;&#927;?&#65533;&#65533;Z&#65533;&#65533;&#1522;&#65533;c&#65533;wO_v&#65533;&#65533;&#65533;m&#65533;G&#65533;&#2024;[&#65533;&#65533;&#65533;
&#65533;&#65533;&#65533;&#65533;&#65533;&#1749;.a&#65533;r&#65533;&#1455;&#2036;@&#65533;*IR	%&#65533;DH%|&#65533;&#1095;*&#1592;&#65533;:6(&#65533;&#65533;3&#65533; C&#65533;51&#65533;A&#65533;&#65533;A,&#353;B&#65533;&#65533;dW&#65533;q&#65533;
n&#65533;`&#65533;n&#65533;&#1025;&#65533;`&#65533;&#65533;@&#65533;@I#&#65533;44&#65533;,C
#&#65533;*(d&#65533;A&#65533;&#65533;&#65533;F(&#65533;&#65533;}&#65533;&#65533;t%&#65533;&#1794;&#65533;&#65533;&#65533;&#65533;2&#65533;$wDK(&#65533;p&#65533;&#65533;&#65533;6&#65533;d&#65533;>a&#65533;C!&#219;E$&#65533;y&#65533;&#65533;(&#65533;80&#65533;	(@P&#65533;Xx&#65533;&#65533;&#65533;{&#65533;
&#65533;&#65533;U"&#65533;xR&#65533;Zw,&#65533;V"w&#65533;&#65533;o&#65533;qFt&#65533;5&#65533;&#65533;	vG]&#65533;&#65533;&#65533;&#65533;h&#65533;a&#65533;^&#65533;&#65533;&#65533;&#65533;r&#65533;Ar&#65533;&#65533;<&#65533;A&#65533;&#65533;l&#65533;-&#65533;Zj&#65533;&#65533;&&#65533;n&#65533;&#65533;vs&#65533;&#492;&#65533;&#65533;&#65533;k&#466;&#65533;t&#65533;b&#65533;&#1840;&#65533;N&#65533;&#65533;=&#65533;X&#65533;&#65533;&#65533;u&#65533;}W&#65533;=&#65533;&#65533;&#65533;&#65533;$&#65533;&#65533;&#65533;&#65533;{&#65533;u&#65533;.0&#65533;&#65533;".&#65533;&#65533;&#65533;/&#65533;&#65533;SO=&#26115;&#65533;4&#65533;&#65533;&#65533;&#65533;} &#65533;&#65533;4&#65533;L&#65533;&#65533;;F(&#65533;&#65533;5&#65533;paB&#65533;a&#65533;D,%&#65533;BabT&#65533;@&#65533;8&#65533;&#65533;.&#65533;&#65533;6aC&#65533;(&#65533;^&#65533;&#65533;&#65533;&#626;&#65533;)&#65533;&#65533;&#65533;@&#65533;&#65533;&#65533;&#65533;RL&#65533;Y&#65533;&#65533;&#65533;J&#65533;T&#65533;P&#65533;&#290;J%&#65533;&#65533;N6&#65533;&#65533;JGQ&#282;E&#1126;3&#1353;$&#65533;H"&#65533;
TpB&#65533;l&#65533;Bx&#65533;&#65533;Fl &#65533;F
m(rIZh&#65533;&#65533;&#65533;&#65533;(R&#65533;&#65533;ptz&#65533;&#65533;&#65533;&#65533;&#1449;oX2&#65533;i&#65533;!Xcs&#65533;&#65533;F&#65533;jd&#65533;&#65533;&#65533;&#1445;ci&#65533;&#65533;AG&#65533;kh&#65533;hK&#65533;&#65533;6&#65533;>&#65533;&#65533;&#42805;&#65533;#W&#65533;p&#65533;>[&#65533;p&#65533;&#65533;&#65533;&#65533;&#65533;&#65533;2&#1020;u&#65533;e&#65533;&#1721;&#65533;Y7}v&#65533;&#65533;&#65533;=&#65533;B&#65533;.&#65533;>7&#65533;&#65533;&#65533;|&#65533;&#65533;b;&#65533;&#65533;&#65533;&#65533;>&#65533;x3&#65533;*&#65533;L&#65533;&#65533;&#65533;&#1407;&#65533;
&#65533;@&#65533;2&#1033;&#65533;8&#392;&#65533;! cDp&#65533;&#65533;&#65533;P&#65533;&#65533;le&#65533;*&#65533;5&#65533; 8&#65533;&#65533;@<&#65533;&#65533;&#65533;&#65533;K{+X&#65533;
ViH&#65533;8a	&#65533;&#65533;
\&#65533;iN&#65533;&#65533;IH&#65533;
Jli!&#65533;&#65533;Z,X&#65533;&#65533;"6&#65533;E&#65533;P&#65533;5&#65533;'&#65533;Hb&#65533; 	E$&#65533;q&#65533;,PAmk&#65533;&#65533;&#65533;&#65533;&#65533;I&#65533;fQ&#65533;&#65533;ET
-s&#65533;C&#65533;Lp&#65533;&#65533;zQ&#65533;(#N!&#65533;T&#65533;1A&#65533;`&#65533;K&#65533;&#65533;S&#65533;&#65533;&#65533;&#65533;9d&#65533;&#65533;&#65533;]&#65533;&#65533;&#65533;;&#65533;5'7&#65533;&#65533;]&#204;u&#65533;&#65533;&#65533;fy&#65533;;&#65533;&#65533;u&#65533;&#65533;&#65533;Y&#761;d&#65533;&#65533;&#65533;&#65533;&#65533;A&#65533;W&#65533;{&#65533;&#65533;&#65533;&#65533;&#1539;&#1721;&#65533;$&#65533;&#65533;&#65533;&#65533;&#2044;&#65533;c&#65533;\&#65533;&#65533;&#65533;b&#65533;&#65533;w&#65533;w&#65533;C\&#65533;1W>&#65533;&#65533;&#65533;&#65533;&#65533;E &#65533;H&#65533;&#65533;&#65533;B#"B&&#65533;0&#65533;)T&#65533;&#65533;<&#65533;*X&#65533;8&#65533;.&#65533;&#65533;2&#65533;y&#65533;&#65533;P(\a&#65533;W&#65533;hCz,v&#65533;\tiP;&#65533;IR&#65533;%&#65533;<qX&#65533;j&#65533;&!&#65533;i&#65533;HE&#65533;&#65533;&#65533; !&#65533;&#65533;&#65533;"
	X&#65533;*P&#65533;T&#65533;P&#65533;&#65533;&#65533;lP&#65533;&#65533;&#65533;&#65533;<&#65533;!-&#65533;&#65533;&#65533;"4&#65533;Sp@&#65533;H?G5&#65533;Q&#65533;}&#65533;&#65533;`Y&#65533;4&#65533;a&#65533;&#65533;&#65533;&#65533;&#65533;`&#65533;&#65533;b&#65533;
o&#65533;&#232;&#65533;&#65533;8$&#65533;&#65533;&#65533;&#65533;#Ic&#65533;&#1152;5&#65533;&#65533;&#65533;&#65533;W9&#65533;{(&#65533;&#65533;&#65533;&#65533;d'&#65533;G&#65533;P&G&#65533;&#65533;:&#65533;(&#65533;g&#1522;>&#65533;&#65533;&#1331;&#65533;k&#1703;&#65533;&#65533;&#65533;&#65533;&#65533;x;p&#65533;&#65533;v#^&#65533;&#65533;b{&#65533;_&#65533;&#65533;>0&#65533;8&#65533;g&#65533;&#1532;&#65533;&#65533;&#65533;&#1977;&#65533;A&#65533;&#65533;OS
&#390;P&#65533;`&#65533;c8&#65533;@& &#65533;	L&#65533;&#65533;E@jk&#65533;	R&#65533;2&#65533;<8#(&#65533;&#65533;E H&#65533;&#65533;Y &#65533;H&#65533;L&#65533;,t&#65533;[&#65533;jO&#65533;I&#65533;&#65533;;&#65533;&#65533;&#65533;&#65533;l&#65533;&#65533;&#221;&#65533;Mo:&#65533;&#65533;&#65533;&#65533;$&#65533;&#65533;8K!&#65533; &#65533;&#65533;&#65533;%(&#65533;V&#65533;";&#65533;ag&#65533;)&#65533;<&#65533;&#65533;RwX&#65533;"&#1682;&#65533;B&#65533;r*8P&#65533;&#65533;&#65533;&#65533;!0f&#65533;&#65533;&#816;&#65533;b&#65533;&#65533;&#65533;&#65533;H&#65533;u&#65533;C&#65533;&#65533;&#65533;7@!&#65533;8&#65533;A&#65533; &#65533;7d9V&#65533;B&#65533;6\&#65533;&#65533;j,IV`&#65533;&#65533;&#65533;&#65533;&#65533;&&#65533;&#65533;&#65533;&#65533;-kyt&#65533;+&#65533;&#65533;=&#65533;&#65533;k&#65533;&#65533;&#65533;k=k&#65533;nH&#65533;&#65533;h&#65533;0&#65533;>_&#65533;&#65533;&#65533;p.0&#65533;s&#65533;&#65533;3&#65533;}&#364;h&#65533;q&#65533;s&#65533;&#65533;+&#65533;R&#65533;&#65533;A8XA&#65533;
$@
S&#65533;&#65533;&#665;2&#65533;&#65533;&h&#196;f&#65533;&#65533;y&#65533;&#65533;&#65533;h%*&#65533;
&#65533;&#65533;&#65533;&#65533;,d&#65533;&#65533;&#65533;
&#1312;(Y&#65533;-*Q5I&#65533;!&#65533;[C&#1140;]&#65533;&#65533;&#65533;M@8BO&#65533;k&#65533;KHB&#65533;&#65533;&#65533;P&#65533;	X'X&#65533;
P&#65533;6&#65533;,@G&#1792;&#65533;&#65533;&#65533;&#65533;&#65533;&#65533;C!
|&#65533;e&#65533;M&#65533;&#65533;C&#65533;<p&#65533;pP&#65533;*&#65533;3`&#65533;&#65533;&#1091;&#65533;&#1692;y&#65533;&#65533;&#65533;&#42503;>r&#65533;Tr&#65533;4&#65533;Z&#1968;&#65533;U&#65533;&#65533;&#65533;5&#65533;=&#65533;M&#65533;~\&#65533;R&#65533;5&#65533;&#65533;*&#65533;]W&#65533;&#65533;&#1614;&#65533;|&#65533;_&#65533;&#65533;&#65533;&&#65533;&#65533;&#65533;R.x!&#65533;y&#65533;/&#65533;|0&#65533;&#65533;&#65533;_&#65533;+&#65533;(&#65533;:&#65533;S&#65533;&#65533;3&#65533;_&#65533;Q&#65533;&#65533;&#65533;
B&#65533;:$&#65533;X&#65533;&#65533;&#65533;0&#65533;)HA&#65533;}&#65533;&#65533;&#65533;&8&#65533;a&#65533;!&#65533;r&#65533;&#65533;&#65533;&#65533;hE(T&#65533;
Y&#65533;&#65533;gI&#65533;&#65533;sm&#65533;&#65533;&#65533;d&#65533; PZ&#65533;
VlM&#65533;a&#65533;^ &#65533;&#610;"&#65533;&#65533;:&#65533;&#65533;R&#65533;*`&#65533;tn &#65533;S&#1840;&#65533;&#65533;&#65533;h&#65533;'&#65533;&#65533;	&#65533;\&#65533;&#65533;&#65533;&#65533;!&#65533;G&#65533;&#65533;*&#65533;gh&#65533;R4T`@E&#65533;'?&#65533;w&#65533;&#65533;&#65533;&#65533;&#65533;N$&#65533;&#1901;&#65533;&#65533;&#65533;&#65533;&#65533;6&#65533;)&#65533;%p&#65533;^Z&#65533;x&#65533;	&#65533;{&#65533;&#65533;U5&#65533;I&#65533;&#65533;&#65533;&#65533;&#65533;zc$&#571;>&#65533;*&#65533;&#65533;&#65533;&#65533;&#65533;An>^&#65533;&#65533;&#65533;&#65533;7&#65533;W3&#65533;$P&#65533;&#65533;j&#65533;!#&#65533;/P&#65533;k&#65533;P+&#65533;&#65533;S&#65533;&#65533;QFts&#65533;-`z&#65533;&#65533;&#65533;&#65533;&#65533;&&#65533;'&#65533;<s5&#65533;.@&#65533;.pY@&#848;A&#65533;&#65533;J4&#65533;$LB$&#65533;AH&#65533;&#65533;&#65533;&#65533;&#65533;&#65533;h&#65533;M$2E&#65533;IP&#65533;ZH&#65533;&#65533;&#65533;H&#65533;&#65533;I&#65533;&#65533;&#65533;&#65533;TB&#65533;`E(&#65533;&#65533;&#65533;&#65533;Y<&#65533;"&#65533;[L&#65533;&#65533;&#65533;&#65533;,8XtJ&#65533; &#65533;&#65533;!&#65533;X&#65533;b&#65533;&#65533;`v&#65533;&#65533;&#617;F$&#1996;&#600;*&#2031;\&#65533;&#1598;5&#767;&#65533;&#65533;&#1394;@&#464;&#65533;^t|!+!&#65533;,Y&#65533;&#65533;`&#65533;&#65533;&#65533;&#65533;/&#65533;&#65533;0&#65533;&#65533;&#65533;&#65533;&#65533;&#65533;5&#65533;J&#65533;/&#65533;/&#65533;&#65533;1&#65533;;&#65533;&#65533;#=&#65533;&#65533;&#65533;U&#65533;&#65533;F4,&#65533;&#65533;&#65533;`&#65533;	&#65533;&#65533;&#65533;	HP&#65533;&#65533;&#65533;<&#65533;&#1375;&#65533;&#65533;Q&#65533;&#65533;tP&#65533;o&#65533;q@
&#65533;B(pBC4&#1488;8&#65533;.&#519;^Zi	u&#65533;&#65533;A&#1621;&#65533;&#65533;Q&#65533;t` (PQUS&#65533;&#65533;j&#65533;$R$,B`&#65533;\&#65533;&#65533;&#65533;&#65533;&#65533;&#65533;&#65533;%&#65533;&#65533;
&#65533;&#65533;*B&#65533;)&#65533;&#65533;&#65533;&#65533;5&#933;&#65533;E8&#65533;&#65533;!,F&#65533;&#65533;%&#65533;&#65533;&#65533;A_tN&#65533;E&#65533;S&#1089;&#65533;&#65533;>&#771;#Qb&#65533;&#65533;&#65533;&#65533;&#65533;W&#65533;Y&#65533;&#65533;(&#65533;a&#65533;&#65533;U&#65533;&#65533;[&#65533;]d&#65533;&#65533;&#65533;Y&#65533;&#65533;H&#929;&#65533;e&#65533;&#65533;&#65533;K7&#65533;&#65533;&#65533;&#65533;.&#65533;.I/4&#1468;&#65533;G0H&#65533;&#65533;&#65533;&#65533;&#65533;L~&#65533;:&#65533;C9tC7&#65533;&#65533;:&#65533;&#65533;#2&#65533;&#65533;&#65533;&#65533;9@LH5&#65533;V
T&#65533;&#65533;&#65533;&#543;&#921;&#65533;\&#65533;@&#65533;8&#1366;&#65533;&#65533;&#65533;=&&#65533;&#65533;i@&#65533;&#840;p&#65533;&#65533;&#65533;&#65533;&#65533;&#65533;.&#65533;&#65533;=&#65533;0VI&#65533;yZ4B+&#65533;&#65533;&&#65533;&#65533;&4&#65533;
&#65533;&#65533;@c&#65533;W&#65533;&#65533;&#65533;&#65533;&#65533;0V5B#&#65533;L&#65533;X&#65533;|J&#65533;E&#65533;&#65533;&#65533;$[&#65533;)&#65533;4&#65533;&#65533;1&#65533;[&#65533;&#65533;xJ&#65533;$&#65533;&#65533;&#65533;&#65533;EY&#65533;&#32550;&#65533;H&#65533;:&#65533;78(&#65533;&#65533;m&#65533;[D^^uUDna&#65533;m!&#65533;	&#65533;&#65533;&#65533;)&#65533;F&#65533;&#65533;&#65533;^&#65533;&#65533;&#65533;&#65533;A&#65533;&#65533;&#65533;du&#65533;&#1401;&#65533;&#65533;&#65533;%&#65533;J&#65533;0&#65533;&#65533;&#65533;&#65533;G&#65533;${&#1572;.&#65533;G&#65533;&#65533;Kj1&#65533;B/&#65533;B&#65533;&#65533;B*&#65533;&#65533;)&#65533;&#65533;)&#65533;&#65533;0&#65533;&#65533;u&#65533;&#65533;&#65533;&#65533;L&#65533; &#65533;i&#65533;&#65533;&#65533;&#65533;&#65533;&#65533;"|=&#65533;tem&#65533;&#65533;&#65533;Z&#65533;&#65533;t&#65533;&#65533;Z&#65533;&#65533;&#65533;&&#65533;&#65533;&&#65533;P
1&#65533;.&#1543;/^Zt&#65533;&#65533;&#65533;DKH&#65533;Bi&#65533;wU&#65533;&#65533;&#65533;&#65533;&#65533;&#65533;*&#65533;&#65533;&#65533;&#65533;&#65533;&#65533;p&#65533;`&#65533;B$B&#65533;&#576;&#65533;JZ&#65533;&#1852;&#65533;&#65533;&#65533;;&#65533;&#65533;&#867;&#65533;&#65533;&#65533;&#65533;&#65533;A&#65533;%b&#65533;&#65533;c&#65533;
&#65533;&#65533;&#65533;d&#65533;J&#65533;Q&#65533;&#65533;md&#65533;<&#65533;:&#65533;&#65533;&#65533;&#65533;&#65533;&#65533;U&#65533;&#189;iXU&#65533;&#65533;&#65533;&#65533;1g'&#65533;&#65533;&#65533;&#65533;Rt&#65533;&#65533;$&#65533;^u &#65533; &#65533;v`&#65533;7&#65533;&#65533;&#65533;&#65533;!&#65533;&#65533;&#65533;&#65533;RP"|0&#65533;M&#65533;&#65533;01h&#65533;!fj1&#65533;)&#65533;K*T_M&#65533;9&#65533;	dby&#65533;&#65533;&#65533;@&#65533;`&#65533;&#65533;X&#65533;&#279;&#65533;&#65533;_0&#65533;*&#65533;@&#65533;LL&#65533;_&#65533;&#65533;b&#65533;p[J&#65533;C&#65533;bD&#65533;&#65533;.&#65533;N&#65533;&#65533;&#65533;&#65533;&#65533;&#65533;w&#65533;&#65533;w&#65533;&#65533;&#65533;f&#65533;&#65533;&#65533;	|&#65533;A&#65533;&#65533;&#65533;&#905;=&#65533;&#129;VZ&#65533;&#65533;F&#65533;(B#&#65533;B&#65533;&#65533;AJ&#65533;&#1211;.&#65533;!,c&#65533;&#65533;<&#65533;`&#65533;A&#65533;](!a&#65533;&#65533;EZ&#65533;JUF&#65533;f&#65533;!|&#65533;&#278;(x&#65533;H&#1941;qrK&#65533;a&#65533;N&#65533;1G&#65533;G&#65533;&#65533;&#65533;\&#52242;&#65533;&#65533;&#65533;5&#65533;&#65533;}&#65533;v&#65533;C&#65533;U&#637;&#65533;&#65533;&#65533;&#65533;\0L&#65533;&#65533;&#417;&#65533;yjY&#65533;\*&#65533;&#65533;/m&#65533;&#65533;K&#65533;&#190;&#65533;&#65533;&#65533;h|&#65533;&#65533;&#65533;&#65533;&#65533;&#65533;&#65533;&#65533;&#65533;~&#65533;A&#65533;&#65533;&#65533;L&#65533;UV9&#65533;&#65533;&#65533;:&#65533;&#65533;&#65533;&#65533;&#65533;&#65533;&#65533;&#65533;-nh~4`/&#65533;sa&#65533;&#65533;&#65533;%&#65533;x&#65533;K&#65533;e	&#65533;PM&#65533;&#65533;&#65533;&#65533;&#65533;&#65533;&#65533;A&#65533;@&#65533;&#65533;&#65533;&#65533;@
&#65533;#&#65533;#0&#65533;U&#65533;&#65533;XA&#65533;_TN&#65533;&#65533;kW0&#65533;$&#65533;&#65533;&#65533;F&#65533;&#65533;]!&#65533;#&#65533;&#65533;&#65533;&#65533;&#65533;&#65533;&#65533;&#65533;M&#65533;A&#65533;U^&#65533;&#65533;&#65533;!&#65533;&#65533;'&#65533;A&#65533;,&#65533;7P$&#65533;s&#65533;&#65533;&#65533;&#65533;G.&#65533;'&#65533;&#65533;&#65533;!&#65533;&#65533;&#65533;&#65533;&#65533;^&#65533;^&#1102;&#65533;}G&#65533;&#65533;&#65533;]&#65533;wbb&#65533;'0\&#65533;<VN&#65533;$&#65533;C&#1106;&#65533;/&#65533;'t&#65533;D9&#65533;Z&#65533;&#65533;>,&#65533;&#65533;@&#65533;z2&#65533;&#65533;&#65533;X&#65533;&#39809;	&#65533;&#65533;&#65533;Z&#65533;&#65533;H@O&#65533;8&#65533;-XZ&#65533;A&#65533;&#65533;Z&#65533;&#65533;(&#65533;&#65533;(&#1299;&#65533;&#65533;\T&#65533;|&#65533;q&#65533;$&#65533;Bhf&#65533;_&#65533;-D&#65533;I&pB&#65533;&#65533;&#65533;&#65533;&#65533;&#1024;&#65533;v&#65533;&#65533;h#HB#&#65533;&#65533;&#65533;&#65533;&#65533;&#65533;&#65533;E&#65533;&#65533;&#65533;g2&#65533;&#65533;i&#65533;&#65533;&#65533;k!B!&#65533;aL&#65533;&#28993;&#65533;&#65533;_&#65533;&#65533;'&#65533;b&#65533;&#1301;&#65533;&#65533;h&#65533;'H&#65533;:&#65533;)pz&#65533;&#65533;&#65533;i&#65533;&#65533;&#65533;&#65533;%&#65533;l&#65533;&#65533;&#65533;&#65533;&#65533;)&#65533;2/&#65533;&#65533;&#65533;U&#65533;&#65533;&#65533;&#65533;&#65533;&#65533;>l&#65533;I&#65533;&#65533;{b&#65533; &#65533;&#65533;.!"&#65533;-&#65533;&#65533;&#65533;0,r&#65533;&#65533;/x&#65533;&#65533;&#65533;&#65533;&#65533;jG>&#65533;&#65533;&#1278;@Tv&#65533;7^&#65533;&#65533;&#65533;.&#65533;&#65533;
&#65533;&#65533;&#65533;&#65533;&#65533;&#65533;m&#65533;&#65533;&#65533;&#65533;/,&#65533;&#65533;=&#65533;&#65533;&#65533;s&#65533;h&#65533;|#u1(LB(&#257;"&#65533;&#65533;&h&#65533;&#65533;%N&#65533;&#65533;rB&&#65533;@4.d&#65533;&#65533;|@&#11393;"d&#65533;&#65533;&#65533;&#65533;XA&#65533;*&#65533;]&#65533;%&#65533;&#65533;"x&#65533;0N&#65533;@f&#65533;&#65533;uM-&#65533;&#65533;
lI&#65533;_&#65533;&#65533;z&#65533;HJ&#65533;&#65533;A&#65533;&#65533;%&#65533;!&#65533;&#174;&#65533;&#65533;&#65533;&#361;H>&#65533;sYD{&#65533;?KZ&#65533;1t&#65533;q&#65533;&#65533;l&#65533;X'RR&#65533;1&#65533;&#65533;w&#65533;=|&#65533;(H&#65533;&#65533;P " bx&#65533;&#65533;K&#65533;&#65533;zm#&#65533;&#65533;&#65533;&#65533;:&#65533;&#249;4&#65533;&#65533;&#65533;&#65533;n&#65533;&#65533;@VZ&#65533;&#65533;&#65533;&#65533;&#65533;&#65533;j8&#65533;&#65533;&#65533;*@&#65533;&#65533;&#65533;&#65533;@A&#65533;&#65533;&#65533;&#65533;@&#1536;U{'P&#65533;+&#65533;bs%k&#65533;#&#65533;BHP`(DYs&#65533;3&#900;*h&#65533;Bs4&#65533;&#65533;&#65533;&#65533;&#65533;&#65533;t&#65533;&#397;&#65533;&#65533;&#65533;L&#65533;R&#65533;&#65533;&#65533;=4&#65533;&#65533;:&#65533;cWJ&#65533;&#65533;&#65533;&#65533;&#65533;<'&#1581;(&#65533;&#65533;&#65533;&#65533;a&#65533;&#65533;!&#65533;&#15044;ib&#65533;E9[N`(Azj&#65533;&#65533;6&#65533;&#65533;&#65533;UEN&#482;qD'E&#65533;&#65533;\&#65533;G&#945;W&#65533;&#65533;&#65533;l~&#65533;U&#65533;&#1539;&#65533;&#65533;C7&#65533;*Kp	C7&#65533;&#65533;&#65533;b&#65533;&#65533;l&#65533;-&#65533;.r#kj&#65533;&#65533;4t1&#65533;&#65533;;,	&#65533;&#65533;dr&#65533;&#1024;l&#65533;&#65533;&#65533;&#65533;(;&#65533;	&#65533;&#65533;(5l&#65533; TD&#65533;&#65533;Y&#65533;&#65533;hr&#65533;&#65533;;i&#65533;&#65533;&#65533;B&#65533;<Y&#65533;/X0&#65533;&#65533;%I&#65533;&#65533;&#65533;&#65533;T&#65533;s&#65533;&#65533;hM&#65533;&#65533; h2{&#65533;d&#65533;*&#65533;@&#65533;&#65533;&#65533;&#65533;&#65533;&#65533;&#65533;-&#65533;&#65533;&#65533;&#65533;&#65533;s&#65533;&#65533;'\&#163;&#65533;&#65533;&#65533;~&#65533;gZJ"(&#65533;Z$B&#65533;&#65533;Q#L&#65533;J&#65533;&#65533;7&#65533;&#65533;xv]&#65533;v&#65533;dN&#65533;&#65533;&#65533;"d&#65533;&#65533;&#65533;T&#65533;&#65533;.D&#65533;C&#65533;i&#65533;z&#65533;&#65533;&#65533;&#65533;&#65533;&#65533;&#65533;&#65533;UFK&#65533;&#65533;iu&#65533;&#52832;&#65533;&#65533;&#65533;!w&#65533;&#65533;7t.&#65533;&#65533;$@BJ&#65533;!V&#65533;&#65533;&#65533;'/&#65533;dz&#65533;7&#65533;/&#65533;jj1&#65533;&#65533;&#65533;&#65533;B/8&#65533;0&#65533;&#65533;&#761;@&#65533;&#65533;&#65533;&#65533;\&#65533;&#65533;@l&#65533;&#65533;A&#65533;&#65533;&#65533;&#407;&#65533;&#65533;&#65533;&#65533;x&#65533;&#65533;&#65533;lA&#65533;&#65533;h&#65533;@&#65533;&#65533;&#65533;Ax@&&#65533;&#65533;0&#65533;&#65533;+&#65533;e&#65533;Z&#65533;&#65533;&#65533;&#65533;&#65533;HBp	.vB'&#65533;D&&#65533;5'(&#65533;fB&&#65533;&#65533;Gh&#65533;&#1984; &#65533;&#65533;&#65533;&#65533;&#65533;z&#65533;$t&#1280;&#65533;\A&#65533;A8&#65533;8+(<6&#65533;&#65533;T&#1925;&#65533;h&#65533;&#65533;!4&#65533;&#65533;&#1793;&#65533;&#65533;&#65533;\8&#65533;Q&#65533;&#65533;&#65533;&#65533;&#65533;l&#65533;&#65533;&#65533;LI&#65533;aT&#65533;% N"x&#65533;N&#65533;&#65533;6pr&#65533;&#65533;&#65533;U\&#65533;[&#65533;&#65533;&#65533;&#65533;&#65533;q&#65533;`4&#65533;&#65533;R&#65533;&#65533;!&#65533;lG_&#65533;&#65533;&#65533;}&#65533;J&#65533;&#65533;&#65533;&#65533;y&#65533;R&#65533;&#65533;&#65533;&#65533;.&#65533;l&#65533;&#65533;c	&#65533;&#65533;{*$o7t&#65533;&#65533;x&#65533;$&#65533;V&#65533;T&#640;l&#65533;&#65533;58&#65533;&#65533;&#65533;7LfW&&#65533;&#65533;&#65533;&#65533;A&#65533;@$&#65533;&#65533;&#65533;O&#65533;&#65533;z&#65533;&#787;&#65533;&#65533;&#65533;CT\\#&#65533;&#65533;&#31659;&#65533;&#65533;TB$H&#65533;1'&#65533;}&#65533;&#65533;"'&#65533;&#65533;&#65533;"&#65533;g&#65533;&&#1792;,&#65533;&&#65533;A&#65533;&#65533;6&#65533;A&#65533;4&#65533;Av&#65533;. \&#188;N&#65533;&#65533;B&#65533;&#65533;&#65533;3&#16005;&#65533;&#65533;!&#65533;n&#65533;&#65533;&#65533;b&#65533;&#65533;P&#65533;`&#65533;R&#65533;
&#65533;&#65533;&#65533;J&#65533;&#65533;&#65533;%&#65533;&#65533;d&#65533;&#65533;Z`&#65533;S&#65533;AB&#65533;&#65533;&#65533;&#169;&#65533;&#1621;&#65533;U&#65533;&#65533;ed&#65533;K&#65533;&#65533;Y&#65533;&#65533;olI&#65533;O&#65533;&#65533;&#65533;&#65533;qG&#65533;}&#65533;&#65533;|=&#65533;,&#65533;&#65533;&#65533;&#65533;&#65533;&#65533;&#65533;&#65533;"&#65533;!&#65533;&#65533;&#65533;&#6934;a7&#65533;&#65533;&#65533;&#65533;|.I&#514;&#65533;&#65533;@CP &#65533;\HL&#65533;V&#65533;&#65533;&#65533;A&#65533;&#65533;&#65533;V&#65533;&#65533;&#65533;S&#65533;&#65533;&#65533;&#65533;|&#65533;D"C&#65533;&#65533;Q0&#65533;\&#65533;5)&#1323;W&#65533;d&#65533;&#1701;&#65533;&#65533;\s&#65533;&#65533;&#65533;&#65533;V&#65533;(U"	&#65533;N&#65533;Q&#65533;&#65533;&#65533;'M&#65533;X&#65533;&#1716;)&#65533;M&#65533;6e&#65533;&#65533;j&#65533;L&#65533;&#65533;&#65533;&#65533;3)&#65533;I&#65533;I&#65533;&#65533;4x&#65533;ti&#65533;$FZ1&#65533;&#65533;h)&#65533;Fz&#65533;&#65533;)$&#65533;P&#65533;C&#65533;&#65533;&#65533;&#65533;C&#65533;&#65533;**H&#323;gN&#65533;9p&#65533;&#34883;GO&#65533;Dz,&#65533;3&#65533;&#65533;%O&#65533;&#65533;&#1583;_O&#65533;&#65533;&#65533;|s>|&#65533;/&#65533;&#1740;&#65533;&#65533;&#65533;&#803;Ic&#65533;g&#65533;t>&#65533;U&#65533;^&#65533;&#65533;k&#1329;i&#750;&#65533;4&#65533;&#762;G&#65533;.&#65533;xp&#931;={&#65533;\<&#65533;&#65533;{&#65533;<&#65533;&#65533;&#65533;&#1843;>&#65533;&#65533;&#65533;&#1643;&#65533;W&#65533;&#1981;&#65533;&#65533;&#65533;&#65533;&#65533;&#1419;.^&#65533;x&#65533;&#65533;&#65533;&#65533;&#1519;_&#65533;x&#65533;L&#65533;/_&#262;&#65533;?&#65533;&#65533;b)y,H&#65533;&#65533;HL&#65533;jpa+&#65533;8C&#65533;5&#65533;8CB7i&#65533;
*H  &#65533;	&#65533;<&#65533;A!&#65533;8&#518;jA]P%&#65533;Q*aE"Y*&#65533;&#65533;"&#65533;@&#65533;(&#65533;[H&#65533;&#65533;&#65533;@&#65533;c&#65533;P&#65533;&#65533;#&#65533;@8yR&#65533;&#65533;X&#65533;&#65533;'UB&#65533;(M&#65533;&#65533;&#65533;?&#65533;&#65533;9&#65533;&#1194;&#65533;=&#65533;&#65533;
8&#65533;&#878;&e)P<&#65533;&#275;&#65533;Y&#65533;&#65533;<&#65533;L+: &#65533;&#65533;9&#65533;&#1570;,&#65533;&#65533; K&#65533;&#65533;4&#65533;&#65533;O&#65533;,a&#65533;R&#65533;&#65533;&#65533;C=&#65533;&#65533;8&#65533;&#65533;NO&#65533;Y&#65533;&#65533;y&#65533;H]&#65533;y&#65533;9&#65533;3&#65533;{&#65533;4&#65533;t&#65533;M&#65533;&#65533;h&#65533;m&#65533;&#65533;V&#65533;LV&#65533;`&#65533;&#65533;&#65533;D&#1260;8&#856;C&#65533;&#65533;&#65533;&#65533;'&#65533;{&#65533;&#65533;g&#65533;&#32043;&#65533;9{&#65533;&#65533;&#65533;y&#65533;&#65533;d_&#65533;&#65533;f&#65533;n&#65533;&#65533;]&#65533;S&#65533;&#65533;|	&#65533;>&#65533;~!f&#65533;\Zq&#65533;&#65533;&#65533;&#65533;&#65533;&#65533;$&#65533;&#65533;&#65533;&#65533;@&#65533;&#65533;$Z&#65533;a&#65533;* 4a6&#65533;8&#65533;&#65533;6&#65533;X&#65533;*:&#65533;&#65533;&#65533;8&#65533;,p!&#65533;&#65533;l&#65533;&#65533;>&#65533;&#65533;D2qh@B&#65533;&#65533;X8z9&#65533;^z&#65533;h$&#65533;(a%E&#65533;@&#65533;\&#65533;2&&#65533;BjVT&#65533;&#65533;4&#65533;&#65533;g&#65533;&#65533;&#65533;SI&#65533;n&#297;0&#65533;xcF &#65533;F&#65533;&#65533;$&#65533;=qs&#65533;E&#1139;C&#1538;&#65533;&#65533;7&#400;&#65533;&#65533;&#65533;&#65533;&#65533;&#65533;&#65533;&#65533;RH&#65533;&#65533;&#65533;I&#65533;&#65533;K&#65533;&#1675;0O&#65533;&#65533;DS<E&#65533;&#65533;AqfuVe5&#65533;&#65533;M&#15735;[5&#65533;&#65533;&#65533;&#65533;1&#65533;&#65533;s&#65533;E&#65533;U&#65533;&#65533;S&#65533;t&#65533;4&#65533;.:&#65533;&#65533;&#65533;&#65533;&#65533;&#65533;&#65533;&#926;&#1713;Sg&#65533;w&#65533;q&#65533;&#65533;\_&#65533;ko&#65533;&#65533;&#65533;&#65533;/&#65533;[&#65533;@'3&#65533;	^&#65533;&#65533;"&#65533;&#65533;A&#65533;&#65533;0&#65533;&#65533;&#65533;aG&#65533;&#204;&#65533;=<&#65533;C	&#65533;&#65533;&#65533;l&#65533;&#65533;Z4&#65533;&#65533;h<%&#65533;+c&#65533;\|&#65533;&#65533; i&#65533;Cl
>&#65533;!I&#65533;D&#65533;&#65533;`&#65533;'&#65533;'H&#1732;&xB&#65533;M&#65533;&#65533;&#65533;&#65533;D"&#58388;=&#65533;!Y&#1731;&#65533;&#144;&#65533;O|Bk[&#65533;$P&#65533;F|&#65533;lx&#65533;Z&#65533;&#1191;:&#65533;&#65533;&#65533;c&#65533;B&#65533;&#65533;&#65533;7hR_&#65533;7&#65533;N1&#65533;Ic&#65533;KlRw&#65533;&#65533;A&#65533;&#65533;|&#65533;pi&#65533;&#65533;6&#65533;&#65533;a&#65533;&#65533;5&#65533;&#65533;&#65533;&#65533;&#65533;H&#65533;\&#65533;&#65533;W&#65533;	c&#65533;FG:V&#65533;.Y&#65533;3Nq&#65533;5G&#65533;Z&#65533;&#65533;u&#65533;Q&#65533;yc&#65533;&#517;z&#65533;&#65533;u&#65533;&#65533;\&#176;&#65533;.~Q&#65533;a&#65533;&#65533;&#65533;(R&#65533;&#65533;&#316;&&#65533;-&#65533;&#65533;&#65533;&#65533;d@&#65533;6X&#65533;(tS&#65533;&#65533;n&#515;&#65533;`J0&#65533;&#65533;|&#65533;&#65533;&#65533; &#65533;d*&#65533;&#65533;d&#65533;|&#65533;&#65533;&#658;t&#65533;W&#65533;&#65533;e&#65533;Y&#65533;r&#65533;#JL&#65533;&#65533;&#65533;&#65533;$&#1056;&#65533;Pt&#65533;&#65533;j':q&#65533;P&#65533;&G&#65533;	N&#65533;J&#65533;&#65533;H&#65533;&#65533;v&#65533;;&#65533;&#65533;&#65533;&#65533;`&#65533;&#65533;&#65533;Bt&#65533;+Y&#65533;&#65533;	Ox&#65533;OO&#65533;(DZ&#65533;&#65533;'&#65533;&#65533;	&#65533;&#65533;&#65533;,&#65533;&#65533;R&#65533;&#65533;&#65533;9<&o&#65533;	L'&#375;?Y&#65533;uJD&#65533;S&#322;&B-&#65533;(&#65533;!R|cm&#65533;&#65533;&#65533;&#65533;&#65533;&#1236;&#65533;&#65533;gT&#65533;v:&#65533;&#65533;&#65533;4&#65533;&#65533;h&#65533;&#65533;&#65533;U&#65533;:&#65533;&#547;R&#65533;&#1244;>Z&#65533;&#65533;&#65533;f.|q&#65533;&#65533;&#65533;&#65533;&#65533;|&#65533;&#1133;]PU=&#65533;&#65533;&#65533;&#65533;&#65533;
"&#65533;y7iA&#65533;&#65533;&#65533;&#65533;#	&#65533;&#65533;
H&#65533;&#65533;&#65533;1,&#65533;&#515;:&#65533;0&#65533;A
@&#65533;&#65533;
@&#65533;4&#65533; d&#65533;&#65533;A&#65533;P-&#65533;/&#65533;&#65533;-l&#65533;&#65533;&#65533;id#&#65533;&#65533;)&#65533;&#65533;&#65533;[L&#65533;&#65533;&#65533;&#65533;$&#144;@&#65533;&#65533;,&#65533;&#65533;69q&#65533;Ji&#65533;4 hK[@u-&#65533;&#65533;C#
&#65533;+\!&#65533;`&#65533;$&#1141;&#65533;}Y+[!&#65533;&#65533;&#65533;&#65533;E~&#65533;&#65533;o&#65533;0+&#65533;3&#65533;W&#65533;B\&#65533;@&#65533;&#65533;&#65533;St&#65533;C&#65533;&#152;&#65533;Nn&#65533;Tc&#65533;&#65533;Tu@&#65533;!&#65533;&#65533;&#65533;&#65533;&#65533;&#65533;8b&#65533;&#65533;/&#948;&#65533;&#65533;&#65533;&#1838;l&#65533;S3&#65533;&#65533;V<&#65533;&#65533;	T&#65533;X&#65533;2&#65533;O&#65533;&#65533;N}d]&#65533;S&#65533;m&#65533;&#65533;?&#65533;&#65533;U7&#65533;U&#65533;&#65533;&#491;>&#65533;,V&#65533;&#65533;&#65533;h&#65533;&#65533;7q&#65533;}&#65533;&#47966;&#65533;&#65533;
&#65533;w&#65533;&#65533;&#65533;a&#65533;&#65533;]3&#65533;aC&#65533;&#65533;&#65533;>dDDxA&#65533;&#65533;i&#65533;7P&#65533;(p
N&#65533;&#65533;_&#65533;g&#65533;y&#65533;&#65533;p&#65533;&#65533;(&#65533;P&#65533;Vx9JO&#65533;&#65533;&#65533;&#65533;$&#65533;&#65533;d&#65533;j&#65533;
m3&#65533;&#65533;&#65533;&#65533;&#65533;&#65533;&#65533;n&#65533;&&#65533;0&#65533;a&#65533;&#65533;&#65533;"N&#65533;&#174;&#65533;&#65533;N&#65533;pnZ&#65533;:&#65533;S&#65533;W&#65533;&#65533;&#65533;{&#65533;7p&#65533;
\&#65533;&#65533;&#65533;&#65533;&#65533;&#65533;{y'q&#65533;&#65533;x&#65533;&#65533;h&#65533;&#65533;&#188;U&#65533;&#65533;uh&#65533;=&#65533;&#65533;&#65533;8&#65533;&#65533;&#65533;oh\&#65533;&#65533;&#65533;tW&#65533;\&#65533;8&#65533;&#65533;&#1952;&#65533;7i|p&#21267;&#65533;&#1236;&#65533;XG=]q&#65533;&#65533;:og &#65533;&#65533;FF<&#65533;C&#65533;&#517;.&#65533;&#65533;H&#65533;&#65533;(&#65533;&#65533;&#65533;+&#65533;&#65533;.&#65533;3&#65533;@4&#65533;!&#65533;&#65533;&#65533;&#65533;&#65533;&#65533;)&#1472;&#65533;<&#65533;~&#65533;5&#65533;&#208;&#65533;3T}8&#65533;"&#65533; d&#65533;Z&#1099;&#65533;,k&#65533;&#65533;&#65533;E&#65533;4&#4758;q&#65533;&#65533;&#65533;&#65533;&#65533;&#65533;&#65533;$I-vps(&#65533;&#65533;-py&#65533;&#65533;^&#65533;`&#65533;&#65533;&#65533;&#65533;*w&#65533;&#65533;`&#65533;D8&#65533;R&#65533;&#65533;
&#65533;&#65533;-&#65533;\Aa'&#193;&#65533;7&#65533;t&#65533;C&#65533;&#65533;0&#65533;t&#65533;&#65533;u&#65533;?&#65533;&#65533;7&#65533;&#65533;e&#65533;&#128;&#65533;&#65533;XBN&#65533;U{&#65533;&#65533;&#65533;PeMy&#65533;C&#65533;qm&#373;&#65533;&#65533;p&#65533;~&#65533;1&#65533;&#65533;>XW&#65533;O&#65533;&#65533;	&#65533;&#65533;&#2004;W&#918;U&#65533;&#65533;&#65533;&#65533;&#65533;&#65533;e]&#65533;&#65533;&#65533;m7&#65533;&#65533;&#65533;&&#632;7&#65533;&#65533;t&#65533;[A=/V q&#65533;&#65533;&#65533;`'V&#65533;&#65533;}C&#65533;z2&#65533;W&#65533;&#65533;d&#65533;&#1172;l&#65533;C&#65533;pp<&#65533;&#65533;aPC&#65533; &#65533;YL&#65533; j&#65533;&#65533;&#65533;&#65533; &#832;d&#65533;xZP&#65533;&#65533;&#65533;&#65533;hEF6&#65533;r&#65533;&#65533;6&#850;DVp&#65533;'3&#65533;&#65533;&#65533;A&#65533;^&#65533;&#65533;|&#65533;+ &#65533;&#65533;&#65533;&#65533;&#65533;&#65533;&#65533;&#65533;f&#65533;B&#65533;&#65533;&#1024;
&#65533;+&#65533;f+&#65533;b&#65533;FP&#65533;N&#65533;&#65533;N&#65533;`p&#65533;&#65533;>&#887;~~&#65533;&#65533;KP&#65533;&#65533;&#65533;`&#65533;D0&#65533;&#65533;&#65533;1C1.&#65533;R<&#65533;&#65533;&#65533; G&#65533; n&#65533;o&#65533;&#65533;&#65533;&#65533;<a&#65533;&#65533;&#65533;(CX&#65533;&#65533;rje&#65533;
&#65533;&#65533;&#65533;(W&#65533;&#65533;j&#65533;&#65533;*&#65533;r&#65533;&#65533;3&#65533;(9>&#65533;8&#65533;*&#65533;RZ&#65533;&#65533;@&#65533;>&#65533;e&#65533;-&#65533;&#65533;<RLd&#65533;IB&#65533;j&#156;&#65533;&#65533;K&#65533;&#65533;2!&#2000;&#65533;^&#65533;&#65533;G&#65533;&#65533;&#65533;&#65533;&#65533;&#256;&#65533;&#65533;&#65533;&#65533;&#65533;&#65533;&#65533;`&#65533; &#128;
&#65533; &#65533;,D&#65533;&#65533;&#65533;&#65533;&#65533;`f&#65533;_2.!8&#65533;&#65533;L@8!&#65533;)Jp&#65533;x&#65533;&#65533;z&#65533;n&#65533;F%&#65533;`&#65533;L&#65533;&#1968;h&#65533;&#65533;$&#65533;&#65533;&#65533;&#65533;&#65533;&#65533;&#65533; .&#65533;&#65533;/:&#65533;&#65533;&#65533;&#65533;L
!n&#65533;&#65533;j&#65533;&#65533;&#65533;&#65533;kV&#65533;q&#65533;lf(&#65533;&#65533;&#65533;`&#65533;@&#65533;&#65533;M8&#65533;,
&#65533;&#65533; r&#65533;&#65533;&#65533;NgR2&#65533;0&#65533;&#65533;&#65533;"!&#65533; &#65533;&#65533;&#65533;&#65533;nh&#65533;&#395;&#65533;a&#65533;&#65533;&#65533;&#65533;&#65533;&#65533;&#65533;&#65533;&#1128;&#65533;&#65533;&#65533;sJ&#65533;l&#231;"&#65533;08&#65533;&#65533;3&#65533;(5(#&#65533;*u>&#65533;&#65533;&#65533;!R&#65533;&#65533;&#65533;&#65533;8&#65533;&#65533;=t&#65533;&#65533;j&#65533;hn&#65533;%&#65533;	&#65533;&#65533;&#65533;4aV&#65533;&#65533;E&#65533;!&#65533;.&#65533;&#65533;A&#65533;&#65533;Q&#65533;`&#65533;@&#65533; &#65533;&#65533;
&#65533;@&#65533;c@&#65533;`&#65533; E&#65533;g&#65533;&#65533;/3Q&#65533;&#394;&#65533;&#65533;O0b&#65533;p&#65533;D"hK&#65533;&#65533;&#65533;&#65533;&#65533;o&#65533;fL&#65533;&#65533;
&#65533;O&#65533;&#65533;&#65533;&#65533;&#65533;`&#65533;/P,&#65533;S&#1538;&#65533;@h&#65533;B&#65533;S&#65533;&#65533;&#65533;M&#65533;F&#65533;&#65533;,&#65533;h&#1952;&#65533; M&#1056;
&#65533;&#65533;&#65533;&#416;*-&#273;&#898;&#12324;@&#65533;O&#65533;&#65533;&#65533;&#265;&#65533;&#65533;/&#65533;&#65533;i&#65533;&#65533;k&#65533;&#65533;&#65533;&#650;!m&#65533;&#65533;^&#65533;&#65533;&#65533;0&#617511;&#65533;6Rst
&#65533;&#65533;&#65533;,V&#65533;&#65533;s&#65533;&#65533;&#65533;&#65533;-&#65533;>&#65533;9&#65533;(&#65533;*&#65533;&#65533;9&#65533;!$Q&#65533;;7B6&#65533;<&#65533;&#65533;"f&#65533;&$"ca%[&#65533;&#988;D&#65533;&#65533;&#65533;&#65533;&#65533;!&#65533;d&#65533;f@&#65533; &#65533;@&#65533;&#65533;Q&#65533;&#65533;&#65533;j<&#896;&#65533;&#65533;&#65533;)%&#65533;C`D`&#65533;	.&#65533;G&#65533;&#65533;r&#65533;D&#65533;J&#65533;&n&#65533;Sn#&#65533;&#65533;&#65533;G&#1952;Za&#1980;&#65533;Id">C&#65533;*h&#65533;L&#65533;)l&#65533;2&#65533;&#65533;&#65533;&#65533;&#65533;&#65533;&#65533;&#65533;&#65533;-&#65533;q&#65533; 
&#65533; &#65533;N&#65533;&#65533;NRH&#65533; &#65533;&#65533;h&#65533;S&#65533;&#65533;&#65533;(&#65533;"&#65533;&#1326;`&#65533;&#65533;&#65533;`O&&#65533;L&#65533;&#65533;&#65533;d1&#65533;&#65533;&#65533;`&#65533;&#65533;&#65533;Rn&#65533;&#65533;.&#65533;h&#65533;}p&#65533;N&#65533;L&#65533;&#65533;
A&#65533;&#65533;&#65533;&#65533;&#65533;8#/6r9&#65533;&#65533; &#65533;9R&#65533;&#65533;Q&#65533;W6cW&#65533;-;&#65533;&#65533;R&#65533;p&#65533;&#65533;aB$C&#65533;&#794;&#65533;`&#65533;&#65533;&#65533;G&#65533;&#65533;&#1555;=+&#65533;&#65533;&#65533;&#65533;I2Ay&#65533;&#65533;&#65533;M^B &#65533;&#65533;4*j&#65533;`/&#65533;F/3$Y`D&#65533;&#65533;
B&#65533;:&#65533;&#65533;4&#65533;&#65533;>QJ`&#65533;&#65533;RnA`&#65533;&#65533;\a&#65533;$<\&#65533;'f&#65533;&#65533;.(&#25782;@A&#65533;&#65533;&#1794;&#65533;o&#65533;&#65533;&#65533;&#65533;&#65533;&#65533;,&#65533;&#65533;&#65533;`
&#65533; O0B&#65533;&#65533;&#65533;&#65533;&#65533;P(&#65533;&#65533;+&#65533;&#65533;&#65533;&#65533;`&#65533; .&#65533;`&#65533;&#418;&#65533;b&#65533;&#65533;"m
&#65533;a&#65533;&#65533;`&#65533;&#65533;&#65533;RB&#65533;&#65533;&#65533;&#65533;N,&#65533;&#65533;B&#65533;&#65533;.&#65533;&#65533;&#65533;&#64296;l&#65533; F&#65533;MZ&#65533;&#65533;P%&#65533;Pi&#65533;&#65533;v	&#65533;&#550;,O"&#65533;U&#65533;e8&#65533;&#65533;&#65533;p&#65533;&#65533;H3&#65533;&#65533;&#65533;	I&#65533;&#65533;(G^L"&#65533;V"R&#65533;&#65533;&#65533;&#65533;K&#65533; &2&#65533;&#65533;&#65533;A&#65533;@&#65533;&#65533;!v	R@T&#65533; &#65533;&#65533;S&#65533;qX%!LHM&#65533;&#65533;C@&#160;&#65533;&#65533;&#65533;B8 Z=N&#65533;&#65533;Fa&#65533;4!DUv&#65533;`A&#65533;^A\&#65533;N&#65533;'N]eT&#65533;&#65533; @&#65533;<&#65533;* C&#65533;&#65533;o&#65533;&#65533;&#65533;fo&#65533;6&#65533;&#65533;&#65533;&#65533;&#65533;&#65533;
&#65533;&#65533;,fHZm&#65533;@&#65533;<&#65533;I&#65533;qm&#65533;&#65533;&#65533;*&#65533;&#65533;t&#65533; &#65533;|&#65533;
~&#65533;,&#65533;&#65533;&#65533;n&#65533;&#65533;!&#65533;&#65533;&#65533;O,&#65533;Ocq&#65533;Q&#65533;6&#65533;O4&#65533;&#65533;A&#65533;&#65533;&#65533;+-&#65533;&&#65533;Nag!&#65533;J&#65533;P!P&#65533;eV&#65533;7j*	&#65533;&#65533;&#65533;&#65533;Po&#65533;9&#65533;Q&#65533;&#65533;&#65533;&#65533;7&#65533;&#65533;s8&&#65533;&#1588;&#65533;;&#65533;&#65533;&#1686;P<&#65533;;E&#65533;&LN&#65533;u&#65533;[&#65533;h!b&#65533;H\&#65533;&#65533;h&#65533;U&#65533;&q &#65533;&#65533;l@	&#65533;`R&#65533;T`o&#65533;&#65533;&#65533;Uw	&#1327;&#65533;@&#65533;&#65533;&#65533;
&#65533;&#65533;p&#65533;&#65533;&#65533;&#65533;_F&#65533;>@@&#65533;&#65533;&#65533;&#65533;&#65533;&#65533;)h&#65533;0"#Nu&#65533;\Apa!&#65533;&#65533;&#65533;&#65533;f&#8332;D&#65533;/U&#65533;.&#1858;vq&#65533;&#65533;&#65533;&#65533;&#65533;&#65533;)(&#65533;U&#65533;&#65533;&#65533;&#65533;&#65533;b&#65533;&#65533;fL3&#65533;&#65533;&#65533;!&#65533;l&#65533;&#1528;`&#65533;&#65533;&#65533;&#65533;fz&#224;&#65533;~&#65533;9hf&#65533;&#65533;&#65533; &#65533;&&#65533;&#65533;&#65533;&#65533;&#65533;&#1152;c,&#65533;6c&#65533;
&#65533;?&#65533;H0mL*-b&#65533;&#65533;S&#65533;&#65533;O(8&#65533;{i&#65533;98&#65533;&#65533;Y&#65533;5&#65533;zE&#65533;)O&#1726;&#65533;&#65533;8&#65533;9&#65533;(;+;&#65533;&#65533;&#65533;a:&#65533;#'!AZ&#182;&#65533;_!LX&#65533;U&#65533;l&#46034;&#65533;&#65533;&#65533;9p&#65533;j&#65533;&#65533;&#65533;&#65533;V&#65533;&#65533;&#65533;&#65533;o&#65533;/&#65533;&#65533;`
&#672;&#65533;&#65533;&#65533;0&#65533;
&#65533;A&#65533;q&#736;bF&#65533;&#65533;&#65533;8Q&#65533;E&#65533;g0&#65533;&#65533;&#65533;&#65533;&#65533;X4&#65533;&#65533;`&#65533;X&#65533;&#65533;&#65533;2&#65533;&X&#65533;%&#65533;Lt4&#65533;N&#65533;vq(&#65533;@&#65533;&#65533;&#65533;'&#65533;@&#65533;&#65533;&#65533;n&#65533;
&#65533;&#65533;&#65533;&#65533;&#65533;@&#65533;&#65533; &#65533;&#65533;@B&#65533;`-&#65533;&#65533;a&#65533;&&#65533;(&#1274;&#65533;&#65533;:E&#65533;`&#65533;&#65533;
&#65533;SH&#65533;f&#65533;L&#65533;&#65533;D&#65533;&#65533;&#65533;&#65533;&#65533;&#65533;j:0*&#65533;&#65533;&#65533;&#65533;&#65533;&#65533;&#65533;&#65533;&#1463;&#65533;:&#65533;&#65533;&#65533;L&#65533;&#65533;{sOM&#65533;&#65533;w&#65533;G&#65533;	&#65533;p&#65533;&#65533;&#65533;&#65533;&#65533;&#65533;&#65533;&#65533;i&#65533;i&#65533;&#65533;r&#65533;&#65533;"&#65533;&#65533;R&#65533;&#65533;&#160;E&#65533;&#65533;&#65533;)&#65533;&#65533;ZtO&#65533;e$&#65533;V8\"&#65533;&#65533;*!@p`&#65533;]&#65533;p@&#65533;A4&#65533;a&#65533;&#65533;Vj&#65533;@&#65533;&&#65533;z1&#65533;&#65533;X&#65533;&#65533;&#65533;C`
0al&#65533;C=&#65533;b>N+E`$&#1040;G&#434;sA&#65533;&#65533;]&#65533;qtan3&#65533;&#65533;$>9a&#65533;*&#65533;F&#65533;B&#65533;&#65533;&#65533;&#65533;@v&#65533;&#65533;&#65533;&#65533;&#65533;`&#65533;@&#65533;&#65533;`&#65533;&#65533;&#65533;&#65533;e&#65533;&#65533;&#65533;`&#65533;h&#65533;&#65533;&#65533;&#65533;&#65533;&#65533;`0&#65533;&#65533;&#65533;{M&#65533;&#65533;B
&#65533;`&#1152;,83&#65533;&#65533;
&#65533;@&#65533;&#65533;"2&#65533;!&#65533;C&#65533;D&#65533;&#65533;&#65533;@&#65533;&#65533;&#65533;&#65533;&#65533;T
-&#65533; &#65533;&#267;}&#65533;&#65533;n&#65533;fMB|&#65533;O?&#65533;2&#65533;&#65533;8kJ&#65533;&#65533;h&#65533;&#65533;&#65533;9&#65533;s&#65533;&#65533;	&#360;Q&#65533;&#65533;&#1682;&#65533;&#65533;=&#65533;U&#65533;&#322;&#65533;Z&#65533;&#65533;&#65533;<&&#65533;&#65533;&#65533;&RX"X&#65533;&#65533;&#65533;J&#65533;&#65533;\b&#65533;a&#65533;&#65533;y_V&#65533;&#65533;3P&#65533;&#65533;&#65533;&#65533;&#65533;
!~&#65533;
.s&#65533;1&#65533;.a2&#65533;{&#65533;&#65533;{D&#65533;&#65533;`&#65533;8++?&#65533;]&#65533;?D#&#65533;Zf^b!4[2&#65533;F&#1700;&#65533;&&#65533;&#65533;&#65533;"&#65533;&#65533;/^&#65533;&&#65533;&#65533; &#65533;&#65533;&#65533;o&#65533;+M&#65533;&#65533;&#640;&#65533;u&#65533;&#65533;
&#65533;@f&#65533;&#65533;sR&#65533;R&#65533;&#65533;&#65533;&#65533;&#65533;/&#65533;&#65533;&#1334; &#65533;g&#65533;}M&#65533;&#65533;H&#65533;&#65533;@&#65533;&#65533;T&#65533; &#65533;&#65533;&#65533;&#65533;&#65533;F&#65533;-&#65533;R&#65533;&#65533;&#65533;&#65533;&#65533;1 &#1198;=&#65533;O&#65533;4&#65533;&#65533;P&#1620;&#65533;&#523;&#65533;&#65533;,&#65533;&#65533;&#513;!&#65533;;
&#65533;#&#65533;)r&#65533;$&#65533;tf&#65533;&#65533;&#1820;p&#65533;"&#65533;&#65533;3&#65533;f@;&#65533;3&#65533;I&#65533;p&#65533;&#65533;&#65533;&#65533;:^&#65533;&#65533;2&#65533;&#65533;&#65533;&#65533;&#65533;&#65533;gM"&#65533;&#65533; &#65533;hK&#65533;&#65533;&#65533;
&#65533;@&#65533;
&#65533;&#65533;b|IB&#65533;&#65533;&#65533;D@2&#65533;&#65533;G#&#65533;&#65533;/&#65533;G&#65533;p!f&#65533;WA&#65533;~&#65533;|^&#1865;&#65533;&#65533;&#65533;h&#65533;h&#65533;'i&#65533;&#65533;~&#65533;(;h&#65533;&#65533;&#65533;&#65533;N&#65533;&#1723;:&#65533;9&#65533;6&#65533;b&#65533;l3.(Yz&#65533;&#65533;0P\b&#65533;`&#65533; +-N
&#65533;)&#65533;}M&#65533;&#65533;fb&#65533;&#65533;&#65533;&#65533;&#65533;&#65533;6!&#65533;&#65533;&#65533;&#65533;&#65533; &#65533;&#65533;<&#65533;D&#65533;&#65533;w&#65533;QP^P	&#65533;&#527;s&#65533;&#65533;]&#65533;&#65533;r8U&#65533;&#65533;w&#65533;u&#65533;:[%&#65533;&#65533;+&#65533;#{&#65533;&#65533;!&#65533;7A&#65533;&#65533;F&#894;\UI&#65533;K&#65533;&#65533;&#65533;&#65533;&#65533;&#65533;J&#65533;&#65533;U&#65533;q@	&#65533;&#65533;.cL&#65533;&#65533;&#65533;&#65533;	&#65533;
*&#65533;&#65533;&#65533;&#65533;&#65533;&#65533;@&#65533;&#65533; &#65533;$&#65533;
$.c$ ~i&#65533;&#65533;'z&#65533;&#65533;&#65533;T&#65533;&#65533;	vD[&#65533;r&#65533;\@a^ 2	&#820;&#65533;&#65533;&#65533;Tq&#65533;&#65533;)&#65533;$>w&#65533;&#65533;&#65533;h&#65533;=|&#65533;&#65533;&#65533;&#65533;&#65533;&#65533;8&#65533;&#1817;c&#65533;&#65533;&#65533;Bq&#65533;&#65533;&#65533;s	&#65533;,TbV&#65533;P&#65533;J&#65533;&#65533;rR&#65533;&#65533;&#243;&#1057;8t&#1952;	#4&#65533;7i&#65533;&#65533;&#585;&#65533;K&#65533;-X&#65533;$Zt&#65533;&#924;9z&#65533;Z&#65533;&#531;#D&#65533;z&#65533;&#1120;/a	!Z&#65533;&#65533;&#65533;&#65533;t<&#65533;S&#65533;&#65533;C7&#65533;2T&#65533;&#65533;"O&#65533;}&#65533;&#65533;&#1321;S&#65533;L&#65533;&#65533;n^&#65533;&#65533;&#65533;&#65533;&#65533;{L&#65533;&#65533;&#65533;&#65533;&#725;&#65533;i&#65533;&#65533;&#65533;_&#65533;&#863;7&#65533;M&#65533;&#65533;&#65533;&#1250;C{&#919;z5&#65533;&#1390;-&#65533;&#65533;&#65533;3&#65533;&#1492;=s&#65533;&#65533;ore&#2045;&#65533;?&#65533;&#65533;&#65533;x&#65533;&#65533;&#65533;}n&#65533;8;Z&#65533;*D]&#65533;@&#65533;&#65533;h&#65533;&#65533;j{?&#65533;q&#65533;I&#1229;o&#65533;&#65533;&#65533;&#65533;`&#65533;&#65533;&#65533;J}q&#65533;lY-T&#65533;L&#65533;&#65533;&#65533;&#65533;K&#65533;q&#65533;[XA&#65533;Qp@ &#65533;&#65533;&#65533;&#65533;Ax &#65533;.&#65533;a-R	.&#65533;&#65533;".&#65533;&#65533;&#1162;&#65533;&#65533;&#65533;&#65533;"(&#65533;&#65533;B5&#65533;&#65533;#&#304;&#65533;&&#65533;h{@D z&#65533;&#65533;Hz&#65533;&#65533;&#65533;xh&#65533;G&#65533;aQ"r&#65533;&#65533;E&#65533;&#65533;&#65533;RLT`!&#65533;V&#65533;&#65533;&#65533;u&#65533;!eNq&#65533;&#65533;SPil&#65533;&#65533;&#65533;W&#65533;1x&#65533;&#65533;QW&#65533;IE&#65533;$&#65533;&#65533;Rs&#65533;&#65533;&#65533;!\&#65533;U}&#65533;&#65533;&#65533;X&#65533;h1&#65533;W_&#65533;&#65533;!U&#65533;&#65533;S^rFGu-&#65533;&#65533;V&#65533;|bXb&#65533;|&#65533;:&#65533;&#867;&#65533;:&#65533;lC&#682;&#65533;&#65533;&#65533;jn&#65533;&#65533;&#65533;k&#65533;&#65533;j&#47975;&#65533;6+o&#65533;&#65533;v&#65533;&#65533;&#65533;&#65533;&#65533;&#1776;&#65533;&#65533;&&#65533;p&#65533;&#65533;q&#65533;&#65533;&#65533;&#65533;r&#65533;A&#65533;,>&#65533;@GK%&#65533;Z&#65533;&#65533;&#65533;E&#65533;&#65533;u&#65533;&#65533;&#1095;u&#65533;prC&#65533;w&#65533;&#65533;c&#65533;>&#976;U_Y^&#65533;E&#65533;&#65533;&#65533;G&#65533;&#65533;&#65533;&#65533;%y&#65533;&#65533;&#65533;Tt&#65533;
 &#65533;&#65533; B{&#65533;&#65533;v&#65533;&#65533;&#365;&#65533;b&#65533;&#65533;&#65533;r&#65533;+&#65533;&#65533;BJ,&#65533;&#65533;&#65533;&#65533;&#345;&#65533; &#65533;|&#65533;&#65533;&#65533;v&#65533;&#65533;&#65533;&#65533;&#65533;;&#65533;Q&#65533;Dw&#65533;@ct&#65533;(&#65533;&#65533;E9&#65533;&#65533;&#1985;3MP&#65533;V&#65533;&#65533;p&#65533;&#65533;\lAEU&#65533;&#411;X&#65533;&#1239;o&#65533;1UU&#65533;\4&#65533;p|B&#65533;#&#65533;:X)t?&#65533;!^ &#65533;&#65533;"n&#65533;&#65533;&#65533;V&#65533;Tu!t&#65533;"|o&#65533;&#65533;(&#65533;68&#65533;<&#65533;&#65533;VD&#65533;&#65533;&#65533;H&#65533;&#65533;D&#65533;*f&#65533;&#65533;J,&#65533;&#65533;&#65533;&z&#65533;&#65533;&#65533;&#65533;&#422;&#65533;kn&#65533;&#65533;&#1777;&#65533;&#222;&#65533;&#65533;'-s&#65533;-&#65533;lq&#65533;Xs&#65533;,&#65533;&#65533;BK(&#65533;P7&#65533;&#65533;&#65533;5&#65533;&#65533;&#65533;&#65533;&#65533;&#65533;&#65533;8&#1824;
6&#65533;&#65533;&#65533;&#65533;_&#65533;%&#65533;#Z\&#65533;&#65533;y&#65533;J'yX&#65533;&#65533;Zl&#65533;&#65533;
O&#65533;&#65533;0H(a-c&#513;&#65533;&#65533;&#65533;&#65533;t&#65533;1X&#65533;&#65533;D&#65533;pE,&#65533;!V\l/xB0&#65533;L&#1786;&#65533;&#65533;#&#65533;a'&#65533;i&#65533;&#65533;&#65533;DOE;Z!&#65533;&#65533;-LA
Z&#65533;&#65533;&#65533;4T&#65533;Mo`S&#65533;@^!uHC&#1360;6&#65533;/&#65533;I&#65533;&#65533;R!&#65533;K&#65533;&#65533;zp&#65533;#&#65533;&#65533;&#65533;&#65533;V&#65533;&#65533;&#65533;&#65533;M&#65533;(&#65533;C&#65533;&#65533;&#65533;P%&#65533;&#65533;&#65533;&#65533;&#65533;@&#65533;&#65533;&#65533;&#65533;7*&#65533;a&#65533;&#65533;c&#65533;&#65533;&#65533;&#65533;fv&#65533;SM&#65533;9H&#65533;&#65533;&#65533;D&#65533;&#65533;B&#65533;:&#1589;fX&#65533;&#65533;d&#65533;,#&#65533;L&#65533;w&#65533;+N&#65533;&S&#65533;k&#65533;&#65533;&#1528;&#65533;-FI&#65533;mKy&#1689;&#65533;)&#65533;&#65533;L&#65533;'&#65533;C-lq&#65533;@&#65533;W&#65533;&#65533;&#65533;&#65533;&#65533;)`!v&#65533;&#65533;&#1664;&#65533;4a&#65533;`B&#65533;&#65533;&#65533;&#65533;	&#800;&#65533;&#65533;&#65533;`&#65533;&#65533;Px&#65533;&#65533;&#65533;&#65533;@\&#65533;"&#65533;&#65533;&#65533;(r&#65533;	&#65533;d&#65533;&#65533;&#65533;`&#65533;(3&#65533;v@&#65533;>&#65533;&#6016;h&#65533;0&#65533;i&#65533;;&#65533;!&#65533;hD!&#1936;&#65533;1&#65533;A&#65533;&#65533;&#65533;&#65533;&#65533;%-E`
`&#65533;j&#65533;4X!Q&#65533;&#65533;&#65533;@_&#65533;&#65533;Mq&#65533;&#65533;&%GU&#65533;&#65533;&#65533;&#65533;&#65533;d:&#65533;&#65533;&#65533;&#65533;&#65533;|&#65533;X&#65533;O&#1549;u@"6&#65533;&#1200;&#65533;$0?)D&#1458;M&#65533;&#65533;&#65533;8&#65533;bJ&#65533;&#65533;&#65533;Up&#65533;/'&#65533;;J&#65533;u&#65533;&#65533;]&#65533;GW&#65533;&#65533;U w&#217;&#65533;+u&#65533;y&#65533;BWVD&#65533;&Y&#65533;;&#65533;&#65533;&#65533;&#65533;&#65533;&#65533;{&#65533;U&#65533;&#849;&#65533;'&#65533;ak&#65533;&#65533;N0&#65533;&#65533;Sl&#65533;&#65533;h%&&#65533; &#65533;$&#65533;&#17415;&#65533;&#65533;A7&#65533;&#65533;|d&#65533;h&#65533;p	&#65533;&#65533;&#65533;x&#65533;&#65533;&#65533;&#65533;&#65533;(L@Cd&#65533;&#65533;&#65533;&#65533;&#65533;k&#65533;*J&#65533;&#65533;&#65533;'&#65533;&#65533;&#65533;&#65533;Whb&#65533;&#65533;*8&#65533;
&#65533;!&#65533;&#142;h&#65533;&#65533;{&#1939;"~&#65533;C&#65533;x$]$-B&#65533;V&#65533;C	&#65533;<TM&#65533;Z:&#65533;&#65533;&#65533;/4&#65533;a?S&#65533;Z~&#65533;C!&#897;+&#65533;C&#65533;P&#65533;&#65533;(&#65533;rQC&#65533;&#65533;&#65533;/&#65533;&#65533;&#65533;F&#65533;py.&#65533;&#65533;&#65533;&#65533;&#65533;'&#65533;(H&#65533;%w1&#65533;&#1976;&#65533;S&#65533; 51&#65533;x&#65533;(&#65533;&#65533;-&#1553;&#65533;1&#65533;$&#65533;&#65533;
pn&#65533;[&#65533;l&#65533;L&#1455;&#65533;u&#65533;&#65533;djhHI&#65533;&#65533;W&#65533;&#65533;&#65533;V&#65533;&#65533;&#774;&#65533;&#65533;RN&}'q&#65533;#|&#65533;&#65533;5&#65533;&#65533;W[O&#65533;4^ h&#65533;&#65533;J&#65533;V&#65533;\&#65533;&#65533;&#65533;&#65533;k8&#65533;s&#65533;0&#65533;&#65533;&#65533;>&#65533;B
R.&#65533;<&#65533;/&#65533;&#65533;&#65533;&#65533;p&#65533;.t&#65533;
Q @&#65533; &#65533;A&#65533;B&#65533;&#65533;`&#65533;^&#65533;" #nM&#1290;[&#65533;v&#65533;&#1540;*4&#65533;&#65533;&#65533;&#800;&#65533;&#65533;,np&#65533;&#65533;&#65533;~u&#65533;&#65533;&#65533;M&#65533;$y0&#65533;&#1175;>=&#65533;&#65533;(e(&#65533;TV8&#65533;,&#65533;	8&#65533;&#65533;&#65533;`&#65533;2&#65533;a&#65533;&#65533;&#65533;&#65533;7a&#65533;jp&#65533;&#65533;&#296;&#65533;&#65533;,&#65533;y&#65533;&#65533;&#65533;&#65533;@,&#65533;&#65533;n}|&#65533;7J&#65533;P&#65533;&#65533;	^DY&#65533;&#65533;&#65533;C@&#65533;a&#65533;'&#65533;&#65533;&#65533;&#65533;N&#65533;&#65533;<,QG&#65533;6&#65533;&#65533;&#65533;&#65533;&#65533;&#65533;J,&#65533;*&#374;&#65533;&#65533; Q3p&#1835;7&#65533;&#65533;&#65533;&#65533;&#65533;U^&#65533;n&#65533;&#65533;&#65533;w&#65533;b &#65533;&#65533;1&#65533;@2&#65533;&#65533;!&#65533;&#65533;^&#65533;&#65533;&#65533; B&#65533;d%&#65533;&#65533;	LpB-&#1553;bp&#65533;^&#65533;&#65533;&#65533;p,&#65533;!&#65533;&:[&#65533;4&#65533;KRp&#65533;V0&#1598;6/&#65533;&#65533;&#65533;&#65533;&#65533;&#65533;S z&#65533;&#65533;&#65533;E,&#65533;
k&#65533;&#65533;&#65533;&#65533;&(]%&#65533;&#65533;&#65533;A:G&#65533;&#65533;&#65533;&#1314;&#899;>mV&#65533;&#65533;&#65533;/Iz&#65533; Jx&#65533;(&#65533;A&#65533;&#65533;J&#65533;`&#65533;-d&#65533;&#65533;&#65533;&#176;s2&#65533;1&#65533;'G1
&#65533;&#65533;l&#65533;&#65533;p`&#65533;	&#65533;&#65533;5&#65533;a1&#65533;&#65533;6.&#65533;&#65533;=.&#65533;&#65533;&#65533;&#65533;&#65533;E&#65533;E&#65533;a|K&#65533;`&#65533;zmQ&#65533;&#65533;&#65533;&#65533;qF&#65533;	&#65533;&#65533;&#65533;r&#65533;&#65533;@U@&#65533;U&#65533;&#65533;&#65533;&#65533;&#65533;b5&#65533;&#65533;&#65533;&#65533;&#65533;&#65533;&#65533;#&#65533;+]r4&#65533;&#65533;c&#65533;&#65533;:&#65533;&#65533;&#65533;2&#65533;|&#65533;<&#65533;!&#65533;qp&#65533;&#65533;d-&#65533;L&#65533;/&#65533;KH&#65533;&#65533;a&#65533;wo&#65533;&#65533;|dN+L!x&#65533;(VP,&#65533;%Z&#65533; 
cj&#65533;3&#65533;Z"1&#65533;"&#65533;&#65533;P&#65533;p
&#65533;&#65533;M #u
&#65533;&#65533;[&#65533; 
&#65533;0i&#65533;!@ #&#65533;&#65533;N0&#65533;&#65533;s&#65533;&#65533;inPmP&#65533;Kb	H&#65533;&#65533;kY&#65533;B<!wp&#65533;&#65533;WPTxX1&&#65533;0o&#65533;k_&#65533;RG&#65533;x&#65533;U#F&#65533;b&Tq&#65533;&#65533;8&#65533;&#65533;m0&#65533;rE&#65533;&#65533;m&#65533;&#65533;Sz&#65533;a1z&#65533;&#65533;&#65533;@&#65533;P&#65533;P
&#65533;&#65533;n6&#65533;F&#65533;tT{b{&#65533;&#65533;c9&#65533;SO&#65533;y&#65533;c;&#65533;&#65533;&#65533;w&#65533;m%V&#65533;7|&#65533;&#65533;c&#65533;&#65533;U&#65533;V&#65533;&#65533;Vg&#65533;:t&#65533;&#65533;d&#65533;&#65533;d&#65533;0&#65533;~5~&#65533;rN6JN&#65533;&#65533;&#65533;NP&#65533;&#65533;~[&#65533;&#65533;dY&#65533;&#65533;^V&#65533;Qtp	8cg`~&#65533;]p@h&#65533;AP&#65533;&#65533;B!Ai&#65533;&#65533;&#65533;
&#65533;&#65533;@&#65533;P&#65533;&#65533;

&#65533;M&#65533;`M&#65533;&#65533;u&#65533;&#65533;5@#@0$`A21&#65533;&#65533;&#65533;\n&#65533;&#65533;&#981;>!&#65533;;&#65533;&#65533;&#65533;sQ&#65533;Y&#65533;l+D4DCYS]&#65533;VFqUB&#65533;eCQ5F#K&#65533;&#65533;B)I&#65533;	&#65533;&#65533;&#65533;e	&#65533;&#65533;&#65533;_ &#65533;&#65533;&#65533;R&#65533;a&#65533;&#65533;2E`&#65533;);US&#65533;&#65533;&#65533;&#65533;9&#65533;&#65533;&#65533;c{&#65533;&#65533;g{X&#65533;]&#65533;&#65533;|&#65533;&#65533;p&#65533;&#65533;&#65533;Bi&#65533;&#65533;&#65533;V&#65533;Gc4&#1416;1&#65533;cheH?&#65533;&#65533;&#65533;}&#65533;&#65533;qG&#65533;q'&#65533;&#65533;&#65533;M6J&#65533;&#65533;dUbY&#65533;Qq&#65533;&#65533;r&#65533;&#65533;Y`pX&#65533;slp&#65533;@Xp?1p1@!&#65533;&#65533;&#65533;&#65533;P&#65533;&#65533;x"S7&#65533;&#1160;&#65533;&#65533;&#65533;&#65533; &#65533;v1&#65533;&#65533;	3&#65533;2&#65533;3&#65533;43  ~&#65533;&#65533;&#65533;3nB&#65533;f&#65533;Bw_&#65533;w&#451;z&#65533;D&#65533;@&#65533;]&#65533;fP&#65533;B&#65533;cPD9T5r0<&#65533;&#217;H4&#65533;&#65533;&#65533;0X(nnX
&#65533;a6&#65533;6f7z&#65533;`&#65533;&#65533;7z&#65533;)-&#37286;&#65533;&#65533;&#65533;P&#65533;&#65533;gb&#65533;&#65533;&#65533;|bU&#65533;[&#65533;/i&#65533;J9&#65533;&#65533;)&#65533;-vpc&#65533;U&#65533;	}&#65533;sH&#65533;&#65533;V6&#65533;H&#65533;&#65533;&#65533;0Ff&#65533;&#65533;`&#65533;&#65533;@ZYZ&#469;&#65533;0&#65533;&#65533;@&#65533;&#65533;&#65533;&#65533;}&#65533;&#65533;&#1984;
Wd7&#65533;3P0o&#65533;l&#65533;q@Z@Q&#65533;&#65533;iF'1`8[*R&#65533;&#65533;&#65533;
H"&#65533;xh&#65533;	&#65533; 	&#65533;&#65533;&#65533;[&#65533;U&#65533;&#65533;$#&#65533;i&#65533;8@ &#65533;(&#65533;\&#65533;&#65533;=3jqn&#65533;3a%&#65533;&#65533;(N&#65533;zZ@&#65533;fv&#65533;aPD&#65533;&#65533;&#65533;YRR5t_<&#65533;b4&#65533;&#65533;&#65533;'&#65533;&#65533;	&#65533;&#65533;@n&#65533;sX*&#65533;>&#65533;&#65533;&#65533;k&#65533;`&#65533;F&#65533;&#65533;n&#65533;&#65533;&#65533;>9Y&#65533;&#65533;&#1570;&#65533;g&#65533;&#455;&#65533;&#65533;{PYP\&#65533;&#65533;}&#65533;y&#65533;&#65533;&#65533;&#65533;L}&#65533;&#65533;&#65533;J&#65533;&#65533;"I&#65533;(&#65533;&#65533;&#65533;c&#65533;1q;&#65533;`&#65533;&#65533;&#65533;&#672;&#65533;$*&#65533;[9&#65533;&#65533;*&#65533;&#5601;&#65533;&#65533;&#65533;&#65533;&#65533;n0Gm9&#65533;z&#65533;{p@&#65533;R)&#65533;N#&#65533;0&#65533;L1&#65533;&#65533;QM9*&#65533;;&#65533;
&#65533;
&#65533;h&#65533;
&#65533; 	$&#65533;&#65533;	&#65533;p#&#65533;&#65533;	{&#612;$XA&#65533;&#65533;&#65533; &#65533;&#65533;&#65533;O&#65533;&#65533;&#65533;6wj&#65533;$qg&#65533;&#65533;&#65533;qPq&#65533;&#65533;&#65533;&#65533;&#65533;&#65533;f]30opG&#65533;kpz@&#65533;WSDP()&#65533;&#65533;&#65533;&#65533;&#65533;@x`	m&#65533;&#65533;&#65533;&#65533;&#65533;&#65533;*`X&#65533;&#65533;"/&#65533;jT&#65533;n&#65533;i
&#65533;&#65533;&#65533;&#65533;&#65533;Z&#65533;&#65533;7&#65533;&#65533;&#65533;G&#65533;&#65533;{&#65533;&#65533;&#65533;I&#65533;2&#65533;p&#65533;&#65533;&#65533;&#65533;&#65533;c&#65533;&#65533;cVK:&#65533;&#65533;&#65533;IV&#65533;&#65533;V&#65533;q&#65533;&#65533;;&#65533;&#65533;&#65533;`dj&#65533;jd&#65533;&#65533;&#65533;&#65533;&#65533;&#65533;&#65533;p'&#65533;&#65533;9&#65533;1&#65533;&#65533;&#65533;`
@h;D&#65533;`&#65533;&#65533;C+ J&#65533;&#65533;1P&#65533;&#65533;T&#65533;x
&#65533;&#65533;&#65533;c&#65533;X&#65533;&#65533;&#65533;&#65533;
&#65533;p1&#65533;&#65533;	2&#65533;P&#65533;&#65533;v&#65533;&#65533;N@`/&#65533;+&#65533;&#65533;j8&#65533;&#65533;	4&#65533;wu&#65533;&#65533;Y2I&#65533;G&#65533;>d>X %&#65533;H&#65533;&#65533;&#65533;&#65533;&#65533;&#65533;vC&#65533;hd&#65533;i	&#811;m&#65533;_&#65533;@&#65533;&#65533;&#65533;&#65533;&#65533;&#65533;p&#65533;&#65533;`q&#65533;&#65533;)t&#65533;z&#65533;&#65533;
?KI&#65533;&#65533;&#65533;y{&#232;&#65533;&#65533;&#65533;&#65533;&#65533;&#65533;)&#65533;&#65533;Z,R&#65533;&#65533;&#65533;h:&#65533;&#501;&#65533;Jp&#65533;QpoE&#65533;&#65533;(c&#65533;&#1727;&#65533;&#65533;&#65533;&#65533;&#65533;|&#65533;j&#65533;&#65533;&#65533;JnJJ@&#65533;&#65533;&#65533;&#65533;&#65533;`&#65533;&#65533;&#65533;&#65533;9&#65533;&#65533;y &#65533;siPSX`g&#65533;-Pt1@&#65533;XX&#65533;&#1080;&#65533;&#65533;&#65533;&#65533;@t@R7
&#65533; @[w&#65533;&#65533;T4
&#65533;	&#65533;&#600;N&#65533;D0.&#65533;&#65533;kOkx&#65533;v&#65533;j&#65533;&#65533;&#65533;brLY&#65533;&#65533;&#65533;p&#65533;%CEDgF&#65533;&#65533;Q&#65533;&#65533;{&#65533;[6GQD&#65533;&#65533;S&#65533;&#65533;&#65533;	&#65533;&#65533;&#65533;r&#65533;	V&#65533;Z&#65533;*&#65533;Pe&#65533;&#65533;&#65533;0&#65533;P_!7&#65533;&#65533;&#65533;6&#65533;&#65533;q&#65533;Y&#65533;&#65533;&#65533;&#65533;bJ&#65533;9	&#65533;&#1255;&#65533;&#65533;+V&#65533;y:E&#65533;&#65533;&#65533;&#65533;:5&#65533;&#65533;c5&#65533;&#65533;H&#49206;h&#65533;}
&#65533;&#65533;[&#65533;&#65533;&#65533;,&#65533;&#65533;&#65533;P&#65533;&#65533;&#65533;&#65533;L&#65533;&#65533;L&#65533;L&#65533;&#1680;&#65533;B@&#65533;p&#1459;&#65533;&#65533;&#65533;&#65533;&#65533;!05P&#65533;1&#65533;	t&#65533;&#40611;)&#65533;&#65533;&#65533;p&#65533;&#65533;
&&#65533;&#850;v#B<A|9}v&#65533;&#65533;0D`F`(&#65533;i&#65533;AL	Z&#1254;&#65533;vj&#65533;&#65533;rP%&#65533;50k*lXPPe&#65533;d@&#65533;&#65533;E&#65533;[p[&#65533;&#65533;@&#65533;%[ &#65533;T&#65533;D&#65533;&#764;@&#65533;E&#65533;&#65533;G&#65533;6&#65533;&#65533;lA&#65533;uPV&#65533;&#65533;`[&#65533;&#65533;R&#65533;JUU&#1406;&#65533;&#65533;5&#65533;&#65533;&#65533;a&#65533;&#65533;&#65533;&#65533;&#65533;V&#65533;&#65533;&#65533;&#1250;&#65533;p&#65533;&#65533;H&#65533;|&#65533;&#65533;&#65533;&#65533;&#65533;Q|&#65533;&#65533;w&#65533;	&#65533;d&#65533;&#65533;}&#65533;&#1824;&#65533;P&#65533;WL&#65533;`&#65533;&#65533;`&#65533;?&#65533;>&#65533;>&#65533;<@&#448;n&#65533;&#65533; 2 bA&#65533;&#601;(&#65533;&#65533;@&#65533;&#65533;&#65533;8
&#65533;`&#65533;&#65533;h&#227;&#65533;&#65533;&#65533;]2&#65533;pF&#65533;
&#65533;2t-#-3v&#65533;@`K&#65533;&#65533;&#65533;+&#65533;m&#65533;&#65533;&#65533;&#65533;&#1637;&#65533;k&#65533;&#65533;r@_w@E&#65533;ETDuk&#65533;F6t&#65533;&#65533;@&#65533;Y&#65533;_&#65533;/[ &#65533;	&#65533;}&#65533;&#65533;&#380;&#65533;@&#65533;H&#65533;zL7&#1008;&#65533;&#65533;&#65533;p&#65533;&#65533;kSo&#65533;&#65533;&#65533;&#65533;U&#65533;&#65533;&#65533;&#65533;f
&#65533;&#65533;9&#65533;&#65533;bv&#65533;&#65533;&#65533; UL&#65533;&#65533;&#65533;&#65533;|@&#65533;&#65533;&#65533;&#65533;b&#65533;&#65533;&#65533;B&#65533;p&#65533;|K-|&#65533;&#65533;&#65533;&#65533;&#65533;j&#1771;&#65533;hdX	&#65533;\&#65533;MP&#65533;X&#65533;&#65533;P@&#65533;e&#65533;;&#65533;i&#65533;N20#&#65533;&#65533;&#65533;&#65533;P&#65533;30&#65533;2&#65533;h&#65533;&#65533;X&#65533;P&#65533;&#65533;A&#65533;&#65533;
&#65533;Z2&#65533;&#65533;
&#65533;}&#1553; 
E&#65533;
&#65533;0i&#65533;vH&#65533;2&#65533;&#65533;&#65533;C&#65533;@&#65533;BA&#65533;n`&#65533;&#65533;&#65533;i&#65533;&#1742;&#65533;&#65533;&#65533;&#1371;Y&#65533;&#65533;k&#65533;ku&#65533;&#65533;Y&#65533;&#434;%&#65533;u&#65533;tV&#65533;U&#65533;W&&#65533;pM4j&#65533;Jqm&#1131;&#1351;&#65533;@&#517;r&#65533;5E&#65533;oPn&#65533;&#65533;&#65533;&&#65533;)&#65533;&#65533;0&#65533;6&#65533;$&#1449; UW&#65533;&#65533;&#65533;&#65533;&#65533;KM&#65533;&#65533;&#65533;&#65533;N|&#65533;&#65533;&#65533;'&#65533;&#65533;c&#65533;S&#65533;&#65533;&#65533;&#2007;&#65533;G&#65533;&#65533;zd&#65533;&#65533;&#65533;N&#65533;&#65533;&#65533;&#65533;&#65533;PP&#65533;e&#65533;G&#65533;&#65533;&#65533;&#65533;&#704;&#65533;&#65533;&#65533;&#65533;&#528;&#65533;+&#65533;B&#65533;&#65533;2@&#65533;2PQ&#65533;2&#65533;&#65533;z&#65533;&#65533;&#65533;&#65533;
&#65533;&#65533;
*&#65533;&#65533;&#65533;&#65533;&#65533;&#65533;&#65533;&#65533;Xv3&#65533; `&#65533;-siA^C`&#65533;D@&#65533;j&#65533;(&#65533;&#65533;&#1358;k&#65533; &#65533;&#65533;]S&#65533;&#65533;&#65533;&#65533;&#65533;kkW&#65533;&#65533;&#518;&#65533;:h&#65533;c&#65533;&#65533;rVX&#65533;&#1763;&#65533;&#65533;F4&#65533;Qyk`	&#65533;&#65533;&#65533;Cq/d*$&#65533;6&#65533;P(,&#65533;n^&#65533;G&#1264;&#65533;&#65533;&#65533;o&#65533;&#65533;tToW&#372;\&#1155;VD&#65533;&#65533;&#65533;=&#1285;&#65533;U&#1015;b&#29971;&#65533;&#65533;&#65533;Q
<&#1374;xd&#65533;&#65533;&#65533;&#65533;&#1312;&#65533;&#65533;&#65533;&#65533;&#65533;e&#65533;&#65533;`&#65533;&#65533;F&#65533;&#65533;&#65533;E&#65533;&#65533;n&#65533;&#65533;~B0&#65533;N&#65533;{i41 &#65533;U&#10352;	&#65533;p@&#65533;&#50960;&#65533;&#65533;]&#1554; N&#65533;5&#65533;
#3&#65533;&#65533; 0!3R&#65533;I &#65533;I@&#65533;6&#65533;&#65533;&#65533;{&#65533;&#65533;&#65533;&#65533;`&#65533;gP&#65533;L&#65533;|&#65533;&#65533;e&#65533;i&#65533;&#65533;	&#65533;&#65533;ewY^w&#65533;&#65533;Y&#65533;&#65533;&#65533;E0\&#65533;&#65533;&#65533;&#65533;8u)Wq&#65533;s&#65533;a&#65533;&#65533;&#65533;&#65533;)&#65533;n#&#65533;rC7oh&#1865;&#65533;&#65533;&#65533;&#684;[&#65533;&#65533;GGt&#1321;&#65533;YG&#65533;&#65533;p&#65533;&#65533;R&#65533;&#53119;'O|(&#65533;&#65533;&#65533;&#65533;&#65533;&#65533;&#65533;g&#65533;&#65533;&#65533;&#65533;&#65533;+&#65533;&#65533;z&#65533;&#65533;&#65533;&#65533;H&#65533;&#65533;&#65533; &#65533;&#65533; &#65533;&#65533;&#268;&#65533;G&#65533;&#65533;&#65533;&#65533;=P&#65533;&#688;&#65533;&#65533;&#65533;&#65533;&#65533;@B&#65533;&#65533;_&#65533;&#65533;&#65533;&#65533;3`7 &#65533;&#65533;&#65533;&#65533;J&#65533;p&#65533; 	&#65533;>&#65533;&#65533;&#42347;P&#65533;F&#1881;t
&#65533;(N&#65533;Te&#676;j&#65533;/f&#65533;&#65533;bD&#65533;cF&#65533;2&#65533;&#65533;$F&#65533;&#65533;@&#65533;&#65533;F'7n0&#65533;\&#65533;&&#65533;&#65533;<x&#65533;&#1852;"&#65533;
8c&#65533;&#65533;:&#65533;&#65533;=&#65533;
&#1892;#'L&#65533;7a&#65533;&#65533;&#65533;&#65533;&&#65533;&#65533;&#65533;\&#65533;L&#65533;R'k4g&#65533;x&#1718;N&#65533;?&#65533;d&#65533;&#855;V&#65533;&#1717;&#65533;P=*e&#65533;T\&#65533;&#65533;L&#65533;&#65533;[&#65533;8&#65533;}&#65533;&#65533;SW&#65533;&#65533;&#65533;%<8,&#65533;&#65533;&#65533;
&#65533;&#65533;&#65533;&#65533;&#65533;7&#65533;&#65533;&#596;&#982;&#65533;&#65533;Y3&#65533;&#731;=w&#65533;Z&#65533;h&#1189;A&#65533;6&#65533;&#65533;r&#65533;&#597;&#890;&#65533;&#65533;&#65533;&#65533;&#65533;&#1639;m&#65533;%'N9r&#65533;&#141;&#65533;&#65533;{&#65533;8q&#65533;&#65533;Ss&#65533;&#65533;Zr'L&#65533;&#65533;&#65533;ql&#65533;&#65533;e&#1716;-&#65533;G&#65533;&#65533;2d&#546;)&#65533;&#65533;xdB&#65533;1&#65533;$I&#65533;!A`&#280;&#6277; &#65533;&#65533;4m&#65533;&#65533;&#65533;&#1448;7&#65533;X&#65533;be&#65533;P^	&#65533;P&#65533;h&#65533;&#65533;[p&#65533;$&#65533;&#65533;&#65533;D	0*B&#65533;&#65533;@&#65533;$eBb&#65533;#L:F	&#65533;Vh&#65533;&#65533;&#65533;&#207;&#65533;I&#65533;&#65533;8&#65533;&#1026;&#65533;+&#65533;&#65533;&#416;&#2083;(=~&#65533;&#65533;&#65533;&#65533;&#65533;+&#65533;@&#65533;.&#65533;&#65533;
&#65533;,&#65533;&#65533;&#65533;&#65533;-&#65533;&#65533;&#283;u&#65533;1M2&#65533;&#65533;&#65533;F&#65533;G&#65533;&#65533;+&#65533;0&#65533;&#65533;RKo&#65533; &#65533;&#65533;@&#65533;&#65533;&#65533;&#65533;*,Q&#65533;&#65533;&#65533;,&#65533;5&#65533;P;mO?&#65533;4&#65533;,5[&#65533;3C&#65533;&#65533;&#65533;&#65533;N&#65533;&#65533;&#65533;&#65533;&#65533;&#169;&#65533;	&#65533;a&#65533;&#65533;~&#65533;&#65533;Sm&#65533;&#65533;a&#65533;d&#65533;Qf&#65533;&#65533;&d&#65533;B&#65533;&#65533;&#65533;8&	%&#65533;&#65533;&#65533;&#65533;&#65533;"&#65533;dU&#65533;&#65533;I&#65533;dVTa&#65533;&#65533;Q&#65533;C&#65533;XF&#65533;E&#65533;P&#65533;$&#65533;U&&#65533;&#65533;&#65533;&#65533;8&#65533;#l&#65533;aO$"&#65533;8"Ve&#65533;@&#65533;D&#65533;&#65533;&#65533;&#65533;?0&#65533;&#65533;P\&#65533;E8&#65533;&#65533;&#65533;82&#65533;&#65533;4&#65533;&#65533;1<&#65533;&#65533;c&#65533;7&#65533;&#65533;&#65533;).&#65533;&#65533;&#65533;&&#65533;&#65533;&#65533;P:&#65533;&bo&#65533;&#1607;&#1011;&#65533;dk&#65533;o&#65533;&#1638;&#13215;&#65533;&#65533;:1&#65533;Lo&#65533;&#65533;&#65533;8&#65533;SN."#&#65533;&#65533;>mf&#65533;o&#65533;&#65533;&#65533;<Y&#65533;y&#65533;&#65533;|&#409;&#65533;{&#65533;a&#65533;&#1990;C:&#65533;l &#474;k&#65533;&#65533;&#65533;L&#65533;A&#65533;&#47771;&#65533;&#65533;&#65533;=&#65533;&#65533;TM5Ud&#65533;&#65533;0&#65533;&#65533;PMB&#65533;U&#1092;X&#65533;Y&#65533;&#65533;&#65533;C@&#65533;&#2252;;D&#65533;{X|"%h&#65533;&#5681;&#65533;&#65533;Z&#1746;<$&#65533;&#65533;o!&#65533;Z&#65533;&#65533;a?Z&#65533;&#65533;w[D&#65533;&#65533;&#65533;&#65533;&#65533;&#65533;0&#1040;&#65533;H~&#65533;#&#65533;"&#65533;&#65533;&#65533;&#65533;&#65533;&#65533;'C&#65533;9&#65533;|l&#65533;-&#65533;&#65533;H&#65533;O&#65533;&#65533;T&#65533;&#65533;"P&#65533;&#65533;x	"&#65533;&#65533;&#65533;m&#65533;&#65533;&#65533;&#65533;&#65533;&#65533;Y&#65533;&#31215;&#65533;N&#65533;&#65533;Tm5&#65533;&#65533;&#65533;&#65533;&#65533;&#65533;&#65533;&&#65533;&#65533;z&#65533;k&#65533;&#65533;&#65533;&#65533;&#65533;&#65533;&#218;:fv&#65533;a&#65533;&#65533;&#65533;&#65533;&#65533;&#65533;S%)	&#65533;&#65533;&#65533;m&#65533;T	E&#65533;\&#65533;
&#65533;Brh&#65533;$"I&#65533;&#65533;&#65533;X&#65533;&#65533;&#1424;L&#65533;&#784;I&#65533;&#65533;rK$F&#65533;_G&#65533; &#65533;cA.HA\&#65533;	Lt&#65533;,z&#65533;&#65533;.&#65533;<&#65533;&#65533;
9&#65533;&#65533;&#65533;5/&#65533;`rP&#65533;P9&#65533;(8&#65533;&#65533;:&#65533;&#65533;=&#65533;&#65533;y&#65533;&#65533;&#65533;>&#65533;Q&#65533;*&#297;&#522;'&#65533;Q&#65533;&#65533;=&#65533;3&#65533;S&#65533;&#65533;&#65533;;&#65533;&#65533;&#65533;f`$&#65533;&#65533;F?&#65533;8H&#65533;9&#65533;&#65533;&#65533;&#65533;&#65533;&#65533;&#65533;HN&#65533;&#65533;>&#65533;uj&#800;G&#65533;C&#65533;?&#65533;y'U&#65533;&#65533;&#65533;&#65533;*$&#65533;&#65533;mk&#65533;&#65533;&#65533;JBp&#65533;8E+&#65533;uX&#65533;"j&#65533;':&#65533;d&#65533;&#65533;&#65533;E&#65533;&#65533;1&#65533;&#65533;&#65533;!&#65533;[%&#65533;`&#65533;a-D&#65533;+&#65533;&#65533;&#65533;:&#65533;@Tn&#65533;vC&#65533;&#65533;&#65533;&#65533;5%sx&#65533;&#65533;B8&#65533;&#65533;)&#65533;&#65533;@&#65533;1,&#65533;cy&#65533;&#65533;&#65533;&#65533;;/&#65533;&#65533;&#65533; &#65533;'H&#65533;&#65533;o&#65533;&#65533;&#65533;sb&#65533;&#65533;t&#65533;&#65533;&#65533;&#1117;&#65533;&#65533;&if&#65533;&#65533;&#972;&#65533;/&#65533;&#65533;&#65533;&#1168;&#65533;&#65533;&#65533;&#65533;|K&#65533;5&#65533;A&#65533;f4C&#65533;L&#65533;&#65533;&#65533;Cm#&#65533;!$&#65533;&#65533;&#65533;C"&#65533;&#65533;w&#65533;&#65533;&#65533;U&#65533;&#65533;mn+&#65533;+*&#65533;\&#65533;q[.`&#65533;aI&#65533;U&#65533;&#65533;.&#65533;jlG&#65533;aU&#65533;&#65533;&#65533;&#65533;5&#65533;&#65533;-W0&#65533;K\&#65533;&#65533;&#65533;&#65533;&#65533;&#256;/)&#65533;x$&#65533;y	&#65533;)o&#65533;&#65533;&#928;0&#65533;dal&#65533;6&#65533;&#65533;n&#65533;I&#65533;&#65533;G&#746;&#65533;w&#65533;&#65533;&#65533;&#65533;|'[&#1369;;y&#65533;&#65533;3}a&#65533;5&#65533;&#500;&#65533;&#65533;si&#65533;&#743;&#1262;&#65533;&#65533;!
&#65533;&#65533;&#1461;eHT&#65533;&#65533;4["&#1523;&#65533;&#65533;'&#65533;iH_&#65533;&#65533;W&#32896;&#65533;&#517;.`1
]&#65533;&#65533;X-&#65533;&#65533;&#65533; &#65533;C&#65533;&#65533;&#4880;&#65533;"&#65533;&#65533;$&#65533;$B&#65533;&#65533;ZukX&&#65533;6&#65533;&#65533;j&#65533;
.`&#65533;-0&#65533;F&#65533;&#65533;&#254;&#65533;Z&#65533;5(o@&#65533;&#65533;&#65533;&#65533;&#65533;u&#65533;c&#65533;&Y&#65533;:^&#65533;a&#65533;&#65533;nE/&#65533;&#65533;&#65533;&#889;&#1190;f&#729;d&#65533;Q&#65533;:&#65533;&#65533;i&#65533;&#65533;&#65533;_&#65533;9&#65533;j&#65533;&#65533;	O&#65533;|&#65533;)&#65533;&#1024;&#65533;&#65533;&#65533;&#65533;&#65533;3[&#65533;e&#65533;&#65533;&#65533;&#65533;&#65533;&#65533;&#65533;&#65533;&#65533;&#65533;&#314;&#65533;*\A&#65533;&#65533;b&#65533;&#65533;&#65533;&#1680;`Y&#65533;p&#65533;>=O&#65533;@H&#65533;$&#65533;&#65533;d+a[&#65533; &#65533;&#65533;2@B&#65533;R@&#65533;&#65533;&#65533;N&#65533;&#65533;+PU&#65533;Ct&#65533;Y$&#65533;	&#65533;W&#65533;&#65533;u&#65533;`&#65533;&#65533;&#65533;&#65533;6@#o7&#65533;&#65533;&#65533;&#65533;f&#65533;\&#65533;&#65533;w&#65533;&#65533;1Jge&#65533;;&#65533;g&#65533;f#|nl&#65533;&#65533;L	&#65533;9&#65533;&#1665;&#65533;1&#65533;&#1614;&#65533;~&#65533;
[&#1618;Yd@c&#65533;-f&#65533;
H&#65533;m&#65533;*&#1441;[*&#65533;U&#65533;&#65533;>&#854;OI"l&#65533;&#65533;l&#65533;*k\&#65533;&#65533;&#65533;@&#65533;"&#65533;&#65533;s&#65533;P&#65533;&#65533;&#65533;&#65533;&#232;&#65533;&#65533;&#65533;U}&#65533;S&#65533;&#65533;&#65533;+&#65533;N+x&#65533;&#65533;[a#&#65533;&#65533;d&#65533;&#65533;}&#65533;&#65533;&#340;}^&#65533;ii&#65533;&#65533;\/&#65533;&#65533;]&#65533;uB&#65533;&#65533;&#65533;v:&#65533;q8&#65533;7&#65533;(5&#65533;&#65533;_&&#65533;S&#65533;&#65533;&#65533;5&#65533;&#65533;&#65533;^&#65533;F&#65533;&{&#65533;iM&#65533;&#65533;&#65533;2&#65533;i}oV&#65533;&#65533;&#65533;-]&#65533;&#65533;K&#65533;&#65533;X&#65533;R&#65533;&#65533;&#65533;&#65533;>M6"&#65533;4&#65533;&#65533;{z&#65533;SY&#65533;&#65533;&#65533;1Ob&#1027;P@
&#65533;&#65533;&#65533;&#65533;&#65533;['W&#65533;.&#65533;&#65533;&#65533;:&#65533;&#65533;
&#65533;8c&#65533;&#65533;&#65533;E2z&#65533;&#1599;&#65533;2&#65533;}&#65533;&#65533;,&#65533;7&#65533;2&#65533;=&#65533;t&#65533;w3~&#65533;g6[j,&#65533;	t&#65533;A&#1303;&#65533;&#65533;Jk%.&#65533;&#65533;&#65533;5e(&#65533;$&#65533;&#65533;G&#1254;
&#65533;&#65533;&#65533;mF&#65533;&#65533;_&#65533;&#65533;
W&#65533;&#65533;)&&#65533;ns&#65533;[&#65533;&#65533;&#65533;5&#65533;&#65533;&#65533;&#65533;&#65533; &#65533;3XB0&#65533;&#65533;4&#65533;&#1602;@&#65533;T&#65533;@/(&#65533;$o&#65533;;$"&#65533;Ue&P&#65533;&#65533;7Pu&#65533;&#65533;3bO&#65533;&#65533;&#65533;&#65533;k>&#65533;&#65533;&#65533;37&#65533;&#65533;_"&#65533;&#856;&#65533;tx&#65533;&#1731;&#65533;&#65533;&#65533;&#65533;s/&#65533;&#65533;q&#65533;L&#65533;n&#65533;D&#65533;$&#1080;&#65533;w&#65533;N&#65533;
&#65533;&#65533;!&#60899;%p&#65533;]&#65533;&#1383;D&#65533;*&#65533;^&#65533;&#65533;&#65533;&q&#65533;&#65533;&#65533;&#65533;&#65533;(@&#65533;&#65533;&#65533;w&#65533;&#65533;&#65533;A&#65533;ARp&#65533;H^
S&#65533;&#65533;&#65533;&#65533;&#65533;9 &#65533;R&#65533;,x&#65533;9&#65533;,&#65533;&#1587;&#65533;02&#65533;&#65533;&#65533;&#1720;&#65533;&#65533;k6&#65533;C&#65533;	&#65533;&#65533;&#65533;:&#65533;&#65533;&#65533;=&#65533;&#65533;3&#65533;&#65533;&#65533;0$"H&#65533;&#65533;	&#65533;(4UQp&#65533;&#65533;&#65533;&#65533;T&#65533;&#65533;&#65533;[Z`&#65533;U&#65533;U&#65533;&#65533;I#&#65533;T$&#65533;&#65533; &#564;@&#65533;M&#65533;&#65533;&#65533;C&#65533;#&#65533;3<&#65533;&#65533;&#1032;&#65533;&#65533;&#65533;k-&#65533;2&#65533;+&#65533;)&#65533;&#65533;&#65533;2&#65533;&#65533;&#65533;@&#65533;1(.&#65533;.&#65533;&#65533;&#65533;
0=&#65533;P&#65533;&#65533;&#65533;&#65533;&#65533;4&#1202;&#65533;&#65533;u&#65533;Rp&#65533;:&#65533;s&#65533;"C&#1138;
&#65533;&#65533;>|/c;:7S:&#65533;&#65533;q&#65533;&#65533;L)&#65533;&#65533;e&#65533;1&#65533;J&#65533;e &#65533;&#65533;&#65533;!&#65533;K&#65533;AZ&#65533;A&#65533;&#236;Y&#65533;A&#65533;94
&#65533;A&#65533;&#65533;&#65533;&#65533;&#65533;&#65533;&#65533;&#65533;&#65533;&#65533;M&#65533;-&#65533;h5	p(&#65533;&#475;&#65533;&#65533;&#65533;&#65533;&#65533;&#65533;
&#65533;&#65533;	&#65533;&#65533;&#65533;&#65533;&#65533;)&#65533;&#65533;&#65533;&#65533;&#65533;&#65533;8&#65533;&#65533;B#&#65533;-&#1033;7&#65533;*&#65533;&#65533;&#65533;Y&#65533;&#65533;&#65533;&#4672; &#65533;o&#65533;&#65533;&#65533;y"?&#65533;C&#1603;&#65533;&#65533;&#65533;&#65533;k&#65533;=w\&#65533;&#65533;c&#65533;&#65533;&#65533;%@7+&#65533;&#65533;(&#65533;&#65533;&#65533;&#65533;)}L&#65533;M$&#65533;Y&#65533;A
3H&#65533;&#65533;&#65533;Y`>&#65533;&#65533;&#65533;;&#65533;&#65533;
Y,&#65533;&#65533;&#65533;;" (_\&#1585;3&#65533;T&#65533;L&#65533;(0&#65533;h	&#65533;,&#65533;,&#65533;&#65533;&#65533;&#65533;*&#65533;&#65533;&#1177;4&#65533;&#65533;&#65533;\&#65533;Y&#65533;o8&#65533;u&#65533;&#65533;&#65533;&#65533;9&#65533;&#65533;&#65533;&#65533;&#65533;p&#65533;&#65533;x&#65533;I&#65533;-X&#65533;<D=&#65533;C&#491;&#65533;+&#65533;&#65533;&#65533;&#1731;G&#65533;&#65533;q&#65533;=&#65533;&#65533;&#65533;A&#65533;&#65533;&#65533;)&#65533;&#65533;HS1AJ&#65533;&#65533;	&#65533;MDH&#65533;EE#&#65533;&#65533;y&#65533;&#65533;&#65533;&#65533;&#65533;&#1069;&#65533;,LH&#65533;P&#65533;&#65533;&#65533;&#65533;&#65533;T;&#65533;&#65533;&#65533;H&#65533;4&#65533;)&#65533;(&#65533;&#65533;&#432;&#65533;b&#65533;&#65533;
&#65533;&#65533;)0&#65533;'!&#65533;&#65533;8&#65533;<&#65533;<&#65533;&#65533;&#65533;&#65533;l&#65533;*&#65533;&#65533;i&#65533;2u&#65533;&#65533;&#65533;&#13950;H&#65533;m &#65533;&#65533;x&#65533;8y&#65533;&#65533;Lg`&#65533;sd@&#65533;&#65533;&#65533;&#65533;&#65533;'&#65209;|Hw&#65533;Jx(&#65533;7&#65533;&#65533;:M&#65533;&#65533;&#65533;&#2043;&#65533;&#65533;&#65533;&#65533;!&#65533;&#65533;&#65533;@&#65533;&#65533;1&#65533;&#65533;&#65533;&#65533;&#65533;dH&#65533;&#65533;&#65533;z3H&#65533;&#65533;e@&#65533;cp&#65533;"`&#65533;&#65533;&#65533;!&#65533;S,X&#65533;4&#65533;&#65533;d&#65533;#&#65533;L)&#65533;&#65533;b|&#65533;
 F&#65533;&#65533;&#65533;&#65533;&#65533;2(&#65533;B("&#540;&#65533;&#65533;&#65533;!4&#65533;P&#65533;&#65533;9&#65533;&#65533;&#65533;*&#65533;&#65533;K&#65533;&#65533;{&#65533;2[&#65533;&#65533;&#65533;@sL|8&#65533;6y&#65533;p&#65533;&#65533;8&#65533;&#65533;&#65533;&#65533;&#65533;&&#65533;&#1119;&#65533;Q|D8&#65533;J&#65533;&#65533;&#65533;&#65533;J&#65533;&#65533; &#65533;&#65533;&#65533;&#65533;y&#65533;&#65533;?k8 P&#65533;4&#65533;&#65533;B&#65533;&#65533;&#65533;D&#65533;&#65533;&#65533;|AP&#65533;&#65533;R&#9917;&#65533;N&#65533;&#65533;q&#65533;Ul?&#65533;t&#65533;&#65533;&#65533;;&#65533;&#65533;&#65533;!&#65533;&#65533;&#514;&#65533;&#65533;&#65533;)&#65533;&#65533;)&#65533;<*&#65533;'&#65533;-&#65533;2&#65533;&#65533;h*&#65533;&#65533;&#65533;&#65533;l&#65533;&#65533;I&#65533;J&#65533;(&#65533;&#65533;2&#65533;&#65533;:&#65533;a&#65533;sT&#65533;&#65533;XJ&#65533;(&#65533;&#65533;T&#65533;d&#65533;!u&#65533;&#65533;Ta&#65533;QvH:At3wt&#65533;&8(D&#65533;<$&#65533;&#65533;P&#65533;&#65533;&#65533;&#65533;h&#65533;N&#65533;81&#65533;!&#65533; &#65533;dH+&#65533;&#65533;U@h&#65533;&#65533;&#65533;1&#65533;)&#65533;&#65533;&#65533;&#65533;&#65533;&#65533;Sb&#65533;/&#65533;HL&#65533;&#65533;9&#65533;&#65533;CpP9&#65533;2&#65533;&#65533;I&#65533;&#65533;y&#65533;,&#65533;-&#65533;8(B&#65533;&#65533;2@&#65533;?&#65533;&#65533;&#65533;&#65533;-&#65533;&#65533;&#1441;W.&#65533;&#65533;gp&#65533;v#&#65533;&#65533;&#65533;&#65533;uG (&#1537;u&#65533;&#65533;x&#65533;&#65533;*&#65533;y&#65533;&#65533;N&#65533;&#65533;>I&#65533;Om=%&#65533;&#65533;&#65533;X&#65533;k&#65533;&#65533;AU=z&#65533;&#65533;-7&#65533;&#65533;&#65533;&#65533;C&#65533;x&#65533;&#65533;N&#65533;&#65533;0U&#65533;:&#65533;z&#65533;&#65533;U &#65533;&#65533;&#65533;l1&#65533;&#65533;&#65533;&#65533;&#1261;&#65533;l&#65533;&#65533;
Z&#65533;&#65533;@&#65533;I8&#65533;&#65533;8n%=&#65533;&#65533;1&#514;t%s&#65533;&#65533;&#65533;&#65533;n-&#65533;EX&#65533;&#65533;&#65533;	&#65533;&z=WB&#65533;&#65533;s&#65533;&#65533;&#65533;&#65533;&#65533;Xtd&#65533;F&#65533;e&#65533;P&#65533;&#65533; &#65533;&#65533;&#1786;UQ+&#65533;&#65533;
x&#65533;&#65533;m&#65533;ld&#65533;}&#65533;&#1561;&#65533;Tr&#65533;&#65533;Q&#65533;&#65533;(&#65533;&#65533;YKq&#65533;&#65533;&#65533;&#65533;&#65533;&#65533;&#65533; &#65533;x&#65533;! &#65533;&#65533;%&#65533;&#65533;&#65533;&#65533;&#65533;z&#65533;&#65533;A&#65533;$f(&#65533;&#65533;!!&#65533;&#65533;&#65533; H&#65533;J&#65533;i&#65533;]&#65533;&#65533;3l&#65533;.&#65533;&#65533;Z9&#65533;&#1454;&#65533;&#65533;s&#65533;&#1451;]&#65533;--G&#65533;&#65533;&#1441;&#65533;:&#65533;
&#65533;&#65533;|&#65533;D&#65533;&#65533;&#65533;Nm@&#65533;&#1100;u&#65533;_&#65533;a&#65533;%&#65533;&#65533;d[&#65533;&#1401;>$&#65533;&#149;'&#65533;&#65533;&#65533;A&#932;&#65533;G&#65533;8UT&#1639;s&#65533;&#65533;T&#65533;!=R&#65533;&#65533;&#65533;&#65533;;`R&#65533;&#65533;!&#65533;&#65533;&#65533;;&#662;"&#65533;l!&#65533;&#65533;e(&#65533;&#65533;&#65533;&#65533;&#65533;&#65533;&#65533;&#65533;p&#65533;R&#65533;@<H&#65533;&#65533;&#65533;0&#65533;2(&#65533;=%&#65533;&#65533;Vo%B0&#65533;5C8&#65533;&#65533;}&#65533;P-&#65533;/@-&#65533;<X&#65533;z&#65533;&#65533;&#65533;-[&#65533;&#65533;&#65533;ot&#65533;&#65533;e&#65533;J}cd&#65533;*&#65533;O0b&#65533;&#65533;^6t_&#65533;_&#65533;*&#65533;&#65533;&#175;&#65533;c:&#65533;&#65533;XK&#1123;&#65533;&#65533;&#65533;&#65533;&#65533;]&#131;X&#65533;:&#65533;&#65533;8&#65533;&#65533;&#65533;-&#65533;&#65533;4&#65533;&#65533;&#65533;|l&#65533;l&#65533;)Ht&#65533;&#65533;J5&#275;&#65533;&#65533;&#65533;vU&#65533;&#65533;H5P&#65533;9&#65533;&#65533;&#65533;&#65533;&#65533;V&#65533;Zv&#65533;Z&#65533;&#65533;&#65533;8 &#65533;B8BPev&#65533;s&#65533;&#65533;&#65533;&#65533;/x&#65533;=&#65533;.&#65533;b+&#65533;&#65533;%J&#65533;=X&#65533;d&#65533;&#1748;&#65533;*&#65533;[.f&#65533;/F&#65533;&#65533;3&#668;&#65533;&#65533;m[&#65533;g&#65533;/&#65533;c&#65533;<&#65533;XT&#65533;Q=&#1434;&#65533;&#200;&#65533;(&#1537;hcs[&#65533;&#65533;&#16455;2E&#65533;D&#65533;8&#65533;&#65533;8f&#65533;&#65533;\&#65533;&#65533;j&#65533;`&#65533;&#65533;}&#65533;W&#65533;&#65533;F3hyL:&#65533;&#65533;B&#65533;&#65533;N^&#65533;&#65533;B&#65533;&#65533;N6&#65533;&#65533;!&#65533;BP[D&#65533;&#65533;/&#65533;&#65533;&#65533;&#65533;e&#65533;H&#65533;%&#65533;&#65533;&#65533;&#65533;~&#65533;T&#65533;-J&#65533;T&#65533;,&#65533;&#65533;P,&#65533;T.&#65533;&#65533;&#65533;&#65533;&#65533;-Q&#65533;&#65533;#o&#65533;&#65533;$,5&#65533;&#1577;Y &#65533; &#65533;c&#65533;<	 &#30974;&#65533;&#65533;gV&#65533;cC&#65533;&#65533;)KW-g{&#65533;&#65533;&#65533;%y~&#65533;8&#65533;&#520;~&#65533;&#65533;&#65533;&#65533;@PR &#65533;G&#65533;aG8&#65533;CX&#65533;CP^9`W&#65533;^&#65533;&&#65533;&#65533;&#65533;D@U&#65533; &#65533;&#65533;vr&#65533;&#65533;O&#65533;X&#65533;c&#65533;&#65533;8&#65533;@&#65533;-4&#65533;&#65533;&#65533;`&#65533;&#65533;bN_&#65533;&#65533;&#65533;&#65533;n&#65533;r&#65533;^&#1644;&#65533;&#65533;&#65533;R&#65533;@T&#65533;f&#65533;U&#65533;&#65533;&#65533;&#65533;&#65533;) &#65533;&#65533;&#65533; &#65533;&#1766;&#65533;&#65533;&#65533;&#65533;&#65533;&#65533;R&#65533;>=&#65533;&#65533;&#65533;&#65533;&#65533;&#65533;&#65533;=&#65533;{&#65533;&#65533;&#65533;j&#65533;^n&#65533;&#65533;&#65533;{&#65533;&#65533;&#65533;&#65533;&#65533;x&#519;u&#1542;O(&#65533;:pG&#65533;kuU&#1529;&#65533;D[DpC &#65533;&&#65533;G&#65533;&#65533;X6&#65533;o&#65533;h0&#65533;i&#65533;Xl&#65533;&#65533;&#1538;4&#65533;TJM&#1557;N&#65533;&#65533;b&#65533;&#1123;J&#65533;&#65533;&#65533;&#65533;&#65533;&#50790;&#65533;d&#65533;&#65533;|&#65533;&#65533;&#65533;lKv&#65533;='(&#65533;4&#65533;X'X%&#65533;&#65533;&#65533;&#65533;c&#65533;&#65533;&#65533;x&#65533;&#65533;&#65533;c&#65533;&#32770;&#65533;&#65533;&#65533;m&#65533;m&#65533;&&#65533; &#65533;&#65533;&#65533;&#65533;q&#65533;n&#65533;&#65533;&#65533;&#65533;@<f&#65533;&#65533;=f&#65533;&#65533;`f&#65533;&#792;&#65533;&#65533;&#65533;&#65533;&#65533;&&#65533;F&#65533;V&#65533;/yG&#65533;&#65533;G&#65533;&#65533;~&#65533;&#65533;~&#65533;&#65533;X&#65533;&#65533;A&#65533;&#65533;X&#1732;&#8357;l&#1804;&#65533;*&#65533;l%yi	|&#65533;$^p&#65533;CmzT-Q&#65533;&#65533;&#65533;=&#65533;&#65533;&#65533;9[&#65533;#P&#65533;!pp&#65533;COt&#65533;&#65533;$h&#65533;&#65533;&#65533;n&#65533;&#65533;&#65533;m<&#65533;&#65533;&#1758;t&#65533;gX&#65533;N&#65533;V&#65533;&#65533;&#65533;&#1805;{&#299;I&#65533;&#65533;&#65533;s&#65533;&#65533;}8f&#65533;&#65533;p&#65533;&#65533;/poD&#65533;rZ&#65533;&#65533;.&#65533;/&#65533;&#65533;r&#65533;X9_&#1304;n&#65533;&#1112;&#65533;&#65533;&#65533;.+&#65533;&#65533;*&#65533;.&#65533;b&#65533;21&#65533;&#65533;h&#65533;&#65533;<&#65533;|&#65533;y&#518;f&#65533;p&#65533;&#65533;&#65533;%&#65533;&#704;TX&#65533;>&#65533;j&#518;t&#65533;&#65533;H&#65533;&#65533;&#65533;I&#65533;&#65533;&#65533;t&#65533;&#65533;&#65533;cmm @m&#65533;&#65533;d@&#65533;$?&#65533;d0&#65533;5&#65533;2&#65533;&#65533;u&#65533;&#65533;mx&#65533;p&#65533;&#65533;&#65533;&#65533;-&#65533;T&#65533;u&#65533;u&#65533;tT&#65533;&#65533;p&#65533;&#65533;&#65533;&#65533;&#65533;4I&#65533;&#65533;lz5pj7&#65533;x&#65533;iWy&#65533;&#65533;&#65533;4zp=&#65533;&#65533;&#65533;&#65533;&#65533;t&#65533;&#65533;j&#65533;&#65533;:&#65533;&#65533;&#65533;&#65533;0&#65533;lP&#65533;&#65533;&#65533;yl&#1030;#&#65533;&#65533;n~qo&#65533;&#65533;&#65533;&#65533;O&#65533;sh&#65533;s&#65533;l&#65533;&#65533;&#65533;l&#65533;Hd&#65533;d&#65533;}_&#65533;&#65533;&#65533;y&#65533;&#65533;&#65533;&#65533;&#65533;u {u{&#65533;&#65533;x&#65533;&#65533;&#65533;:w&#65533;}&#65533;&#65533;f&#65533;g&#65533;.&#65533;{b&#65533;p&#65533;&#65533;V&#1996;&#65533;Y&#65533;&#65533;M&#65533;:M&#65533;N&#65533;G&#65533;zy&#65533;&#65533;|&#65533;ko&#65533;v&#1478;t&#65533;|&#65533;&#65533;z&#65533;s&#65533;IJlW&#1296;FT&#65533;^y&#65533;[&#65533;897aQ&#65533;vsbF&#65533;:&#65533;&#65533;&#65533;&#65533;{&#65533;&#65533;&#65533;&#65533;&#65533;t&#65533;&#65533;l&#65533;&#65533;&#1387;&#65533;&#65533;G'&#65533;&#65533;2&#65533;l[&#65533;&#65533;&#65533;&#65533;&#65533;&#894;&#65533;o'&#65533;- &#65533;|=&#65533;\}&#65533;&#29908;&#65533;@&#65533;&#65533;&#1305;&#65533;&#65533;jH&#65533;&#65533;\&#65533;&#65533;&#65533;D&#65533;&#65533;&#65533;_&#65533;%&#1670;*&#65533;&#894;&#65533;&#65533;
&#65533;
R&#65533;&#65533;V|&#65533;&#65533;~&#65533;&#65533;&#65533;`&#65533;Xc&#65533;&#65533;_|/&#65533;v=&#65533;&#65533;&#65533;&#65533;&#65533;__&#65533;&#65533;T&#65533;:&#65533;&#65533;&#65533;
&#65533;&#65533;&#65533;h&#65533;&#65533;|
&#65533;&#65533;&#65533;o&#65533;&#65533;&#200;'R&#65533;h&#65533;"&#396;7r&#65533;&#65533;&#65533;cD&#65533; GJl&#65533;!&#660;*W&#65533;l&#65533;&#65533;%&#789;&#65533;$i&#65533;&&#924;:-&#65533;s&#65533;&#65533;&#65533;'K[&#65533;|&#65533;n&#65533;&#647;'E&#65533;l&#65533;&#65533;)&#1320;:ER&#65533;i&#65533;*&#1452;.32-YS*&#1584;b&#923;&#65533;o&#65533;&#65533;&#65533;&#65533;&&#65533;:&#65533;-&#1848;r+&#65533;&#65533;j&#65533;.^&#65533;s&#65533;&#65533;&#65533;&#65533;b&#559;~.&#65533;&#65533;a^&#65533;&#65533;&#65533;%nl&#1385;`&#65533;&#65533;&#65533;&#65533;&#65533;-`&#730;7&#65533;u&#65533;/[&#65533;t&#65533;hz.&#65533;&#65533;fd&#65533;&#65533;'&#65533;&#65533;&#65533;&#65533;&#38191;g&#1222;&#65533;X^&#65533;t&#65533;wS&#625;u&#65533;&#65533;M#Wn&#65533;&#65533;&#367;&#65533;G&#65533;&#65533;-8&#65533;&#65533;S&#65533;n=&#65533;&#65533;&#65533;&#1711;&#65533;&#65533;~&#65533;&#65533;&#65533;&#1278;&#65533;&#65533;w&#65533;&#65533;|&#65533;&#65533;&#65533;&#65533;&#469;&#65533;43&#65533;&#65533;&#65533;&#65533;&#65533;&#65533;g&#65533;^&#65533;|&#65533;&#65533;&#65533;&#65533;&#65533;l}&#65533;&#65533;&#65533;a&#65533;q&#65533;&#1728;G &#65533;QX_&#65533;&#65533;4Zr&#65533;uE&#65533;~j&#538;I
&#65533;!&#65533;&#65533;e&#65533;a&#65533;!2h_U&#65533;v&#65533;e&#65533;&#65533;h&#65533;p(&#65533;&#65533;&#65533;&#65533;&#65533;&#65533;&#65533;+>U#&#65533;&#65533;!H&#65533;6&#1428;&#65533;&#65533;;"&#65533;c&#65533;<&#65533;$&#65533;$i&#65533;o&#65533;u&#65533;$&#65533;KR&#65533;&#65533;O:&#1355;W&#65533;g&#65533;&#65533;&#65533;ui&#65533;&#65533;Z&6 k &#65533;&#546;jab&#65533;#&#65533;n&#65533;9&d,&#65533;yf&#65533;&#65533;&#65533;Yejy&#65533;i\&#65533;w&#65533;&#65533;TN&#65533;&#65533;&#65533;&#65533;t"Z&#65533;&#65533;&#65533;&#65533;&#65533;&#65533;d&#65533;.J&#65533;&#65533;SM
 &#65533;&#65533;j&#65533;cw&#65533;^&#65533;&#65533;E&#65533;~&#65533;&#1492;ejj&#65533;&#65533;&#65533;y:*&#65533;&#65533;&#65533;&#65533;&#65533;&#65533;\&#65533;&#65533;&#65533;&#65533;&#65533;r&#65533;&#65533;&#1694;&#65533;&#65533;&#65533;&#65533;&#65533;&#65533;&#65533;&#65533;&#65533;v&#65533;&#65533;&#65533;&#65533;&#65533;+&#65533;\Ih&#65533;&#65533;&#65533;,\N"&#65533;&#65533;[&#65533;B&#65533;&#65533;&#65533;&#1474;&#65533;&#65533;&#65533;&#65533;&#65533;\&#65533;&#65533;&#65533;C&#65533;&#65533;&#65533;&#65533;&#65533;&#65533;&#65533;&#65533;q&#65533;Zk.&#65533;2&#65533;&#65533;&#65533;x\U&#29793;&#65533;&#187;o&#65533;C:&#65533;zQ>&#65533;&#65533;&#65533;&#65533;{0&#65533;N&#65533;
&#65533;^sr&#65533;0&#65533;r*&#65533;0Lb~&#65533;n&#65533;&#65533;&#65533;/&#65533;&#65533;&#65533;&#65533;k^&#463;]&#65533;&#65533;&#65533;&#65533;<r&#65533;&#65533;&#65533;&#65533;Hg&#65533;&#65533;M+&#65533;|&#65533;&#65533;,&#65533;G&#65533;&#65533;&#65533;&#976;&#65533;Y@;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63F18-7956-2049-A940-5375026D7E12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33FB2-EC66-F04C-8056-304D69DBB1E9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937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3FB2-EC66-F04C-8056-304D69DBB1E9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8202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C1B10E3-B0AF-1447-8CA4-CDAE77234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72FE4C3-2D81-4A47-BA72-FE2D7D232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7E33D0-020A-1145-AB5D-692C416AC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F581BE0-C202-AF4A-84FF-E01E0146C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918177C-7FFA-294C-9C70-E602161E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075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963B0F6-B666-1748-9833-70C9648C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0C14935-56F3-2545-BE7B-C3C5265C0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74EE572-A03E-844E-AD01-69D04156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D26B8B9-C235-4148-A2E3-76F6A975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6709EAB-C7B7-C046-AF20-74E2A501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5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81C4BF-5937-5348-8BF9-8A209CD21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7FFD54E-4F1D-B646-8789-1BF0DC598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31DD31E-CF89-4E47-8616-D2F7516D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6B93C3C-312D-5D45-A0CB-C082815EF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992C899-212A-D449-8482-FDB2C1E1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31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0A3BD88-8658-FB40-AF33-9A1A80B5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CDFE53C-D31C-F144-9ECF-D88E99249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24581F0-E5F8-BF40-BF5B-FB2675464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B90871D-4EB4-124A-B27C-7AAE11D09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517C3EE-139F-BD49-B95C-40F96105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922C608-AD26-DB49-B0F6-A16282E5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878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6E0CC83-66F2-9941-9F53-425B08C75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AE20674-9075-4145-8E98-6555C1846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66B514D-9FAB-7545-81A1-5805158B1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9A81B2B-9571-B64C-A4D4-DB94D7F1F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4B668FBF-AD1A-6E45-AF9B-9DFDA07FC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10EBD92C-EC5A-A943-9558-26085CE64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BA21032F-CF58-EB42-BFDD-A5CCA5CF9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DEF83114-CAB2-F243-8536-CE4445E4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1738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AFF779-E2B7-3446-89C0-14E138B9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358FAFC-A32F-E749-9802-77E57AC8C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A65B913-A5E2-904C-8F47-90223880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E05DFE73-3D2C-114B-B954-BDB57326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329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4CAF6DB3-6A5F-AD47-A239-39E507A8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667D905-4AB9-F549-BC41-9A464401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E7DC307-663D-9344-8067-E403A2F50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410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59DA52-9C75-2C4D-ACBA-1E54CC38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D2915E3-032E-8242-9C99-73E375FAA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4F159B0-EDB8-E94D-8547-CF1EC4946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8648752-FD87-3A42-A60C-631CA631C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AFC6C3A-A16F-CD46-BA9B-61F795AFA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26D166A-7C9C-0B47-97F9-1270A869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486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669382-E6E1-AE49-872B-71AF278E3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50EF2E1-D771-D743-BFF1-5D7F3AC59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6B96639-E3AA-A14F-989C-10E057A6F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49147DE-E74E-8442-B985-806640C2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8EE50D8-619C-AC4D-A9C9-25C11115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29DE8E5-023D-6347-A613-068D92DC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55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7ABBFE-0C1E-FC43-B45D-C57AD317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6B445FA-D30F-E54C-8147-47179A3E9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DD072D4-BCFD-A14D-A3B8-80A3CE8D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A2E8CAC-C956-5445-BCCF-895020343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D50F3D3-B735-384C-A024-514D364C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711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487221A-50B0-BB48-891A-53E6DEC90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A8DCD42-C99F-7247-B9EB-E09383EA9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9828C10-2CC6-B84D-A3CD-A23FCB80C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01BCC97-85D4-7B44-819F-54FF5CEB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4B893CA-FAD1-9349-925D-A1C26EAF7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806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5A4C6BC-FE57-5046-AA07-E1923B7A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FFF1EA3-6FD7-3C42-B0D9-0388B44EE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45C12D-1FEA-5E4A-AA38-ECFFE4FB9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217BF-6762-E242-868B-D0D21794DC76}" type="datetimeFigureOut">
              <a:rPr lang="es-CL" smtClean="0"/>
              <a:t>02-07-20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CB2FCFE-0EA1-2949-BF8E-1B34F5A7C6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C388B1C-E472-7647-8F60-89CB85311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6A086-CD31-6744-AD49-34EB44C03A2C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458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gif"/><Relationship Id="rId5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16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xt"/><Relationship Id="rId3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microsoft.com/office/2007/relationships/hdphoto" Target="../media/hdphoto1.wdp"/><Relationship Id="rId6" Type="http://schemas.openxmlformats.org/officeDocument/2006/relationships/image" Target="../media/image20.png"/><Relationship Id="rId7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xt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tiff"/><Relationship Id="rId5" Type="http://schemas.openxmlformats.org/officeDocument/2006/relationships/image" Target="../media/image21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C7DA4E4-FF6B-DB4E-BD56-5F044877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5D267A65-342E-2D46-A075-DC48827C5789}"/>
              </a:ext>
            </a:extLst>
          </p:cNvPr>
          <p:cNvSpPr/>
          <p:nvPr/>
        </p:nvSpPr>
        <p:spPr>
          <a:xfrm>
            <a:off x="3318387" y="2143932"/>
            <a:ext cx="5760544" cy="923330"/>
          </a:xfrm>
          <a:prstGeom prst="rect">
            <a:avLst/>
          </a:prstGeom>
          <a:solidFill>
            <a:schemeClr val="lt1">
              <a:alpha val="84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EL PINTOR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D6BAD5A-84D9-BA48-B3E6-961DB79E7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082" y="2745125"/>
            <a:ext cx="3362430" cy="406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6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CFD8BF0-524B-944E-A8F1-C748CFCC6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02" y="856905"/>
            <a:ext cx="10589343" cy="566188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4B2B8C58-E6DE-BE43-874C-375DB16C74E8}"/>
              </a:ext>
            </a:extLst>
          </p:cNvPr>
          <p:cNvSpPr/>
          <p:nvPr/>
        </p:nvSpPr>
        <p:spPr>
          <a:xfrm>
            <a:off x="2480269" y="705392"/>
            <a:ext cx="6986587" cy="923330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¿Qué es un pintor?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19822225-FD20-1C49-AB0A-F963F7C16E04}"/>
              </a:ext>
            </a:extLst>
          </p:cNvPr>
          <p:cNvSpPr/>
          <p:nvPr/>
        </p:nvSpPr>
        <p:spPr>
          <a:xfrm>
            <a:off x="2310662" y="2272669"/>
            <a:ext cx="7325800" cy="1384995"/>
          </a:xfrm>
          <a:prstGeom prst="rect">
            <a:avLst/>
          </a:prstGeom>
          <a:solidFill>
            <a:schemeClr val="lt1">
              <a:alpha val="78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</a:rPr>
              <a:t>Un pintor es aquel que práctica el arte de la pintura,  creando muchos cuadrados a partir de ideas o sentimientos.</a:t>
            </a:r>
            <a:endParaRPr lang="es-ES" sz="28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FC07510-F589-CB40-8F4A-3306C9EF4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06" y="4016535"/>
            <a:ext cx="2820630" cy="2625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38DAF34-0259-4F46-B2F9-5025EFFDC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902" y="3892833"/>
            <a:ext cx="1725627" cy="262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16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7735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354" y="0"/>
            <a:ext cx="624481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59494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2476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761" y="-1"/>
            <a:ext cx="619771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7804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60551"/>
            <a:ext cx="10515600" cy="1325563"/>
          </a:xfrm>
        </p:spPr>
        <p:txBody>
          <a:bodyPr>
            <a:prstTxWarp prst="textArchUp">
              <a:avLst/>
            </a:prstTxWarp>
          </a:bodyPr>
          <a:lstStyle/>
          <a:p>
            <a:pPr algn="ctr"/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/>
                <a:cs typeface="Arial Black"/>
              </a:rPr>
              <a:t>Materiales de un pintor 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/>
              <a:cs typeface="Arial Black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9048" t="8545" r="9471" b="16915"/>
          <a:stretch/>
        </p:blipFill>
        <p:spPr>
          <a:xfrm>
            <a:off x="537343" y="1253569"/>
            <a:ext cx="11381913" cy="54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5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42EB8C6-2BB6-2F47-9648-8E3818300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A38EF81-3F82-444B-8092-FD0D74202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03" y="194343"/>
            <a:ext cx="11641394" cy="873328"/>
          </a:xfrm>
          <a:solidFill>
            <a:schemeClr val="accent1">
              <a:lumMod val="60000"/>
              <a:lumOff val="40000"/>
              <a:alpha val="35000"/>
            </a:schemeClr>
          </a:solidFill>
        </p:spPr>
        <p:txBody>
          <a:bodyPr>
            <a:normAutofit/>
          </a:bodyPr>
          <a:lstStyle/>
          <a:p>
            <a:r>
              <a:rPr lang="es-CL" dirty="0">
                <a:solidFill>
                  <a:schemeClr val="accent1">
                    <a:lumMod val="75000"/>
                  </a:schemeClr>
                </a:solidFill>
              </a:rPr>
              <a:t>Los pintores utilizan diversos materiales para poder confeccionar sus cuadros. </a:t>
            </a:r>
          </a:p>
        </p:txBody>
      </p:sp>
      <p:pic>
        <p:nvPicPr>
          <p:cNvPr id="7" name="video pintar.mp4" descr="video pintar.mp4">
            <a:hlinkClick r:id="" action="ppaction://media"/>
            <a:extLst>
              <a:ext uri="{FF2B5EF4-FFF2-40B4-BE49-F238E27FC236}">
                <a16:creationId xmlns:a16="http://schemas.microsoft.com/office/drawing/2014/main" xmlns="" id="{B4CD3817-D505-2A49-B765-CA9FC14F5A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8448" y="1021326"/>
            <a:ext cx="11375103" cy="481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46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736D3CB-1F65-BA4F-B698-BF2427673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FFE214-0721-3C47-876B-0059B3E0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690" y="5397500"/>
            <a:ext cx="10808109" cy="1191702"/>
          </a:xfrm>
          <a:solidFill>
            <a:schemeClr val="accent2">
              <a:lumMod val="40000"/>
              <a:lumOff val="60000"/>
              <a:alpha val="56000"/>
            </a:schemeClr>
          </a:solidFill>
        </p:spPr>
        <p:txBody>
          <a:bodyPr>
            <a:normAutofit fontScale="90000"/>
          </a:bodyPr>
          <a:lstStyle/>
          <a:p>
            <a:r>
              <a:rPr lang="es-CL" dirty="0"/>
              <a:t>Los pintores al terminar sus cuadros los llevan a una galeria de arte, donde la gente puede visitar y ver lo cuadros.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AF24B05-1500-324A-A8B7-E1C8FB0B9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78" y="268797"/>
            <a:ext cx="8099843" cy="4859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3703D72-2376-4D46-9982-657F488A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841" y="765125"/>
            <a:ext cx="3148958" cy="31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5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DE7717D-B93A-594A-BE22-9DA9FE89E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aleria de Arte.mp4" descr="Galeria de Arte.mp4">
            <a:hlinkClick r:id="" action="ppaction://media"/>
            <a:extLst>
              <a:ext uri="{FF2B5EF4-FFF2-40B4-BE49-F238E27FC236}">
                <a16:creationId xmlns:a16="http://schemas.microsoft.com/office/drawing/2014/main" xmlns="" id="{B09415D4-E33A-464B-B29E-D829F84E6AE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5224" y="513019"/>
            <a:ext cx="10249872" cy="5578066"/>
          </a:xfrm>
        </p:spPr>
      </p:pic>
    </p:spTree>
    <p:extLst>
      <p:ext uri="{BB962C8B-B14F-4D97-AF65-F5344CB8AC3E}">
        <p14:creationId xmlns:p14="http://schemas.microsoft.com/office/powerpoint/2010/main" val="588404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7B5E9459-82D9-F640-8A76-6484129011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4686"/>
          </a:xfr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271B6AF1-DAC4-6545-A338-C69CB9256185}"/>
              </a:ext>
            </a:extLst>
          </p:cNvPr>
          <p:cNvSpPr/>
          <p:nvPr/>
        </p:nvSpPr>
        <p:spPr>
          <a:xfrm>
            <a:off x="1714493" y="277688"/>
            <a:ext cx="8772750" cy="923330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¿Te gusta</a:t>
            </a:r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ría ser un pintor?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866FE4C8-3D86-3440-B080-0B272EC47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58" y="2330064"/>
            <a:ext cx="3148958" cy="31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00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xmlns="" id="{AC9D3196-14CC-904F-AC83-8281C331A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4686"/>
          </a:xfr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F7B1EC9E-89DF-6E4D-B060-0AE2615F975D}"/>
              </a:ext>
            </a:extLst>
          </p:cNvPr>
          <p:cNvSpPr/>
          <p:nvPr/>
        </p:nvSpPr>
        <p:spPr>
          <a:xfrm>
            <a:off x="811160" y="277688"/>
            <a:ext cx="10323871" cy="1754326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Te invito a que tomes una hoja y crees tu propia pintura…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7A8ED26-903B-8C4F-A37A-2925792B7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89" y="2885153"/>
            <a:ext cx="3539614" cy="35396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A4EC8BB9-5570-DC40-AB16-8A1F95783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750" r="96375">
                        <a14:foregroundMark x1="4750" y1="41375" x2="7625" y2="60125"/>
                        <a14:foregroundMark x1="13000" y1="40125" x2="47000" y2="40625"/>
                        <a14:foregroundMark x1="47000" y1="40625" x2="76750" y2="38375"/>
                        <a14:foregroundMark x1="76750" y1="38375" x2="91375" y2="38500"/>
                        <a14:foregroundMark x1="96375" y1="62250" x2="93875" y2="3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3902" y="1659193"/>
            <a:ext cx="3539614" cy="35396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59A75D8-DF73-454A-B0EE-64605D1CEC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4" b="99626" l="5917" r="97417">
                        <a14:foregroundMark x1="65667" y1="4299" x2="75417" y2="14953"/>
                        <a14:foregroundMark x1="75417" y1="14953" x2="83250" y2="30654"/>
                        <a14:foregroundMark x1="83250" y1="30654" x2="90333" y2="37757"/>
                        <a14:foregroundMark x1="90333" y1="37009" x2="97417" y2="30280"/>
                        <a14:foregroundMark x1="59417" y1="6355" x2="68917" y2="374"/>
                        <a14:foregroundMark x1="68917" y1="374" x2="68917" y2="374"/>
                        <a14:foregroundMark x1="13083" y1="61682" x2="35583" y2="71589"/>
                        <a14:foregroundMark x1="35583" y1="71589" x2="43667" y2="78318"/>
                        <a14:foregroundMark x1="5917" y1="74953" x2="39500" y2="85607"/>
                        <a14:foregroundMark x1="6833" y1="73645" x2="14500" y2="32897"/>
                        <a14:foregroundMark x1="14500" y1="32897" x2="16667" y2="26355"/>
                        <a14:foregroundMark x1="16667" y1="27103" x2="36833" y2="38692"/>
                        <a14:foregroundMark x1="36833" y1="38692" x2="39500" y2="43738"/>
                        <a14:foregroundMark x1="6250" y1="81682" x2="45750" y2="996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4366620"/>
            <a:ext cx="4965290" cy="221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56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9BF9C38-AC21-D544-A233-4DF7ACEEF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AB9218-7209-754E-9B05-1BD20F7C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326" y="144311"/>
            <a:ext cx="5577348" cy="508614"/>
          </a:xfrm>
          <a:solidFill>
            <a:schemeClr val="bg1">
              <a:alpha val="52000"/>
            </a:schemeClr>
          </a:solidFill>
        </p:spPr>
        <p:txBody>
          <a:bodyPr>
            <a:normAutofit fontScale="90000"/>
          </a:bodyPr>
          <a:lstStyle/>
          <a:p>
            <a:r>
              <a:rPr lang="es-CL" sz="3200" dirty="0">
                <a:latin typeface="Century Gothic" panose="020B0502020202020204" pitchFamily="34" charset="0"/>
              </a:rPr>
              <a:t>ESCUCHEMOS ESTA CANCIÓN</a:t>
            </a:r>
          </a:p>
        </p:txBody>
      </p:sp>
      <p:pic>
        <p:nvPicPr>
          <p:cNvPr id="4" name="videoplayback.mp4" descr="videoplayback.mp4">
            <a:hlinkClick r:id="" action="ppaction://media"/>
            <a:extLst>
              <a:ext uri="{FF2B5EF4-FFF2-40B4-BE49-F238E27FC236}">
                <a16:creationId xmlns:a16="http://schemas.microsoft.com/office/drawing/2014/main" xmlns="" id="{D7200C6E-2239-E44F-8725-83013CC53D4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750376"/>
            <a:ext cx="10277667" cy="5357248"/>
          </a:xfrm>
        </p:spPr>
      </p:pic>
    </p:spTree>
    <p:extLst>
      <p:ext uri="{BB962C8B-B14F-4D97-AF65-F5344CB8AC3E}">
        <p14:creationId xmlns:p14="http://schemas.microsoft.com/office/powerpoint/2010/main" val="3582593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93</Words>
  <Application>Microsoft Macintosh PowerPoint</Application>
  <PresentationFormat>Personalizado</PresentationFormat>
  <Paragraphs>10</Paragraphs>
  <Slides>11</Slides>
  <Notes>1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Materiales de un pintor </vt:lpstr>
      <vt:lpstr>Presentación de PowerPoint</vt:lpstr>
      <vt:lpstr>Los pintores al terminar sus cuadros los llevan a una galeria de arte, donde la gente puede visitar y ver lo cuadros.</vt:lpstr>
      <vt:lpstr>Presentación de PowerPoint</vt:lpstr>
      <vt:lpstr>Presentación de PowerPoint</vt:lpstr>
      <vt:lpstr>Presentación de PowerPoint</vt:lpstr>
      <vt:lpstr>ESCUCHEMOS ESTA CANCIÓN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15</cp:revision>
  <dcterms:created xsi:type="dcterms:W3CDTF">2020-06-16T03:03:31Z</dcterms:created>
  <dcterms:modified xsi:type="dcterms:W3CDTF">2020-07-02T17:44:30Z</dcterms:modified>
</cp:coreProperties>
</file>