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Default Extension="wav" ContentType="audio/x-wav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ags/tag1.xml" ContentType="application/vnd.openxmlformats-officedocument.presentationml.tags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 saveSubsetFonts="1">
  <p:sldMasterIdLst>
    <p:sldMasterId id="2147483648" r:id="rId1"/>
  </p:sldMasterIdLst>
  <p:notesMasterIdLst>
    <p:notesMasterId r:id="rId15"/>
  </p:notesMasterIdLst>
  <p:sldIdLst>
    <p:sldId id="317" r:id="rId2"/>
    <p:sldId id="341" r:id="rId3"/>
    <p:sldId id="346" r:id="rId4"/>
    <p:sldId id="345" r:id="rId5"/>
    <p:sldId id="303" r:id="rId6"/>
    <p:sldId id="339" r:id="rId7"/>
    <p:sldId id="342" r:id="rId8"/>
    <p:sldId id="343" r:id="rId9"/>
    <p:sldId id="344" r:id="rId10"/>
    <p:sldId id="347" r:id="rId11"/>
    <p:sldId id="348" r:id="rId12"/>
    <p:sldId id="349" r:id="rId13"/>
    <p:sldId id="316" r:id="rId14"/>
  </p:sldIdLst>
  <p:sldSz cx="12192000" cy="6858000"/>
  <p:notesSz cx="6858000" cy="9144000"/>
  <p:embeddedFontLst>
    <p:embeddedFont>
      <p:font typeface="宋体" panose="02010600030101010101" pitchFamily="2" charset="-122"/>
      <p:regular r:id="rId16"/>
    </p:embeddedFont>
    <p:embeddedFont>
      <p:font typeface="站酷快乐体2016修订版" panose="020B0604020202020204" charset="-122"/>
      <p:regular r:id="rId17"/>
    </p:embeddedFont>
    <p:embeddedFont>
      <p:font typeface="Vani" panose="020B0502040204020203" pitchFamily="34" charset="0"/>
      <p:regular r:id="rId18"/>
      <p:bold r:id="rId19"/>
    </p:embeddedFont>
    <p:embeddedFont>
      <p:font typeface="Calibri" panose="020F0502020204030204" pitchFamily="34" charset="0"/>
      <p:regular r:id="rId20"/>
      <p:bold r:id="rId21"/>
      <p:italic r:id="rId22"/>
      <p:boldItalic r:id="rId23"/>
    </p:embeddedFont>
    <p:embeddedFont>
      <p:font typeface="微软雅黑" panose="020B0503020204020204" pitchFamily="34" charset="-122"/>
      <p:regular r:id="rId24"/>
      <p:bold r:id="rId25"/>
    </p:embeddedFont>
    <p:embeddedFont>
      <p:font typeface="Comic Sans MS" panose="030F0702030302020204" pitchFamily="66" charset="0"/>
      <p:regular r:id="rId26"/>
      <p:bold r:id="rId27"/>
      <p:italic r:id="rId28"/>
      <p:boldItalic r:id="rId29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9FFD8"/>
    <a:srgbClr val="43A081"/>
    <a:srgbClr val="D5FFF1"/>
    <a:srgbClr val="CFFFF0"/>
    <a:srgbClr val="F5FFFC"/>
    <a:srgbClr val="B6B0D6"/>
    <a:srgbClr val="FDDB87"/>
    <a:srgbClr val="FABABB"/>
    <a:srgbClr val="F7898C"/>
    <a:srgbClr val="FDE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Estilo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Estilo medio 2 - Énfasi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281" autoAdjust="0"/>
    <p:restoredTop sz="94660"/>
  </p:normalViewPr>
  <p:slideViewPr>
    <p:cSldViewPr snapToGrid="0">
      <p:cViewPr varScale="1">
        <p:scale>
          <a:sx n="74" d="100"/>
          <a:sy n="74" d="100"/>
        </p:scale>
        <p:origin x="48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26" Type="http://schemas.openxmlformats.org/officeDocument/2006/relationships/font" Target="fonts/font11.fntdata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font" Target="fonts/font10.fntdata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29" Type="http://schemas.openxmlformats.org/officeDocument/2006/relationships/font" Target="fonts/font1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9.fntdata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8.fntdata"/><Relationship Id="rId28" Type="http://schemas.openxmlformats.org/officeDocument/2006/relationships/font" Target="fonts/font13.fntdata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7.fntdata"/><Relationship Id="rId27" Type="http://schemas.openxmlformats.org/officeDocument/2006/relationships/font" Target="fonts/font12.fntdata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25A8C7-CC1A-4A08-9B4B-31F43B054C7F}" type="datetimeFigureOut">
              <a:rPr lang="zh-CN" altLang="en-US" smtClean="0"/>
              <a:t>2020/7/12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E1B693-632D-4080-9CF6-EA28B66DC801}" type="slidenum">
              <a:rPr lang="zh-CN" altLang="en-US" smtClean="0"/>
              <a:t>‹Nº›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2763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9AD698A-D66C-4FA1-BBD8-F72AE9E6E75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</a:rPr>
              <a:t>13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9546845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1524000" y="1854199"/>
            <a:ext cx="9144000" cy="1655763"/>
          </a:xfrm>
        </p:spPr>
        <p:txBody>
          <a:bodyPr anchor="b">
            <a:normAutofit/>
          </a:bodyPr>
          <a:lstStyle>
            <a:lvl1pPr algn="ctr">
              <a:defRPr sz="7200" b="0"/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D997B5FA-0921-464F-AAE1-844C04324D75}" type="datetimeFigureOut">
              <a:rPr lang="zh-CN" altLang="en-US" smtClean="0"/>
              <a:t>2020/7/12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65CE74E-AB26-4998-AD42-012C4C1AD076}" type="slidenum">
              <a:rPr lang="zh-CN" altLang="en-US" smtClean="0"/>
              <a:t>‹Nº›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>
        <p:random/>
      </p:transition>
    </mc:Choice>
    <mc:Fallback xmlns="">
      <p:transition advClick="0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anchor="ctr" anchorCtr="0"/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>2020/7/12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>‹Nº›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>
        <p:random/>
      </p:transition>
    </mc:Choice>
    <mc:Fallback xmlns="">
      <p:transition advClick="0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0DD7636-5BE1-44BC-BB5F-15739D9E18E1}" type="datetimeFigureOut">
              <a:rPr lang="zh-CN" altLang="en-US" smtClean="0"/>
              <a:t>2020/7/12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E87C0E1D-24C4-406F-9615-DBDA8D2D1F93}" type="slidenum">
              <a:rPr lang="zh-CN" altLang="en-US" smtClean="0"/>
              <a:t>‹Nº›</a:t>
            </a:fld>
            <a:endParaRPr lang="zh-CN" altLang="en-US"/>
          </a:p>
        </p:txBody>
      </p:sp>
      <p:sp>
        <p:nvSpPr>
          <p:cNvPr id="5" name="标题 4"/>
          <p:cNvSpPr>
            <a:spLocks noGrp="1"/>
          </p:cNvSpPr>
          <p:nvPr>
            <p:ph type="title" hasCustomPrompt="1"/>
          </p:nvPr>
        </p:nvSpPr>
        <p:spPr>
          <a:xfrm>
            <a:off x="838200" y="2187443"/>
            <a:ext cx="10515600" cy="2483115"/>
          </a:xfrm>
        </p:spPr>
        <p:txBody>
          <a:bodyPr>
            <a:normAutofit/>
          </a:bodyPr>
          <a:lstStyle>
            <a:lvl1pPr algn="ctr">
              <a:defRPr sz="6000" b="0"/>
            </a:lvl1pPr>
          </a:lstStyle>
          <a:p>
            <a:r>
              <a:rPr lang="zh-CN" altLang="en-US" dirty="0"/>
              <a:t>单击此处编辑标题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>
        <p:random/>
      </p:transition>
    </mc:Choice>
    <mc:Fallback xmlns="">
      <p:transition advClick="0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anchor="ctr" anchorCtr="0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>2020/7/12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>‹Nº›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>
        <p:random/>
      </p:transition>
    </mc:Choice>
    <mc:Fallback xmlns="">
      <p:transition advClick="0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 anchor="ctr" anchorCtr="0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744961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615609"/>
            <a:ext cx="5157787" cy="357405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744961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615609"/>
            <a:ext cx="5183188" cy="357405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>2020/7/12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>‹Nº›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>
        <p:random/>
      </p:transition>
    </mc:Choice>
    <mc:Fallback xmlns="">
      <p:transition advClick="0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3238500" y="2159000"/>
            <a:ext cx="5715000" cy="1382450"/>
          </a:xfrm>
        </p:spPr>
        <p:txBody>
          <a:bodyPr anchor="b" anchorCtr="0">
            <a:normAutofit/>
          </a:bodyPr>
          <a:lstStyle>
            <a:lvl1pPr algn="ctr">
              <a:defRPr sz="8000" b="0">
                <a:solidFill>
                  <a:schemeClr val="tx1"/>
                </a:solidFill>
              </a:defRPr>
            </a:lvl1pPr>
          </a:lstStyle>
          <a:p>
            <a:r>
              <a:rPr lang="zh-CN" altLang="en-US" dirty="0"/>
              <a:t>编辑标题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0DD7636-5BE1-44BC-BB5F-15739D9E18E1}" type="datetimeFigureOut">
              <a:rPr lang="zh-CN" altLang="en-US" smtClean="0"/>
              <a:t>2020/7/12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E87C0E1D-24C4-406F-9615-DBDA8D2D1F93}" type="slidenum">
              <a:rPr lang="zh-CN" altLang="en-US" smtClean="0"/>
              <a:t>‹Nº›</a:t>
            </a:fld>
            <a:endParaRPr lang="zh-CN" altLang="en-US"/>
          </a:p>
        </p:txBody>
      </p:sp>
      <p:sp>
        <p:nvSpPr>
          <p:cNvPr id="37" name="内容占位符 36"/>
          <p:cNvSpPr>
            <a:spLocks noGrp="1"/>
          </p:cNvSpPr>
          <p:nvPr>
            <p:ph sz="quarter" idx="13" hasCustomPrompt="1"/>
          </p:nvPr>
        </p:nvSpPr>
        <p:spPr>
          <a:xfrm>
            <a:off x="3238500" y="3733201"/>
            <a:ext cx="5715000" cy="1185937"/>
          </a:xfrm>
        </p:spPr>
        <p:txBody>
          <a:bodyPr>
            <a:normAutofit/>
          </a:bodyPr>
          <a:lstStyle>
            <a:lvl1pPr marL="0" indent="0" algn="ctr">
              <a:buNone/>
              <a:defRPr sz="320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dirty="0"/>
              <a:t>编辑文本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>
        <p:random/>
      </p:transition>
    </mc:Choice>
    <mc:Fallback xmlns="">
      <p:transition advClick="0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>2020/7/12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>‹Nº›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>
        <p:random/>
      </p:transition>
    </mc:Choice>
    <mc:Fallback xmlns="">
      <p:transition advClick="0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838200" y="713673"/>
            <a:ext cx="4681654" cy="1428161"/>
          </a:xfrm>
        </p:spPr>
        <p:txBody>
          <a:bodyPr anchor="t" anchorCtr="0">
            <a:normAutofit/>
          </a:bodyPr>
          <a:lstStyle>
            <a:lvl1pPr>
              <a:defRPr sz="3600"/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</p:nvPr>
        </p:nvSpPr>
        <p:spPr>
          <a:xfrm>
            <a:off x="5642517" y="713673"/>
            <a:ext cx="5711882" cy="540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8200" y="2313873"/>
            <a:ext cx="4681654" cy="3811588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9EFD9D74-47D9-4702-A33C-335B63B48DBF}" type="datetimeFigureOut">
              <a:rPr lang="zh-CN" altLang="en-US" smtClean="0"/>
              <a:t>2020/7/12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FABC47A4-756D-490B-A52F-7D9E2C9FC05F}" type="slidenum">
              <a:rPr lang="zh-CN" altLang="en-US" smtClean="0"/>
              <a:t>‹Nº›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>
        <p:random/>
      </p:transition>
    </mc:Choice>
    <mc:Fallback xmlns="">
      <p:transition advClick="0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</p:nvPr>
        </p:nvSpPr>
        <p:spPr>
          <a:xfrm>
            <a:off x="10444898" y="365125"/>
            <a:ext cx="908901" cy="5811838"/>
          </a:xfrm>
        </p:spPr>
        <p:txBody>
          <a:bodyPr vert="eaVert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199" y="365125"/>
            <a:ext cx="9446443" cy="5811838"/>
          </a:xfrm>
        </p:spPr>
        <p:txBody>
          <a:bodyPr vert="eaVert"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>2020/7/12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>‹Nº›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>
        <p:random/>
      </p:transition>
    </mc:Choice>
    <mc:Fallback xmlns="">
      <p:transition advClick="0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>2020/7/12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>‹Nº›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838200" y="551543"/>
            <a:ext cx="10515600" cy="555897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>
        <p:random/>
      </p:transition>
    </mc:Choice>
    <mc:Fallback xmlns="">
      <p:transition advClick="0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ags" Target="../tags/tag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TEMPLATE" hidden="1"/>
          <p:cNvSpPr/>
          <p:nvPr userDrawn="1">
            <p:custDataLst>
              <p:tags r:id="rId12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: 圆角 1"/>
          <p:cNvSpPr/>
          <p:nvPr userDrawn="1"/>
        </p:nvSpPr>
        <p:spPr>
          <a:xfrm>
            <a:off x="353568" y="271018"/>
            <a:ext cx="11484864" cy="6315456"/>
          </a:xfrm>
          <a:prstGeom prst="roundRect">
            <a:avLst>
              <a:gd name="adj" fmla="val 6906"/>
            </a:avLst>
          </a:prstGeom>
          <a:solidFill>
            <a:schemeClr val="bg1"/>
          </a:solidFill>
          <a:ln w="41275">
            <a:solidFill>
              <a:srgbClr val="89FFD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 userDrawn="1"/>
        </p:nvSpPr>
        <p:spPr>
          <a:xfrm>
            <a:off x="3964305" y="2352675"/>
            <a:ext cx="4730115" cy="1476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dirty="0">
                <a:solidFill>
                  <a:schemeClr val="tx1">
                    <a:lumMod val="75000"/>
                    <a:lumOff val="25000"/>
                    <a:alpha val="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感谢您下载包图网平台上提供的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  <a:alpha val="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PPT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  <a:alpha val="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作品，</a:t>
            </a:r>
          </a:p>
          <a:p>
            <a:r>
              <a:rPr lang="zh-CN" altLang="en-US" dirty="0">
                <a:solidFill>
                  <a:schemeClr val="tx1">
                    <a:lumMod val="75000"/>
                    <a:lumOff val="25000"/>
                    <a:alpha val="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为了您和包图网以及原创作者的利益，请</a:t>
            </a:r>
          </a:p>
          <a:p>
            <a:r>
              <a:rPr lang="zh-CN" altLang="en-US" dirty="0">
                <a:solidFill>
                  <a:schemeClr val="tx1">
                    <a:lumMod val="75000"/>
                    <a:lumOff val="25000"/>
                    <a:alpha val="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勿复制、传播、销售，否则将承担法律责</a:t>
            </a:r>
          </a:p>
          <a:p>
            <a:r>
              <a:rPr lang="zh-CN" altLang="en-US" dirty="0">
                <a:solidFill>
                  <a:schemeClr val="tx1">
                    <a:lumMod val="75000"/>
                    <a:lumOff val="25000"/>
                    <a:alpha val="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任！包图网将对作品进行维权，按照传播</a:t>
            </a:r>
          </a:p>
          <a:p>
            <a:r>
              <a:rPr lang="zh-CN" altLang="en-US" dirty="0">
                <a:solidFill>
                  <a:schemeClr val="tx1">
                    <a:lumMod val="75000"/>
                    <a:lumOff val="25000"/>
                    <a:alpha val="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下载次数进行十倍的索取赔偿！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mc:AlternateContent xmlns:mc="http://schemas.openxmlformats.org/markup-compatibility/2006" xmlns:p14="http://schemas.microsoft.com/office/powerpoint/2010/main">
    <mc:Choice Requires="p14">
      <p:transition p14:dur="10" advClick="0">
        <p:random/>
      </p:transition>
    </mc:Choice>
    <mc:Fallback xmlns="">
      <p:transition advClick="0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9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6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.xml"/><Relationship Id="rId5" Type="http://schemas.openxmlformats.org/officeDocument/2006/relationships/image" Target="../media/image18.emf"/><Relationship Id="rId4" Type="http://schemas.openxmlformats.org/officeDocument/2006/relationships/image" Target="../media/image1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A_图片 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6655" y="335226"/>
            <a:ext cx="8242479" cy="5576552"/>
          </a:xfrm>
          <a:prstGeom prst="rect">
            <a:avLst/>
          </a:prstGeom>
        </p:spPr>
      </p:pic>
      <p:sp>
        <p:nvSpPr>
          <p:cNvPr id="6" name="矩形 8"/>
          <p:cNvSpPr/>
          <p:nvPr/>
        </p:nvSpPr>
        <p:spPr>
          <a:xfrm>
            <a:off x="2783542" y="2580319"/>
            <a:ext cx="6347012" cy="1346222"/>
          </a:xfrm>
          <a:prstGeom prst="rect">
            <a:avLst/>
          </a:prstGeom>
          <a:solidFill>
            <a:srgbClr val="D5FF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altLang="zh-CN" sz="2800" b="1" dirty="0" smtClean="0">
                <a:solidFill>
                  <a:schemeClr val="tx1"/>
                </a:solidFill>
                <a:latin typeface="Comic Sans MS" panose="030F0702030302020204" pitchFamily="66" charset="0"/>
                <a:ea typeface="站酷快乐体2016修订版" panose="02010600030101010101" charset="-122"/>
                <a:cs typeface="Vani" panose="020B0502040204020203" pitchFamily="34" charset="0"/>
              </a:rPr>
              <a:t>Ejercitamos la motricidad fina </a:t>
            </a:r>
            <a:endParaRPr lang="zh-CN" altLang="en-US" sz="2800" b="1" dirty="0">
              <a:solidFill>
                <a:schemeClr val="tx1"/>
              </a:solidFill>
              <a:latin typeface="Comic Sans MS" panose="030F0702030302020204" pitchFamily="66" charset="0"/>
              <a:ea typeface="站酷快乐体2016修订版" panose="02010600030101010101" charset="-122"/>
              <a:cs typeface="Van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182060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 advClick="0">
        <p15:prstTrans prst="curtains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3500" b="67837"/>
          <a:stretch>
            <a:fillRect/>
          </a:stretch>
        </p:blipFill>
        <p:spPr>
          <a:xfrm>
            <a:off x="0" y="0"/>
            <a:ext cx="1121664" cy="1228881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842" t="-10451" b="9413"/>
          <a:stretch>
            <a:fillRect/>
          </a:stretch>
        </p:blipFill>
        <p:spPr>
          <a:xfrm>
            <a:off x="10880397" y="5972384"/>
            <a:ext cx="1311603" cy="885616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97" r="20119" b="33391"/>
          <a:stretch>
            <a:fillRect/>
          </a:stretch>
        </p:blipFill>
        <p:spPr>
          <a:xfrm flipH="1">
            <a:off x="-228440" y="6356813"/>
            <a:ext cx="2276695" cy="501187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100" r="2958" b="67481"/>
          <a:stretch>
            <a:fillRect/>
          </a:stretch>
        </p:blipFill>
        <p:spPr>
          <a:xfrm>
            <a:off x="10343036" y="0"/>
            <a:ext cx="1848964" cy="1411491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77470" y="815681"/>
            <a:ext cx="9602927" cy="5541132"/>
          </a:xfrm>
          <a:prstGeom prst="rect">
            <a:avLst/>
          </a:prstGeom>
        </p:spPr>
      </p:pic>
      <p:cxnSp>
        <p:nvCxnSpPr>
          <p:cNvPr id="7" name="Conector recto 6"/>
          <p:cNvCxnSpPr/>
          <p:nvPr/>
        </p:nvCxnSpPr>
        <p:spPr>
          <a:xfrm flipH="1">
            <a:off x="3133164" y="2057399"/>
            <a:ext cx="403412" cy="524436"/>
          </a:xfrm>
          <a:prstGeom prst="line">
            <a:avLst/>
          </a:prstGeom>
          <a:ln w="57150"/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2" name="Conector recto 11"/>
          <p:cNvCxnSpPr/>
          <p:nvPr/>
        </p:nvCxnSpPr>
        <p:spPr>
          <a:xfrm flipH="1">
            <a:off x="5190564" y="2057399"/>
            <a:ext cx="403412" cy="524436"/>
          </a:xfrm>
          <a:prstGeom prst="line">
            <a:avLst/>
          </a:prstGeom>
          <a:ln w="57150"/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4" name="Conector recto 13"/>
          <p:cNvCxnSpPr/>
          <p:nvPr/>
        </p:nvCxnSpPr>
        <p:spPr>
          <a:xfrm flipH="1">
            <a:off x="3758452" y="2244253"/>
            <a:ext cx="403412" cy="524436"/>
          </a:xfrm>
          <a:prstGeom prst="line">
            <a:avLst/>
          </a:prstGeom>
          <a:ln w="57150"/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5" name="Conector recto 14"/>
          <p:cNvCxnSpPr/>
          <p:nvPr/>
        </p:nvCxnSpPr>
        <p:spPr>
          <a:xfrm flipH="1">
            <a:off x="4600270" y="3292287"/>
            <a:ext cx="403412" cy="524436"/>
          </a:xfrm>
          <a:prstGeom prst="line">
            <a:avLst/>
          </a:prstGeom>
          <a:ln w="57150"/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6" name="Conector recto 15"/>
          <p:cNvCxnSpPr/>
          <p:nvPr/>
        </p:nvCxnSpPr>
        <p:spPr>
          <a:xfrm flipH="1">
            <a:off x="6127374" y="2593040"/>
            <a:ext cx="403412" cy="524436"/>
          </a:xfrm>
          <a:prstGeom prst="line">
            <a:avLst/>
          </a:prstGeom>
          <a:ln w="57150"/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7" name="Conector recto 16"/>
          <p:cNvCxnSpPr/>
          <p:nvPr/>
        </p:nvCxnSpPr>
        <p:spPr>
          <a:xfrm flipH="1">
            <a:off x="7413810" y="2285999"/>
            <a:ext cx="403412" cy="524436"/>
          </a:xfrm>
          <a:prstGeom prst="line">
            <a:avLst/>
          </a:prstGeom>
          <a:ln w="57150"/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8" name="Conector recto 17"/>
          <p:cNvCxnSpPr/>
          <p:nvPr/>
        </p:nvCxnSpPr>
        <p:spPr>
          <a:xfrm flipH="1">
            <a:off x="2288240" y="3292287"/>
            <a:ext cx="403412" cy="524436"/>
          </a:xfrm>
          <a:prstGeom prst="line">
            <a:avLst/>
          </a:prstGeom>
          <a:ln w="57150"/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9" name="Conector recto 18"/>
          <p:cNvCxnSpPr/>
          <p:nvPr/>
        </p:nvCxnSpPr>
        <p:spPr>
          <a:xfrm flipH="1">
            <a:off x="5226597" y="3682670"/>
            <a:ext cx="403412" cy="524436"/>
          </a:xfrm>
          <a:prstGeom prst="line">
            <a:avLst/>
          </a:prstGeom>
          <a:ln w="57150"/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20" name="Conector recto 19"/>
          <p:cNvCxnSpPr/>
          <p:nvPr/>
        </p:nvCxnSpPr>
        <p:spPr>
          <a:xfrm flipH="1">
            <a:off x="6934213" y="3379694"/>
            <a:ext cx="403412" cy="524436"/>
          </a:xfrm>
          <a:prstGeom prst="line">
            <a:avLst/>
          </a:prstGeom>
          <a:ln w="57150"/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21" name="Conector recto 20"/>
          <p:cNvCxnSpPr/>
          <p:nvPr/>
        </p:nvCxnSpPr>
        <p:spPr>
          <a:xfrm flipH="1">
            <a:off x="8184774" y="2548217"/>
            <a:ext cx="403412" cy="524436"/>
          </a:xfrm>
          <a:prstGeom prst="line">
            <a:avLst/>
          </a:prstGeom>
          <a:ln w="57150"/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22" name="Conector recto 21"/>
          <p:cNvCxnSpPr/>
          <p:nvPr/>
        </p:nvCxnSpPr>
        <p:spPr>
          <a:xfrm flipH="1">
            <a:off x="2848622" y="3904130"/>
            <a:ext cx="403412" cy="524436"/>
          </a:xfrm>
          <a:prstGeom prst="line">
            <a:avLst/>
          </a:prstGeom>
          <a:ln w="57150"/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23" name="Conector recto 22"/>
          <p:cNvCxnSpPr/>
          <p:nvPr/>
        </p:nvCxnSpPr>
        <p:spPr>
          <a:xfrm flipH="1">
            <a:off x="7400362" y="4018535"/>
            <a:ext cx="403412" cy="524436"/>
          </a:xfrm>
          <a:prstGeom prst="line">
            <a:avLst/>
          </a:prstGeom>
          <a:ln w="57150"/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24" name="Conector recto 23"/>
          <p:cNvCxnSpPr/>
          <p:nvPr/>
        </p:nvCxnSpPr>
        <p:spPr>
          <a:xfrm flipH="1">
            <a:off x="8549397" y="3231775"/>
            <a:ext cx="403412" cy="524436"/>
          </a:xfrm>
          <a:prstGeom prst="line">
            <a:avLst/>
          </a:prstGeom>
          <a:ln w="57150"/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26" name="Conector recto 25"/>
          <p:cNvCxnSpPr/>
          <p:nvPr/>
        </p:nvCxnSpPr>
        <p:spPr>
          <a:xfrm flipH="1">
            <a:off x="3854822" y="3007658"/>
            <a:ext cx="403412" cy="524436"/>
          </a:xfrm>
          <a:prstGeom prst="line">
            <a:avLst/>
          </a:prstGeom>
          <a:ln w="57150"/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27" name="Conector recto 26"/>
          <p:cNvCxnSpPr/>
          <p:nvPr/>
        </p:nvCxnSpPr>
        <p:spPr>
          <a:xfrm flipH="1">
            <a:off x="3835903" y="3956093"/>
            <a:ext cx="403412" cy="524436"/>
          </a:xfrm>
          <a:prstGeom prst="line">
            <a:avLst/>
          </a:prstGeom>
          <a:ln w="57150"/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28" name="矩形 8"/>
          <p:cNvSpPr/>
          <p:nvPr/>
        </p:nvSpPr>
        <p:spPr>
          <a:xfrm>
            <a:off x="2289616" y="346234"/>
            <a:ext cx="7075374" cy="511718"/>
          </a:xfrm>
          <a:prstGeom prst="rect">
            <a:avLst/>
          </a:prstGeom>
          <a:solidFill>
            <a:srgbClr val="D5FF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altLang="zh-CN" sz="2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c Sans MS" panose="030F0702030302020204" pitchFamily="66" charset="0"/>
                <a:ea typeface="站酷快乐体2016修订版" panose="02010600030101010101" charset="-122"/>
                <a:cs typeface="Vani" panose="020B0502040204020203" pitchFamily="34" charset="0"/>
              </a:rPr>
              <a:t>Practicamos palitos de lluvia  </a:t>
            </a:r>
            <a:endParaRPr lang="zh-CN" altLang="en-US" sz="2800" dirty="0">
              <a:solidFill>
                <a:schemeClr val="tx1">
                  <a:lumMod val="65000"/>
                  <a:lumOff val="35000"/>
                </a:schemeClr>
              </a:solidFill>
              <a:latin typeface="Comic Sans MS" panose="030F0702030302020204" pitchFamily="66" charset="0"/>
              <a:ea typeface="站酷快乐体2016修订版" panose="02010600030101010101" charset="-122"/>
              <a:cs typeface="Van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043923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>
        <p15:prstTrans prst="fracture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3500" b="67837"/>
          <a:stretch>
            <a:fillRect/>
          </a:stretch>
        </p:blipFill>
        <p:spPr>
          <a:xfrm>
            <a:off x="0" y="0"/>
            <a:ext cx="1121664" cy="1228881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842" t="-10451" b="9413"/>
          <a:stretch>
            <a:fillRect/>
          </a:stretch>
        </p:blipFill>
        <p:spPr>
          <a:xfrm>
            <a:off x="10880397" y="5972384"/>
            <a:ext cx="1311603" cy="885616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97" r="20119" b="33391"/>
          <a:stretch>
            <a:fillRect/>
          </a:stretch>
        </p:blipFill>
        <p:spPr>
          <a:xfrm flipH="1">
            <a:off x="-228440" y="6356813"/>
            <a:ext cx="2276695" cy="501187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100" r="2958" b="67481"/>
          <a:stretch>
            <a:fillRect/>
          </a:stretch>
        </p:blipFill>
        <p:spPr>
          <a:xfrm>
            <a:off x="10343036" y="0"/>
            <a:ext cx="1848964" cy="1411491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77470" y="815681"/>
            <a:ext cx="9602927" cy="5541132"/>
          </a:xfrm>
          <a:prstGeom prst="rect">
            <a:avLst/>
          </a:prstGeom>
        </p:spPr>
      </p:pic>
      <p:sp>
        <p:nvSpPr>
          <p:cNvPr id="2" name="Elipse 1"/>
          <p:cNvSpPr/>
          <p:nvPr/>
        </p:nvSpPr>
        <p:spPr>
          <a:xfrm>
            <a:off x="2944906" y="2111188"/>
            <a:ext cx="860612" cy="766483"/>
          </a:xfrm>
          <a:prstGeom prst="ellipse">
            <a:avLst/>
          </a:prstGeom>
          <a:ln w="571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5" name="Elipse 24"/>
          <p:cNvSpPr/>
          <p:nvPr/>
        </p:nvSpPr>
        <p:spPr>
          <a:xfrm>
            <a:off x="4710953" y="2667000"/>
            <a:ext cx="860612" cy="766483"/>
          </a:xfrm>
          <a:prstGeom prst="ellipse">
            <a:avLst/>
          </a:prstGeom>
          <a:ln w="571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8" name="Elipse 27"/>
          <p:cNvSpPr/>
          <p:nvPr/>
        </p:nvSpPr>
        <p:spPr>
          <a:xfrm>
            <a:off x="6230470" y="1893793"/>
            <a:ext cx="860612" cy="766483"/>
          </a:xfrm>
          <a:prstGeom prst="ellipse">
            <a:avLst/>
          </a:prstGeom>
          <a:ln w="571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9" name="Elipse 28"/>
          <p:cNvSpPr/>
          <p:nvPr/>
        </p:nvSpPr>
        <p:spPr>
          <a:xfrm>
            <a:off x="5907741" y="3203005"/>
            <a:ext cx="860612" cy="766483"/>
          </a:xfrm>
          <a:prstGeom prst="ellipse">
            <a:avLst/>
          </a:prstGeom>
          <a:ln w="571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0" name="Elipse 29"/>
          <p:cNvSpPr/>
          <p:nvPr/>
        </p:nvSpPr>
        <p:spPr>
          <a:xfrm>
            <a:off x="7762057" y="2501154"/>
            <a:ext cx="1206616" cy="1122830"/>
          </a:xfrm>
          <a:prstGeom prst="ellipse">
            <a:avLst/>
          </a:prstGeom>
          <a:ln w="571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1" name="Elipse 30"/>
          <p:cNvSpPr/>
          <p:nvPr/>
        </p:nvSpPr>
        <p:spPr>
          <a:xfrm>
            <a:off x="2944906" y="3482787"/>
            <a:ext cx="1078006" cy="907679"/>
          </a:xfrm>
          <a:prstGeom prst="ellipse">
            <a:avLst/>
          </a:prstGeom>
          <a:ln w="571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2" name="Elipse 31"/>
          <p:cNvSpPr/>
          <p:nvPr/>
        </p:nvSpPr>
        <p:spPr>
          <a:xfrm>
            <a:off x="9186067" y="3623983"/>
            <a:ext cx="860612" cy="766483"/>
          </a:xfrm>
          <a:prstGeom prst="ellipse">
            <a:avLst/>
          </a:prstGeom>
          <a:ln w="571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3" name="Elipse 32"/>
          <p:cNvSpPr/>
          <p:nvPr/>
        </p:nvSpPr>
        <p:spPr>
          <a:xfrm>
            <a:off x="2164975" y="2716304"/>
            <a:ext cx="558569" cy="486701"/>
          </a:xfrm>
          <a:prstGeom prst="ellipse">
            <a:avLst/>
          </a:prstGeom>
          <a:ln w="571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4" name="矩形 8"/>
          <p:cNvSpPr/>
          <p:nvPr/>
        </p:nvSpPr>
        <p:spPr>
          <a:xfrm>
            <a:off x="2514707" y="277821"/>
            <a:ext cx="7075374" cy="593187"/>
          </a:xfrm>
          <a:prstGeom prst="rect">
            <a:avLst/>
          </a:prstGeom>
          <a:solidFill>
            <a:srgbClr val="D5FF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altLang="zh-CN" sz="2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c Sans MS" panose="030F0702030302020204" pitchFamily="66" charset="0"/>
                <a:ea typeface="站酷快乐体2016修订版" panose="02010600030101010101" charset="-122"/>
                <a:cs typeface="Vani" panose="020B0502040204020203" pitchFamily="34" charset="0"/>
              </a:rPr>
              <a:t>Practicamos copitos de nieve  </a:t>
            </a:r>
            <a:endParaRPr lang="zh-CN" altLang="en-US" sz="2800" dirty="0">
              <a:solidFill>
                <a:schemeClr val="tx1">
                  <a:lumMod val="65000"/>
                  <a:lumOff val="35000"/>
                </a:schemeClr>
              </a:solidFill>
              <a:latin typeface="Comic Sans MS" panose="030F0702030302020204" pitchFamily="66" charset="0"/>
              <a:ea typeface="站酷快乐体2016修订版" panose="02010600030101010101" charset="-122"/>
              <a:cs typeface="Van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819953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>
        <p15:prstTrans prst="fracture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5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3500" b="67837"/>
          <a:stretch>
            <a:fillRect/>
          </a:stretch>
        </p:blipFill>
        <p:spPr>
          <a:xfrm>
            <a:off x="0" y="0"/>
            <a:ext cx="1121664" cy="1228881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842" t="-10451" b="9413"/>
          <a:stretch>
            <a:fillRect/>
          </a:stretch>
        </p:blipFill>
        <p:spPr>
          <a:xfrm>
            <a:off x="10880397" y="5972384"/>
            <a:ext cx="1311603" cy="885616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97" r="20119" b="33391"/>
          <a:stretch>
            <a:fillRect/>
          </a:stretch>
        </p:blipFill>
        <p:spPr>
          <a:xfrm flipH="1">
            <a:off x="-228440" y="6356813"/>
            <a:ext cx="2276695" cy="501187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100" r="2958" b="67481"/>
          <a:stretch>
            <a:fillRect/>
          </a:stretch>
        </p:blipFill>
        <p:spPr>
          <a:xfrm>
            <a:off x="10343036" y="0"/>
            <a:ext cx="1848964" cy="1411491"/>
          </a:xfrm>
          <a:prstGeom prst="rect">
            <a:avLst/>
          </a:prstGeom>
        </p:spPr>
      </p:pic>
      <p:sp>
        <p:nvSpPr>
          <p:cNvPr id="14" name="矩形 8"/>
          <p:cNvSpPr/>
          <p:nvPr/>
        </p:nvSpPr>
        <p:spPr>
          <a:xfrm>
            <a:off x="2438219" y="614440"/>
            <a:ext cx="7075374" cy="593187"/>
          </a:xfrm>
          <a:prstGeom prst="rect">
            <a:avLst/>
          </a:prstGeom>
          <a:solidFill>
            <a:srgbClr val="D5FF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altLang="zh-CN" sz="2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c Sans MS" panose="030F0702030302020204" pitchFamily="66" charset="0"/>
                <a:ea typeface="站酷快乐体2016修订版" panose="02010600030101010101" charset="-122"/>
                <a:cs typeface="Vani" panose="020B0502040204020203" pitchFamily="34" charset="0"/>
              </a:rPr>
              <a:t>Practicamos recorte con tijera</a:t>
            </a:r>
            <a:endParaRPr lang="zh-CN" altLang="en-US" sz="2800" dirty="0">
              <a:solidFill>
                <a:schemeClr val="tx1">
                  <a:lumMod val="65000"/>
                  <a:lumOff val="35000"/>
                </a:schemeClr>
              </a:solidFill>
              <a:latin typeface="Comic Sans MS" panose="030F0702030302020204" pitchFamily="66" charset="0"/>
              <a:ea typeface="站酷快乐体2016修订版" panose="02010600030101010101" charset="-122"/>
              <a:cs typeface="Vani" panose="020B0502040204020203" pitchFamily="34" charset="0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28494" y="1411491"/>
            <a:ext cx="5361905" cy="5028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077612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airplane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5FF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3500" b="67837"/>
          <a:stretch>
            <a:fillRect/>
          </a:stretch>
        </p:blipFill>
        <p:spPr>
          <a:xfrm>
            <a:off x="0" y="0"/>
            <a:ext cx="1121664" cy="1228881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842" t="-10451" b="9413"/>
          <a:stretch>
            <a:fillRect/>
          </a:stretch>
        </p:blipFill>
        <p:spPr>
          <a:xfrm>
            <a:off x="10880397" y="5972384"/>
            <a:ext cx="1311603" cy="885616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97" r="20119" b="33391"/>
          <a:stretch>
            <a:fillRect/>
          </a:stretch>
        </p:blipFill>
        <p:spPr>
          <a:xfrm flipH="1">
            <a:off x="-228440" y="6356813"/>
            <a:ext cx="2276695" cy="501187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100" r="2958" b="67481"/>
          <a:stretch>
            <a:fillRect/>
          </a:stretch>
        </p:blipFill>
        <p:spPr>
          <a:xfrm>
            <a:off x="10343036" y="0"/>
            <a:ext cx="1848964" cy="1411491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19519" y="1546412"/>
            <a:ext cx="8350622" cy="4206253"/>
          </a:xfrm>
          <a:prstGeom prst="rect">
            <a:avLst/>
          </a:prstGeom>
        </p:spPr>
      </p:pic>
      <p:sp>
        <p:nvSpPr>
          <p:cNvPr id="3" name="Estrella de 5 puntas 2"/>
          <p:cNvSpPr/>
          <p:nvPr/>
        </p:nvSpPr>
        <p:spPr>
          <a:xfrm>
            <a:off x="2048255" y="3292154"/>
            <a:ext cx="779929" cy="779929"/>
          </a:xfrm>
          <a:prstGeom prst="star5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4" name="矩形 8"/>
          <p:cNvSpPr/>
          <p:nvPr/>
        </p:nvSpPr>
        <p:spPr>
          <a:xfrm>
            <a:off x="2438219" y="614440"/>
            <a:ext cx="7075374" cy="593187"/>
          </a:xfrm>
          <a:prstGeom prst="rect">
            <a:avLst/>
          </a:prstGeom>
          <a:solidFill>
            <a:srgbClr val="D5FF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altLang="zh-CN" sz="2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c Sans MS" panose="030F0702030302020204" pitchFamily="66" charset="0"/>
                <a:ea typeface="站酷快乐体2016修订版" panose="02010600030101010101" charset="-122"/>
                <a:cs typeface="Vani" panose="020B0502040204020203" pitchFamily="34" charset="0"/>
              </a:rPr>
              <a:t>Practicamos trazos </a:t>
            </a:r>
            <a:endParaRPr lang="zh-CN" altLang="en-US" sz="2800" dirty="0">
              <a:solidFill>
                <a:schemeClr val="tx1">
                  <a:lumMod val="65000"/>
                  <a:lumOff val="35000"/>
                </a:schemeClr>
              </a:solidFill>
              <a:latin typeface="Comic Sans MS" panose="030F0702030302020204" pitchFamily="66" charset="0"/>
              <a:ea typeface="站酷快乐体2016修订版" panose="02010600030101010101" charset="-122"/>
              <a:cs typeface="Vani" panose="020B0502040204020203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14:prism isContent="1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4.44444E-6 L 0.49922 -0.00348 " pathEditMode="relative" rAng="0" ptsTypes="AA">
                                      <p:cBhvr>
                                        <p:cTn id="6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961" y="-185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3500" b="67837"/>
          <a:stretch>
            <a:fillRect/>
          </a:stretch>
        </p:blipFill>
        <p:spPr>
          <a:xfrm>
            <a:off x="0" y="0"/>
            <a:ext cx="1121664" cy="1228881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842" t="-10451" b="9413"/>
          <a:stretch>
            <a:fillRect/>
          </a:stretch>
        </p:blipFill>
        <p:spPr>
          <a:xfrm>
            <a:off x="10880397" y="5972384"/>
            <a:ext cx="1311603" cy="885616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97" r="20119" b="33391"/>
          <a:stretch>
            <a:fillRect/>
          </a:stretch>
        </p:blipFill>
        <p:spPr>
          <a:xfrm flipH="1">
            <a:off x="-228440" y="6356813"/>
            <a:ext cx="2276695" cy="501187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100" r="2958" b="67481"/>
          <a:stretch>
            <a:fillRect/>
          </a:stretch>
        </p:blipFill>
        <p:spPr>
          <a:xfrm>
            <a:off x="10343036" y="0"/>
            <a:ext cx="1848964" cy="1411491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21013" y="1711841"/>
            <a:ext cx="8122023" cy="3558453"/>
          </a:xfrm>
          <a:prstGeom prst="rect">
            <a:avLst/>
          </a:prstGeom>
        </p:spPr>
      </p:pic>
      <p:sp>
        <p:nvSpPr>
          <p:cNvPr id="3" name="Elipse 2"/>
          <p:cNvSpPr/>
          <p:nvPr/>
        </p:nvSpPr>
        <p:spPr>
          <a:xfrm>
            <a:off x="4652682" y="2070847"/>
            <a:ext cx="510988" cy="484094"/>
          </a:xfrm>
          <a:prstGeom prst="ellipse">
            <a:avLst/>
          </a:prstGeom>
          <a:solidFill>
            <a:srgbClr val="FF0000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9" name="Elipse 8"/>
          <p:cNvSpPr/>
          <p:nvPr/>
        </p:nvSpPr>
        <p:spPr>
          <a:xfrm>
            <a:off x="7803775" y="2084294"/>
            <a:ext cx="510988" cy="484094"/>
          </a:xfrm>
          <a:prstGeom prst="ellipse">
            <a:avLst/>
          </a:prstGeom>
          <a:solidFill>
            <a:srgbClr val="FF0000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1" name="矩形 8"/>
          <p:cNvSpPr/>
          <p:nvPr/>
        </p:nvSpPr>
        <p:spPr>
          <a:xfrm>
            <a:off x="2744337" y="642558"/>
            <a:ext cx="7075374" cy="593187"/>
          </a:xfrm>
          <a:prstGeom prst="rect">
            <a:avLst/>
          </a:prstGeom>
          <a:solidFill>
            <a:srgbClr val="D5FF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altLang="zh-CN" sz="2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c Sans MS" panose="030F0702030302020204" pitchFamily="66" charset="0"/>
                <a:ea typeface="站酷快乐体2016修订版" panose="02010600030101010101" charset="-122"/>
                <a:cs typeface="Vani" panose="020B0502040204020203" pitchFamily="34" charset="0"/>
              </a:rPr>
              <a:t>Practicamos trazos </a:t>
            </a:r>
            <a:endParaRPr lang="zh-CN" altLang="en-US" sz="2800" dirty="0">
              <a:solidFill>
                <a:schemeClr val="tx1">
                  <a:lumMod val="65000"/>
                  <a:lumOff val="35000"/>
                </a:schemeClr>
              </a:solidFill>
              <a:latin typeface="Comic Sans MS" panose="030F0702030302020204" pitchFamily="66" charset="0"/>
              <a:ea typeface="站酷快乐体2016修订版" panose="02010600030101010101" charset="-122"/>
              <a:cs typeface="Van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1121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14:prism isContent="1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repeatCount="2000" accel="50000" decel="5000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2.96296E-6 L -0.00117 0.3493 " pathEditMode="relative" rAng="0" ptsTypes="AA">
                                      <p:cBhvr>
                                        <p:cTn id="6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5" y="1745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repeatCount="2000" accel="50000" decel="5000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-3.7037E-7 L 0.00065 0.34722 " pathEditMode="relative" rAng="0" ptsTypes="AA">
                                      <p:cBhvr>
                                        <p:cTn id="10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" y="1736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3500" b="67837"/>
          <a:stretch>
            <a:fillRect/>
          </a:stretch>
        </p:blipFill>
        <p:spPr>
          <a:xfrm>
            <a:off x="0" y="0"/>
            <a:ext cx="1121664" cy="1228881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842" t="-10451" b="9413"/>
          <a:stretch>
            <a:fillRect/>
          </a:stretch>
        </p:blipFill>
        <p:spPr>
          <a:xfrm>
            <a:off x="10880397" y="5972384"/>
            <a:ext cx="1311603" cy="885616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97" r="20119" b="33391"/>
          <a:stretch>
            <a:fillRect/>
          </a:stretch>
        </p:blipFill>
        <p:spPr>
          <a:xfrm flipH="1">
            <a:off x="-228440" y="6356813"/>
            <a:ext cx="2276695" cy="501187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100" r="2958" b="67481"/>
          <a:stretch>
            <a:fillRect/>
          </a:stretch>
        </p:blipFill>
        <p:spPr>
          <a:xfrm>
            <a:off x="10343036" y="0"/>
            <a:ext cx="1848964" cy="1411491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48255" y="1411491"/>
            <a:ext cx="6894038" cy="3883750"/>
          </a:xfrm>
          <a:prstGeom prst="rect">
            <a:avLst/>
          </a:prstGeom>
        </p:spPr>
      </p:pic>
      <p:sp>
        <p:nvSpPr>
          <p:cNvPr id="3" name="Elipse 2"/>
          <p:cNvSpPr/>
          <p:nvPr/>
        </p:nvSpPr>
        <p:spPr>
          <a:xfrm>
            <a:off x="2860777" y="3563471"/>
            <a:ext cx="389965" cy="36307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9" name="矩形 8"/>
          <p:cNvSpPr/>
          <p:nvPr/>
        </p:nvSpPr>
        <p:spPr>
          <a:xfrm>
            <a:off x="2194663" y="635694"/>
            <a:ext cx="7075374" cy="593187"/>
          </a:xfrm>
          <a:prstGeom prst="rect">
            <a:avLst/>
          </a:prstGeom>
          <a:solidFill>
            <a:srgbClr val="D5FF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altLang="zh-CN" sz="2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c Sans MS" panose="030F0702030302020204" pitchFamily="66" charset="0"/>
                <a:ea typeface="站酷快乐体2016修订版" panose="02010600030101010101" charset="-122"/>
                <a:cs typeface="Vani" panose="020B0502040204020203" pitchFamily="34" charset="0"/>
              </a:rPr>
              <a:t>Practicamos trazos </a:t>
            </a:r>
            <a:endParaRPr lang="zh-CN" altLang="en-US" sz="2800" dirty="0">
              <a:solidFill>
                <a:schemeClr val="tx1">
                  <a:lumMod val="65000"/>
                  <a:lumOff val="35000"/>
                </a:schemeClr>
              </a:solidFill>
              <a:latin typeface="Comic Sans MS" panose="030F0702030302020204" pitchFamily="66" charset="0"/>
              <a:ea typeface="站酷快乐体2016修订版" panose="02010600030101010101" charset="-122"/>
              <a:cs typeface="Van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39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14:prism isContent="1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1.11111E-6 L 2.70833E-6 1.11111E-6 C 0.00325 -0.00208 0.00664 -0.00347 0.00989 -0.00601 C 0.01211 -0.00787 0.01328 -0.01481 0.01432 -0.01782 C 0.01614 -0.02361 0.01627 -0.02314 0.01862 -0.02754 C 0.02226 -0.04652 0.01653 -0.01713 0.022 -0.0412 C 0.022 -0.0412 0.02474 -0.05601 0.02526 -0.05902 L 0.02747 -0.0706 L 0.02864 -0.07662 C 0.02903 -0.08125 0.02917 -0.08588 0.02969 -0.09027 C 0.02969 -0.09027 0.03242 -0.10509 0.03307 -0.1081 L 0.03528 -0.11967 C 0.03555 -0.12176 0.03568 -0.12384 0.03633 -0.12569 L 0.03854 -0.13148 C 0.03893 -0.13426 0.03906 -0.13703 0.03958 -0.13935 C 0.04127 -0.14629 0.04479 -0.14976 0.04844 -0.15324 C 0.04987 -0.15439 0.0513 -0.15648 0.05286 -0.15717 C 0.05794 -0.15902 0.06836 -0.16088 0.06836 -0.16088 C 0.07344 -0.16041 0.07864 -0.16064 0.08372 -0.15902 C 0.08502 -0.15856 0.08581 -0.15601 0.08711 -0.15509 C 0.08841 -0.15393 0.08997 -0.15393 0.09153 -0.15324 C 0.09153 -0.15324 0.09974 -0.14814 0.10143 -0.14722 L 0.10469 -0.14537 C 0.10586 -0.14328 0.10664 -0.14074 0.10807 -0.13935 C 0.10937 -0.13796 0.11094 -0.13819 0.11237 -0.1375 C 0.12357 -0.13171 0.10638 -0.13958 0.12018 -0.13356 C 0.12239 -0.13101 0.12487 -0.12893 0.12682 -0.12569 L 0.13229 -0.11574 C 0.13502 -0.10115 0.13099 -0.11875 0.13672 -0.10601 C 0.13737 -0.10439 0.13724 -0.10208 0.13776 -0.10023 C 0.13919 -0.09514 0.1401 -0.09398 0.14219 -0.09027 C 0.14492 -0.07546 0.14127 -0.09375 0.14557 -0.07847 C 0.14609 -0.07662 0.14622 -0.07453 0.14661 -0.07268 C 0.14778 -0.05833 0.14792 -0.04351 0.14987 -0.02939 C 0.15078 -0.02384 0.15182 -0.01203 0.15547 -0.00995 L 0.15872 -0.00787 C 0.16276 -0.00092 0.15898 -0.00625 0.16536 -0.00208 C 0.16797 -0.00023 0.17044 0.00209 0.17305 0.00394 C 0.17526 0.00533 0.17969 0.00787 0.17969 0.00787 C 0.19336 0.00394 0.20703 0.00093 0.22057 -0.00393 C 0.22461 -0.00555 0.22396 -0.01018 0.22487 -0.01574 C 0.22565 -0.01967 0.22604 -0.02384 0.22708 -0.02754 C 0.22982 -0.03726 0.22877 -0.03264 0.23047 -0.0412 C 0.23086 -0.04652 0.23099 -0.05185 0.23151 -0.05694 C 0.23177 -0.05902 0.23242 -0.06088 0.23268 -0.06296 C 0.23307 -0.06666 0.23346 -0.0706 0.23372 -0.07453 C 0.23424 -0.08171 0.23424 -0.08912 0.23489 -0.09629 C 0.23568 -0.10555 0.23763 -0.11481 0.23932 -0.12361 L 0.24153 -0.13541 C 0.2418 -0.1375 0.2418 -0.13981 0.24258 -0.14143 C 0.24362 -0.14328 0.24466 -0.14537 0.24583 -0.14722 C 0.24687 -0.14884 0.24805 -0.15023 0.24922 -0.15115 C 0.2539 -0.15486 0.26575 -0.15949 0.26901 -0.16088 C 0.28047 -0.15902 0.29193 -0.1581 0.30325 -0.15509 C 0.30456 -0.15486 0.30547 -0.15254 0.30651 -0.15115 C 0.3181 -0.13657 0.30469 -0.1537 0.31432 -0.13935 C 0.32344 -0.12569 0.3112 -0.14676 0.32083 -0.12963 C 0.32122 -0.12754 0.32161 -0.12569 0.322 -0.12361 C 0.32239 -0.12083 0.32331 -0.11319 0.32422 -0.10995 C 0.32474 -0.10787 0.32565 -0.10601 0.32643 -0.10416 C 0.32708 -0.09884 0.3276 -0.09351 0.32864 -0.08842 L 0.3319 -0.0706 C 0.33229 -0.06875 0.33268 -0.06689 0.33307 -0.06481 C 0.33333 -0.06226 0.33372 -0.05949 0.33411 -0.05694 C 0.33437 -0.05509 0.33502 -0.05301 0.33528 -0.05115 C 0.33594 -0.0456 0.33594 -0.03865 0.33737 -0.03333 C 0.33802 -0.03125 0.33893 -0.02939 0.33958 -0.02754 C 0.33997 -0.02569 0.34023 -0.02338 0.34075 -0.02176 C 0.34427 -0.01041 0.3444 -0.01041 0.34961 -0.00393 C 0.35169 -0.00139 0.35364 0.00278 0.35612 0.00394 L 0.36055 0.00579 C 0.36966 0.01667 0.36133 0.00787 0.38372 0.01366 C 0.38515 0.01412 0.39258 0.01945 0.39258 0.01968 C 0.39479 0.01899 0.39713 0.01945 0.39922 0.0176 C 0.40039 0.01644 0.40052 0.01366 0.40143 0.01181 C 0.40768 -0.00231 0.39896 0.01991 0.40586 0.00186 C 0.4069 -0.00416 0.40703 -0.00578 0.40911 -0.0118 C 0.40937 -0.01273 0.40989 -0.01319 0.41028 -0.01389 L 0.41028 -0.01389 " pathEditMode="relative" ptsTypes="AAAAAAAAAAAAAAAAAAAAAAAAAAAAAAAAAAAAAAAAAAAAAAAAAAAAAAAAAAAAAAAAAAAAAAAAAAAAAAA">
                                      <p:cBhvr>
                                        <p:cTn id="6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3500" b="67837"/>
          <a:stretch>
            <a:fillRect/>
          </a:stretch>
        </p:blipFill>
        <p:spPr>
          <a:xfrm>
            <a:off x="0" y="0"/>
            <a:ext cx="1121664" cy="1228881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842" t="-10451" b="9413"/>
          <a:stretch>
            <a:fillRect/>
          </a:stretch>
        </p:blipFill>
        <p:spPr>
          <a:xfrm>
            <a:off x="10880397" y="5972384"/>
            <a:ext cx="1311603" cy="885616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97" r="20119" b="33391"/>
          <a:stretch>
            <a:fillRect/>
          </a:stretch>
        </p:blipFill>
        <p:spPr>
          <a:xfrm flipH="1">
            <a:off x="-228440" y="6356813"/>
            <a:ext cx="2276695" cy="501187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100" r="2958" b="67481"/>
          <a:stretch>
            <a:fillRect/>
          </a:stretch>
        </p:blipFill>
        <p:spPr>
          <a:xfrm>
            <a:off x="10343036" y="0"/>
            <a:ext cx="1848964" cy="1411491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48254" y="1411491"/>
            <a:ext cx="7324345" cy="4076335"/>
          </a:xfrm>
          <a:prstGeom prst="rect">
            <a:avLst/>
          </a:prstGeom>
        </p:spPr>
      </p:pic>
      <p:sp>
        <p:nvSpPr>
          <p:cNvPr id="7" name="Elipse 6"/>
          <p:cNvSpPr/>
          <p:nvPr/>
        </p:nvSpPr>
        <p:spPr>
          <a:xfrm>
            <a:off x="3055760" y="3630706"/>
            <a:ext cx="430306" cy="403412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1" name="矩形 8"/>
          <p:cNvSpPr/>
          <p:nvPr/>
        </p:nvSpPr>
        <p:spPr>
          <a:xfrm>
            <a:off x="2172739" y="635694"/>
            <a:ext cx="7075374" cy="593187"/>
          </a:xfrm>
          <a:prstGeom prst="rect">
            <a:avLst/>
          </a:prstGeom>
          <a:solidFill>
            <a:srgbClr val="D5FF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altLang="zh-CN" sz="2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c Sans MS" panose="030F0702030302020204" pitchFamily="66" charset="0"/>
                <a:ea typeface="站酷快乐体2016修订版" panose="02010600030101010101" charset="-122"/>
                <a:cs typeface="Vani" panose="020B0502040204020203" pitchFamily="34" charset="0"/>
              </a:rPr>
              <a:t>Practicamos trazos </a:t>
            </a:r>
            <a:endParaRPr lang="zh-CN" altLang="en-US" sz="2800" dirty="0">
              <a:solidFill>
                <a:schemeClr val="tx1">
                  <a:lumMod val="65000"/>
                  <a:lumOff val="35000"/>
                </a:schemeClr>
              </a:solidFill>
              <a:latin typeface="Comic Sans MS" panose="030F0702030302020204" pitchFamily="66" charset="0"/>
              <a:ea typeface="站酷快乐体2016修订版" panose="02010600030101010101" charset="-122"/>
              <a:cs typeface="Van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8466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14:prism isContent="1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 C 0.00247 -0.00393 0.00495 -0.0081 0.00768 -0.0118 C 0.00872 -0.01342 0.0099 -0.01435 0.01094 -0.01574 C 0.01211 -0.01759 0.01328 -0.01967 0.01432 -0.02176 C 0.0151 -0.02361 0.01549 -0.02592 0.01654 -0.02754 C 0.01849 -0.03078 0.02305 -0.03541 0.02305 -0.03541 C 0.02904 -0.05115 0.02122 -0.03217 0.02865 -0.04537 C 0.02956 -0.04699 0.03008 -0.0493 0.03086 -0.05115 C 0.0319 -0.05393 0.03437 -0.06041 0.03633 -0.06296 C 0.03633 -0.06296 0.04466 -0.07268 0.04622 -0.07476 L 0.04961 -0.0787 C 0.05026 -0.08055 0.05117 -0.0824 0.05182 -0.08449 C 0.05234 -0.08634 0.05221 -0.08865 0.05286 -0.09051 C 0.05338 -0.09189 0.05443 -0.09282 0.05508 -0.09421 C 0.05768 -0.1 0.0569 -0.10138 0.06055 -0.10601 C 0.06198 -0.10787 0.06367 -0.10833 0.06497 -0.10995 C 0.06901 -0.11504 0.06719 -0.11643 0.07161 -0.1199 C 0.07305 -0.12083 0.07461 -0.12106 0.07604 -0.12176 C 0.07643 -0.12384 0.07643 -0.12592 0.07708 -0.12777 C 0.07799 -0.13009 0.0793 -0.13171 0.08047 -0.13356 C 0.08242 -0.13657 0.08594 -0.13981 0.08815 -0.14143 C 0.08919 -0.14236 0.09036 -0.14282 0.09154 -0.14328 C 0.09297 -0.14213 0.09466 -0.14143 0.09583 -0.13958 C 0.09687 -0.13796 0.09727 -0.13541 0.09805 -0.13356 C 0.0987 -0.13217 0.09974 -0.13125 0.10026 -0.12963 C 0.10495 -0.11736 0.10065 -0.12638 0.10365 -0.11597 C 0.10417 -0.11388 0.10521 -0.11203 0.10586 -0.10995 C 0.10638 -0.1081 0.10625 -0.10578 0.1069 -0.10416 C 0.10781 -0.10231 0.10924 -0.10162 0.11029 -0.10023 C 0.11107 -0.09907 0.11172 -0.09768 0.1125 -0.09629 C 0.1151 -0.08217 0.11133 -0.0993 0.1168 -0.08449 C 0.1224 -0.06967 0.11185 -0.08935 0.12018 -0.07083 C 0.12213 -0.06643 0.12461 -0.06296 0.12682 -0.05902 C 0.12747 -0.05763 0.12838 -0.05671 0.12904 -0.05509 C 0.13047 -0.05115 0.13151 -0.04652 0.13333 -0.04328 C 0.13555 -0.03935 0.13828 -0.03611 0.13997 -0.03148 C 0.14219 -0.02569 0.14232 -0.02453 0.14557 -0.01967 C 0.15182 -0.01041 0.1457 -0.02152 0.15325 -0.0118 C 0.15456 -0.01018 0.15521 -0.00763 0.15651 -0.00601 C 0.15755 -0.00486 0.15885 -0.00486 0.1599 -0.00393 C 0.1638 -0.00115 0.16432 -0.00023 0.16758 0.00394 C 0.16901 0.00324 0.17057 0.00301 0.172 0.00186 C 0.17435 -0.00023 0.17865 -0.00601 0.17865 -0.00601 C 0.18008 -0.00995 0.18255 -0.01805 0.18529 -0.02176 C 0.18737 -0.02453 0.18997 -0.02615 0.1918 -0.02963 C 0.1944 -0.03426 0.19687 -0.03912 0.20065 -0.04143 L 0.20404 -0.04328 C 0.20508 -0.04537 0.20612 -0.04745 0.20729 -0.04907 C 0.20833 -0.05069 0.20963 -0.05138 0.21055 -0.05301 C 0.21159 -0.05486 0.21172 -0.0574 0.21276 -0.05902 C 0.21367 -0.06018 0.2151 -0.05995 0.21615 -0.06088 C 0.21732 -0.06203 0.21836 -0.06342 0.2194 -0.06481 C 0.22018 -0.06597 0.2207 -0.06782 0.22161 -0.06875 C 0.22266 -0.0699 0.22383 -0.07013 0.225 -0.07083 C 0.22721 -0.07662 0.2276 -0.07754 0.2293 -0.08449 C 0.22982 -0.08634 0.22969 -0.08865 0.23047 -0.09051 C 0.23203 -0.09421 0.23385 -0.09768 0.23594 -0.10023 C 0.23893 -0.1037 0.24323 -0.1081 0.24479 -0.11388 C 0.24557 -0.11666 0.24583 -0.11967 0.247 -0.12176 C 0.24883 -0.12523 0.25169 -0.12638 0.25365 -0.12963 C 0.2543 -0.13101 0.25495 -0.13263 0.25586 -0.13356 C 0.25677 -0.13472 0.25807 -0.13495 0.25911 -0.13564 C 0.26094 -0.13495 0.26302 -0.13518 0.26458 -0.13356 C 0.26979 -0.12893 0.26719 -0.12222 0.2724 -0.11597 L 0.27565 -0.11203 C 0.27643 -0.10995 0.27695 -0.10787 0.27786 -0.10601 C 0.27878 -0.10439 0.28034 -0.10393 0.28125 -0.10208 C 0.28294 -0.09861 0.28411 -0.09421 0.28555 -0.09051 L 0.28997 -0.0787 C 0.29075 -0.07662 0.29128 -0.0743 0.29219 -0.07268 L 0.29557 -0.06689 C 0.29583 -0.06481 0.29596 -0.0625 0.29661 -0.06088 C 0.30117 -0.05023 0.30078 -0.05185 0.30651 -0.04907 C 0.3138 -0.04051 0.30573 -0.05069 0.31315 -0.03935 C 0.31458 -0.03726 0.31615 -0.03541 0.31758 -0.03356 C 0.31797 -0.03148 0.31823 -0.02939 0.31875 -0.02754 C 0.31992 -0.02314 0.32213 -0.01898 0.32422 -0.01574 C 0.32526 -0.01435 0.32656 -0.01342 0.32747 -0.0118 C 0.33789 0.00463 0.33151 -0.00138 0.3375 0.00394 L 0.3375 0.00394 " pathEditMode="relative" ptsTypes="AAAAAAAAAAAAAAAAAAAAAAAAAAAAAAAAAAAAAAAAAAAAAAAAAAAAAAAAAAAAAAAAAAAAAAAAAAAAAAAAA">
                                      <p:cBhvr>
                                        <p:cTn id="6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3500" b="67837"/>
          <a:stretch>
            <a:fillRect/>
          </a:stretch>
        </p:blipFill>
        <p:spPr>
          <a:xfrm>
            <a:off x="0" y="0"/>
            <a:ext cx="1121664" cy="1228881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842" t="-10451" b="9413"/>
          <a:stretch>
            <a:fillRect/>
          </a:stretch>
        </p:blipFill>
        <p:spPr>
          <a:xfrm>
            <a:off x="10880397" y="5972384"/>
            <a:ext cx="1311603" cy="885616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97" r="20119" b="33391"/>
          <a:stretch>
            <a:fillRect/>
          </a:stretch>
        </p:blipFill>
        <p:spPr>
          <a:xfrm flipH="1">
            <a:off x="-228440" y="6356813"/>
            <a:ext cx="2276695" cy="501187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100" r="2958" b="67481"/>
          <a:stretch>
            <a:fillRect/>
          </a:stretch>
        </p:blipFill>
        <p:spPr>
          <a:xfrm>
            <a:off x="10343036" y="0"/>
            <a:ext cx="1848964" cy="1411491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08595" y="1658024"/>
            <a:ext cx="7231240" cy="4314360"/>
          </a:xfrm>
          <a:prstGeom prst="rect">
            <a:avLst/>
          </a:prstGeom>
        </p:spPr>
      </p:pic>
      <p:sp>
        <p:nvSpPr>
          <p:cNvPr id="3" name="Elipse 2"/>
          <p:cNvSpPr/>
          <p:nvPr/>
        </p:nvSpPr>
        <p:spPr>
          <a:xfrm>
            <a:off x="8417859" y="2675965"/>
            <a:ext cx="416859" cy="389964"/>
          </a:xfrm>
          <a:prstGeom prst="ellipse">
            <a:avLst/>
          </a:prstGeom>
          <a:solidFill>
            <a:srgbClr val="89FFD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9" name="矩形 8"/>
          <p:cNvSpPr/>
          <p:nvPr/>
        </p:nvSpPr>
        <p:spPr>
          <a:xfrm>
            <a:off x="2286528" y="635694"/>
            <a:ext cx="7075374" cy="593187"/>
          </a:xfrm>
          <a:prstGeom prst="rect">
            <a:avLst/>
          </a:prstGeom>
          <a:solidFill>
            <a:srgbClr val="D5FF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altLang="zh-CN" sz="2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c Sans MS" panose="030F0702030302020204" pitchFamily="66" charset="0"/>
                <a:ea typeface="站酷快乐体2016修订版" panose="02010600030101010101" charset="-122"/>
                <a:cs typeface="Vani" panose="020B0502040204020203" pitchFamily="34" charset="0"/>
              </a:rPr>
              <a:t>Practicamos trazos </a:t>
            </a:r>
            <a:endParaRPr lang="zh-CN" altLang="en-US" sz="2800" dirty="0">
              <a:solidFill>
                <a:schemeClr val="tx1">
                  <a:lumMod val="65000"/>
                  <a:lumOff val="35000"/>
                </a:schemeClr>
              </a:solidFill>
              <a:latin typeface="Comic Sans MS" panose="030F0702030302020204" pitchFamily="66" charset="0"/>
              <a:ea typeface="站酷快乐体2016修订版" panose="02010600030101010101" charset="-122"/>
              <a:cs typeface="Van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0154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14:prism isContent="1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708 -0.01852 L -0.02708 -0.01852 C -0.03815 -0.02014 -0.03841 -0.01875 -0.04583 -0.02246 C -0.05234 -0.0257 -0.04609 -0.02269 -0.05247 -0.02847 C -0.05351 -0.0294 -0.05469 -0.02963 -0.05586 -0.03033 C -0.05664 -0.03079 -0.06289 -0.03565 -0.06458 -0.03611 C -0.06719 -0.03704 -0.06979 -0.0375 -0.07239 -0.0382 C -0.07461 -0.03958 -0.07669 -0.04121 -0.07903 -0.04213 L -0.09557 -0.04792 C -0.10026 -0.04977 -0.10976 -0.05301 -0.11315 -0.05394 C -0.11614 -0.05463 -0.11901 -0.05486 -0.122 -0.05579 C -0.14492 -0.0625 -0.12174 -0.05741 -0.14297 -0.06181 C -0.17825 -0.07732 -0.14961 -0.06528 -0.24336 -0.06181 C -0.24479 -0.06158 -0.24622 -0.06019 -0.24778 -0.05972 C -0.25208 -0.0588 -0.25651 -0.05857 -0.26094 -0.05787 L -0.272 -0.05579 C -0.28385 -0.05324 -0.27617 -0.0544 -0.28958 -0.05 C -0.29219 -0.04908 -0.29479 -0.04861 -0.29739 -0.04792 L -0.30403 -0.04398 C -0.30508 -0.04352 -0.30612 -0.04259 -0.30729 -0.04213 C -0.32109 -0.03588 -0.3039 -0.04375 -0.31497 -0.0382 C -0.3164 -0.0375 -0.31797 -0.03704 -0.3194 -0.03611 C -0.32161 -0.03496 -0.32383 -0.03333 -0.32604 -0.03241 C -0.32903 -0.03102 -0.33203 -0.03009 -0.33489 -0.02847 L -0.34153 -0.02454 C -0.34219 -0.02315 -0.34284 -0.02176 -0.34362 -0.0206 C -0.34804 -0.01435 -0.34635 -0.01921 -0.35026 -0.01065 C -0.35117 -0.0088 -0.35299 -0.00208 -0.35469 -0.00093 C -0.35638 0.00046 -0.35833 0.00046 -0.36028 0.00092 C -0.36237 0.0037 -0.36432 0.00741 -0.36679 0.00879 C -0.36797 0.00949 -0.36914 0.00995 -0.37018 0.01088 C -0.37864 0.01852 -0.36849 0.0118 -0.37682 0.01667 C -0.37786 0.01875 -0.3789 0.02083 -0.38008 0.02268 C -0.38216 0.02546 -0.38476 0.02708 -0.38672 0.03055 C -0.38984 0.03611 -0.38867 0.03449 -0.39336 0.04028 C -0.3944 0.04167 -0.39544 0.04305 -0.39661 0.04421 C -0.39765 0.04514 -0.39883 0.0456 -0.39987 0.04606 C -0.40104 0.04815 -0.40221 0.05 -0.40325 0.05208 C -0.40833 0.06296 -0.40182 0.05347 -0.40989 0.06782 C -0.41081 0.06944 -0.41211 0.07037 -0.41315 0.07153 C -0.41393 0.07361 -0.41471 0.07546 -0.41536 0.07754 C -0.41588 0.0794 -0.41575 0.08171 -0.41653 0.08333 C -0.41732 0.08518 -0.41862 0.08611 -0.41979 0.08727 C -0.42057 0.08935 -0.42148 0.09097 -0.422 0.09329 C -0.42291 0.09699 -0.42344 0.10116 -0.42422 0.10486 L -0.42643 0.11667 L -0.42747 0.12268 C -0.42786 0.12454 -0.42812 0.12662 -0.42864 0.12847 C -0.42929 0.13102 -0.42995 0.13379 -0.43086 0.13634 C -0.43151 0.13842 -0.43242 0.14004 -0.43307 0.14213 C -0.43398 0.14606 -0.43515 0.15393 -0.43515 0.15393 C -0.43463 0.16551 -0.43528 0.17384 -0.43307 0.18333 C -0.43242 0.18611 -0.43177 0.18889 -0.43086 0.1912 C -0.42995 0.19352 -0.42864 0.19514 -0.42747 0.19722 C -0.42708 0.19907 -0.42682 0.20116 -0.42643 0.20301 C -0.42383 0.21342 -0.42461 0.20764 -0.42304 0.21667 C -0.42226 0.22222 -0.422 0.22778 -0.41979 0.23241 C -0.41862 0.23495 -0.41679 0.23611 -0.41536 0.23819 C -0.41419 0.24004 -0.41302 0.24213 -0.41211 0.24421 C -0.41081 0.24676 -0.41015 0.25 -0.40872 0.25208 C -0.40755 0.25393 -0.40573 0.2544 -0.40429 0.25602 C -0.40312 0.25717 -0.40208 0.25833 -0.40104 0.25995 C -0.39726 0.26551 -0.39674 0.27037 -0.39114 0.27361 L -0.3845 0.27754 C -0.38333 0.27824 -0.38229 0.27893 -0.38112 0.2794 L -0.37682 0.28148 C -0.37565 0.28264 -0.37461 0.28426 -0.37344 0.28542 C -0.37239 0.28634 -0.37122 0.28634 -0.37018 0.28727 C -0.35872 0.29861 -0.36771 0.29259 -0.36028 0.29722 C -0.3595 0.29838 -0.35898 0.30023 -0.35807 0.30116 C -0.35664 0.30231 -0.35508 0.30231 -0.35364 0.30301 C -0.35247 0.30347 -0.3513 0.30417 -0.35026 0.30486 C -0.34883 0.30602 -0.34726 0.30741 -0.34583 0.30879 C -0.34479 0.30995 -0.34388 0.31204 -0.34258 0.31273 C -0.34062 0.31389 -0.32812 0.31643 -0.32708 0.31667 C -0.32526 0.31875 -0.32344 0.3206 -0.32161 0.32268 C -0.32044 0.32384 -0.31953 0.32569 -0.31836 0.32662 C -0.31614 0.32778 -0.31393 0.32801 -0.31172 0.32847 C -0.30586 0.32986 -0.3 0.33125 -0.29401 0.33241 C -0.29075 0.3331 -0.28737 0.33356 -0.28411 0.33449 C -0.27969 0.33542 -0.27083 0.33842 -0.27083 0.33842 L -0.16393 0.33634 C -0.15911 0.33611 -0.16028 0.33356 -0.15625 0.33241 C -0.15221 0.33148 -0.14804 0.33102 -0.14401 0.33055 C -0.13594 0.32569 -0.13971 0.32754 -0.13307 0.32454 C -0.13151 0.32338 -0.13008 0.32176 -0.12864 0.3206 C -0.12643 0.31921 -0.12422 0.31805 -0.122 0.31667 L -0.11536 0.31273 L -0.10872 0.30879 C -0.10768 0.30833 -0.10664 0.30741 -0.10547 0.30694 C -0.10182 0.30555 -0.09804 0.30509 -0.0944 0.30301 C -0.09153 0.30139 -0.08971 0.3 -0.08672 0.29907 C -0.08411 0.29838 -0.08151 0.29768 -0.07903 0.29722 C -0.07786 0.29583 -0.07682 0.29444 -0.07565 0.29329 C -0.07422 0.29167 -0.07265 0.29097 -0.07122 0.28935 C -0.06888 0.28634 -0.06627 0.2794 -0.06458 0.27546 C -0.06393 0.27361 -0.06354 0.27083 -0.0625 0.26967 C -0.06081 0.26805 -0.05872 0.26829 -0.0569 0.26782 C -0.05625 0.26574 -0.0556 0.26342 -0.05469 0.2618 C -0.04609 0.24629 -0.05716 0.27129 -0.04804 0.25208 C -0.04726 0.25023 -0.04648 0.24815 -0.04583 0.24606 C -0.04479 0.24236 -0.0444 0.23611 -0.04375 0.23241 C -0.0431 0.22917 -0.04219 0.22592 -0.04153 0.22268 C -0.04036 0.21667 -0.03815 0.20486 -0.03815 0.20486 C -0.03776 0.18727 -0.03828 0.16643 -0.03594 0.14815 C -0.03567 0.14606 -0.03528 0.14421 -0.03489 0.14213 C -0.03528 0.12592 -0.03463 0.10949 -0.03594 0.09329 C -0.0362 0.09097 -0.03815 0.09074 -0.03932 0.08935 C -0.04531 0.08148 -0.04153 0.08426 -0.04804 0.08148 C -0.05664 0.07129 -0.05221 0.075 -0.06133 0.06967 L -0.06458 0.06782 L -0.06797 0.06574 C -0.06901 0.06435 -0.07005 0.06273 -0.07122 0.0618 C -0.07383 0.05995 -0.08164 0.05833 -0.08333 0.05787 C -0.09375 0.05046 -0.08463 0.05579 -0.10104 0.05208 C -0.1026 0.05162 -0.10403 0.05069 -0.10547 0.05 C -0.10729 0.0493 -0.10911 0.04861 -0.11094 0.04815 C -0.11354 0.04745 -0.11614 0.04699 -0.11875 0.04606 C -0.12148 0.04537 -0.12474 0.04421 -0.12747 0.04213 C -0.13086 0.03958 -0.13476 0.03472 -0.13854 0.03449 L -0.1595 0.03241 C -0.16706 0.02801 -0.15768 0.03333 -0.16836 0.02847 C -0.18554 0.02083 -0.14791 0.03542 -0.17825 0.02454 C -0.17969 0.02407 -0.18112 0.02292 -0.18268 0.02268 C -0.20325 0.01829 -0.25338 0.01875 -0.25872 0.01875 C -0.26237 0.0206 -0.26601 0.02292 -0.26979 0.02454 C -0.27995 0.02917 -0.27812 0.02685 -0.28528 0.03055 C -0.28633 0.03102 -0.2875 0.03148 -0.28854 0.03241 C -0.29687 0.03981 -0.28515 0.03356 -0.29844 0.04028 C -0.30143 0.04167 -0.30429 0.04282 -0.30729 0.04421 C -0.30846 0.04467 -0.30963 0.04514 -0.31054 0.04606 C -0.31289 0.04838 -0.31471 0.05254 -0.31719 0.05393 L -0.32383 0.05787 C -0.32591 0.05926 -0.32942 0.06134 -0.33151 0.0618 C -0.33672 0.06273 -0.34179 0.06319 -0.347 0.06389 C -0.34961 0.06435 -0.35221 0.06435 -0.35469 0.06574 C -0.35794 0.06759 -0.35859 0.07245 -0.36133 0.07546 C -0.36224 0.07662 -0.36354 0.07685 -0.36458 0.07754 C -0.36719 0.08148 -0.36966 0.08542 -0.37239 0.08935 C -0.37344 0.09074 -0.37474 0.09143 -0.37565 0.09329 C -0.37695 0.0956 -0.37786 0.09838 -0.37903 0.10116 C -0.38255 0.11991 -0.37682 0.09051 -0.38229 0.11481 C -0.3832 0.11852 -0.3845 0.12662 -0.3845 0.12662 C -0.38489 0.13055 -0.38515 0.13449 -0.38554 0.13819 C -0.38581 0.14028 -0.38672 0.14213 -0.38672 0.14421 C -0.38633 0.15741 -0.38541 0.17037 -0.3845 0.18333 C -0.38437 0.18542 -0.38385 0.1875 -0.38333 0.18935 C -0.38138 0.19653 -0.38151 0.19352 -0.37903 0.19907 C -0.37278 0.21227 -0.3789 0.20301 -0.36901 0.21481 C -0.36797 0.21597 -0.36706 0.21805 -0.36575 0.21875 C -0.36458 0.21944 -0.36341 0.21967 -0.36237 0.2206 C -0.35937 0.22361 -0.35651 0.22685 -0.35364 0.23055 C -0.35273 0.23148 -0.35234 0.23333 -0.35143 0.23449 C -0.33672 0.25 -0.36302 0.21736 -0.34362 0.24028 C -0.34284 0.2412 -0.34245 0.24352 -0.34153 0.24421 C -0.33971 0.2456 -0.33776 0.2456 -0.33594 0.24606 L -0.32278 0.25 C -0.32057 0.25069 -0.31836 0.25185 -0.31614 0.25208 L -0.30065 0.25393 L -0.29401 0.25787 C -0.29297 0.25856 -0.29166 0.25879 -0.29075 0.25995 C -0.28646 0.26504 -0.28711 0.26481 -0.28086 0.26782 C -0.27929 0.26829 -0.27786 0.26944 -0.27643 0.26967 C -0.25729 0.27315 -0.21289 0.27338 -0.20469 0.27361 L -0.18815 0.26967 C -0.18594 0.26921 -0.18372 0.26805 -0.18151 0.26782 C -0.17304 0.26667 -0.16458 0.26643 -0.15625 0.26574 C -0.14505 0.26088 -0.15026 0.26342 -0.14075 0.25787 L -0.1375 0.25602 L -0.13411 0.25393 C -0.12461 0.24282 -0.13659 0.25625 -0.12747 0.24815 C -0.1263 0.24699 -0.12539 0.24537 -0.12422 0.24421 C -0.12278 0.24282 -0.12122 0.24167 -0.11979 0.24028 C -0.11758 0.23773 -0.1151 0.23565 -0.11315 0.23241 C -0.11002 0.22685 -0.11185 0.22963 -0.10768 0.22454 C -0.10807 0.21088 -0.10833 0.19722 -0.10872 0.18333 C -0.10898 0.17616 -0.10859 0.16875 -0.10989 0.1618 C -0.11054 0.15787 -0.11276 0.15532 -0.11432 0.15208 C -0.11458 0.15 -0.11471 0.14768 -0.11536 0.14606 C -0.12161 0.13148 -0.11888 0.14051 -0.12422 0.13241 C -0.12578 0.13009 -0.12695 0.12685 -0.12864 0.12454 C -0.13073 0.12153 -0.13333 0.12014 -0.13528 0.11667 C -0.13594 0.11551 -0.13646 0.11366 -0.1375 0.11273 C -0.13997 0.11065 -0.14974 0.10926 -0.15065 0.10879 C -0.15442 0.10787 -0.1582 0.10717 -0.16172 0.10486 L -0.16836 0.10116 C -0.20117 0.10208 -0.20911 0.09491 -0.23008 0.10486 C -0.23229 0.10602 -0.23815 0.10879 -0.24114 0.11088 C -0.24297 0.11204 -0.24479 0.11366 -0.24661 0.11481 C -0.24948 0.11643 -0.25247 0.11713 -0.25547 0.11875 C -0.25768 0.11991 -0.25989 0.12129 -0.26211 0.12268 L -0.26536 0.12454 C -0.2681 0.1294 -0.27031 0.13241 -0.272 0.13819 C -0.27656 0.15463 -0.26901 0.1331 -0.27526 0.15 C -0.27487 0.15602 -0.27474 0.1618 -0.27422 0.16782 C -0.27396 0.16967 -0.27396 0.17222 -0.27304 0.17361 C -0.27187 0.17523 -0.27018 0.175 -0.26862 0.17546 C -0.26797 0.17685 -0.26745 0.1787 -0.26653 0.1794 C -0.26471 0.18079 -0.26276 0.18055 -0.26094 0.18148 C -0.25989 0.18194 -0.25872 0.18264 -0.25768 0.18333 C -0.25612 0.18449 -0.25482 0.18611 -0.25325 0.18727 C -0.25065 0.18935 -0.24831 0.18981 -0.24557 0.1912 C -0.2444 0.1919 -0.24336 0.19282 -0.24219 0.19329 C -0.23528 0.19491 -0.22825 0.19583 -0.22122 0.19722 C -0.21692 0.19606 -0.21133 0.19884 -0.2125 0.18727 C -0.21263 0.18542 -0.21393 0.18472 -0.21458 0.18333 L -0.21458 0.18333 " pathEditMode="relative" ptsTypes="AAAAAAAAAAAAAAAAAAAAAAAAAAAAAAAAAAAAAAAAAAAAAAAAAAAAAAAAAAAAAAAAAAAAAAAAAAAAAAAAAAAAAAAAAAAAAAAAAAAAAAAAAAAAAAAAAAAAAAAAAAAAAAAAAAAAAAAAAAAAAAAAAAAAAAAAAAAAAAAAAAAAAAAAAAAAAAAAAAAAAAAAAAAAAAAAAAAAAAAAAAAAAAA">
                                      <p:cBhvr>
                                        <p:cTn id="6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3500" b="67837"/>
          <a:stretch>
            <a:fillRect/>
          </a:stretch>
        </p:blipFill>
        <p:spPr>
          <a:xfrm>
            <a:off x="0" y="0"/>
            <a:ext cx="1121664" cy="1228881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842" t="-10451" b="9413"/>
          <a:stretch>
            <a:fillRect/>
          </a:stretch>
        </p:blipFill>
        <p:spPr>
          <a:xfrm>
            <a:off x="10880397" y="5972384"/>
            <a:ext cx="1311603" cy="885616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97" r="20119" b="33391"/>
          <a:stretch>
            <a:fillRect/>
          </a:stretch>
        </p:blipFill>
        <p:spPr>
          <a:xfrm flipH="1">
            <a:off x="-228440" y="6356813"/>
            <a:ext cx="2276695" cy="501187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100" r="2958" b="67481"/>
          <a:stretch>
            <a:fillRect/>
          </a:stretch>
        </p:blipFill>
        <p:spPr>
          <a:xfrm>
            <a:off x="10343036" y="0"/>
            <a:ext cx="1848964" cy="1411491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2286528" y="635694"/>
            <a:ext cx="7075374" cy="593187"/>
          </a:xfrm>
          <a:prstGeom prst="rect">
            <a:avLst/>
          </a:prstGeom>
          <a:solidFill>
            <a:srgbClr val="D5FF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altLang="zh-CN" sz="2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c Sans MS" panose="030F0702030302020204" pitchFamily="66" charset="0"/>
                <a:ea typeface="站酷快乐体2016修订版" panose="02010600030101010101" charset="-122"/>
                <a:cs typeface="Vani" panose="020B0502040204020203" pitchFamily="34" charset="0"/>
              </a:rPr>
              <a:t>Practicamos trazos </a:t>
            </a:r>
            <a:endParaRPr lang="zh-CN" altLang="en-US" sz="2800" dirty="0">
              <a:solidFill>
                <a:schemeClr val="tx1">
                  <a:lumMod val="65000"/>
                  <a:lumOff val="35000"/>
                </a:schemeClr>
              </a:solidFill>
              <a:latin typeface="Comic Sans MS" panose="030F0702030302020204" pitchFamily="66" charset="0"/>
              <a:ea typeface="站酷快乐体2016修订版" panose="02010600030101010101" charset="-122"/>
              <a:cs typeface="Vani" panose="020B0502040204020203" pitchFamily="34" charset="0"/>
            </a:endParaRPr>
          </a:p>
        </p:txBody>
      </p:sp>
      <p:pic>
        <p:nvPicPr>
          <p:cNvPr id="11" name="Imagen 10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1507" y="1228881"/>
            <a:ext cx="7109693" cy="5190922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Elipse 4"/>
          <p:cNvSpPr/>
          <p:nvPr/>
        </p:nvSpPr>
        <p:spPr>
          <a:xfrm>
            <a:off x="3160059" y="2178424"/>
            <a:ext cx="336176" cy="336176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176792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14:ferris dir="l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3.7037E-7 L 0.37226 0.00301 " pathEditMode="relative" rAng="0" ptsTypes="AA">
                                      <p:cBhvr>
                                        <p:cTn id="6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607" y="13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3500" b="67837"/>
          <a:stretch>
            <a:fillRect/>
          </a:stretch>
        </p:blipFill>
        <p:spPr>
          <a:xfrm>
            <a:off x="0" y="0"/>
            <a:ext cx="1121664" cy="1228881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842" t="-10451" b="9413"/>
          <a:stretch>
            <a:fillRect/>
          </a:stretch>
        </p:blipFill>
        <p:spPr>
          <a:xfrm>
            <a:off x="10880397" y="5972384"/>
            <a:ext cx="1311603" cy="885616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97" r="20119" b="33391"/>
          <a:stretch>
            <a:fillRect/>
          </a:stretch>
        </p:blipFill>
        <p:spPr>
          <a:xfrm flipH="1">
            <a:off x="-228440" y="6356813"/>
            <a:ext cx="2276695" cy="501187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100" r="2958" b="67481"/>
          <a:stretch>
            <a:fillRect/>
          </a:stretch>
        </p:blipFill>
        <p:spPr>
          <a:xfrm>
            <a:off x="10343036" y="0"/>
            <a:ext cx="1848964" cy="1411491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2286528" y="635694"/>
            <a:ext cx="7075374" cy="593187"/>
          </a:xfrm>
          <a:prstGeom prst="rect">
            <a:avLst/>
          </a:prstGeom>
          <a:solidFill>
            <a:srgbClr val="D5FF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altLang="zh-CN" sz="2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c Sans MS" panose="030F0702030302020204" pitchFamily="66" charset="0"/>
                <a:ea typeface="站酷快乐体2016修订版" panose="02010600030101010101" charset="-122"/>
                <a:cs typeface="Vani" panose="020B0502040204020203" pitchFamily="34" charset="0"/>
              </a:rPr>
              <a:t>Practicamos trazos </a:t>
            </a:r>
            <a:endParaRPr lang="zh-CN" altLang="en-US" sz="2800" dirty="0">
              <a:solidFill>
                <a:schemeClr val="tx1">
                  <a:lumMod val="65000"/>
                  <a:lumOff val="35000"/>
                </a:schemeClr>
              </a:solidFill>
              <a:latin typeface="Comic Sans MS" panose="030F0702030302020204" pitchFamily="66" charset="0"/>
              <a:ea typeface="站酷快乐体2016修订版" panose="02010600030101010101" charset="-122"/>
              <a:cs typeface="Vani" panose="020B0502040204020203" pitchFamily="34" charset="0"/>
            </a:endParaRPr>
          </a:p>
        </p:txBody>
      </p:sp>
      <p:pic>
        <p:nvPicPr>
          <p:cNvPr id="11" name="Imagen 10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9141" y="1411490"/>
            <a:ext cx="8175812" cy="4945323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Elipse 4"/>
          <p:cNvSpPr/>
          <p:nvPr/>
        </p:nvSpPr>
        <p:spPr>
          <a:xfrm>
            <a:off x="2864223" y="2232211"/>
            <a:ext cx="322730" cy="255494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484966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14:ferris dir="l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5.92593E-6 L -1.25E-6 5.92593E-6 C 0.00195 0.00024 0.02656 0.00186 0.03633 0.00579 C 0.04088 0.00764 0.04609 0.01089 0.05065 0.01366 C 0.06133 0.01297 0.07383 0.02223 0.08268 0.01158 C 0.08346 0.01065 0.08138 -0.02962 0.08047 -0.03935 C 0.08021 -0.0412 0.07969 -0.04328 0.0793 -0.04513 C 0.07864 -0.0537 0.07656 -0.06666 0.08047 -0.07453 C 0.08138 -0.07661 0.08333 -0.07314 0.08489 -0.07268 C 0.08672 -0.07199 0.09778 -0.06874 0.09922 -0.06874 C 0.11094 -0.06759 0.12265 -0.06736 0.1345 -0.06666 L 0.14101 -0.06481 C 0.14297 -0.06411 0.14479 -0.06342 0.14661 -0.06273 C 0.14909 -0.06203 0.15169 -0.06157 0.1543 -0.06087 C 0.1539 -0.05763 0.15208 -0.04189 0.15208 -0.03935 C 0.15208 -0.02939 0.1526 -0.01967 0.15325 -0.00995 C 0.15351 -0.00601 0.15482 -0.00046 0.15755 5.92593E-6 C 0.1737 0.00163 0.18997 0.00116 0.20612 0.00186 C 0.21706 0.00672 0.20417 0.00139 0.22604 0.00764 C 0.22747 0.00811 0.2289 0.00903 0.23034 0.00973 C 0.23294 0.00903 0.23737 0.01227 0.23815 0.00764 C 0.23919 0.0007 0.23672 -0.03564 0.23594 -0.04907 C 0.23633 -0.05694 0.23268 -0.07129 0.23698 -0.07268 C 0.30013 -0.09282 0.29635 -0.10671 0.3043 -0.06481 C 0.30469 -0.04513 0.30443 -0.02546 0.30534 -0.00601 C 0.3056 -0.00138 0.30859 0.00163 0.31094 0.00186 C 0.3289 0.00301 0.34687 0.00325 0.36497 0.00394 C 0.3763 0.00672 0.37005 0.00579 0.38372 0.00579 L 0.38372 0.00579 " pathEditMode="relative" ptsTypes="AAAAAAAAAAAAAAAAAAAAAAAAAAAAA">
                                      <p:cBhvr>
                                        <p:cTn id="6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3500" b="67837"/>
          <a:stretch>
            <a:fillRect/>
          </a:stretch>
        </p:blipFill>
        <p:spPr>
          <a:xfrm>
            <a:off x="0" y="0"/>
            <a:ext cx="1121664" cy="1228881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842" t="-10451" b="9413"/>
          <a:stretch>
            <a:fillRect/>
          </a:stretch>
        </p:blipFill>
        <p:spPr>
          <a:xfrm>
            <a:off x="10880397" y="5972384"/>
            <a:ext cx="1311603" cy="885616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97" r="20119" b="33391"/>
          <a:stretch>
            <a:fillRect/>
          </a:stretch>
        </p:blipFill>
        <p:spPr>
          <a:xfrm flipH="1">
            <a:off x="-228440" y="6356813"/>
            <a:ext cx="2276695" cy="501187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100" r="2958" b="67481"/>
          <a:stretch>
            <a:fillRect/>
          </a:stretch>
        </p:blipFill>
        <p:spPr>
          <a:xfrm>
            <a:off x="10343036" y="0"/>
            <a:ext cx="1848964" cy="1411491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2286528" y="635694"/>
            <a:ext cx="7075374" cy="593187"/>
          </a:xfrm>
          <a:prstGeom prst="rect">
            <a:avLst/>
          </a:prstGeom>
          <a:solidFill>
            <a:srgbClr val="D5FF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altLang="zh-CN" sz="2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c Sans MS" panose="030F0702030302020204" pitchFamily="66" charset="0"/>
                <a:ea typeface="站酷快乐体2016修订版" panose="02010600030101010101" charset="-122"/>
                <a:cs typeface="Vani" panose="020B0502040204020203" pitchFamily="34" charset="0"/>
              </a:rPr>
              <a:t>Practicamos trazos </a:t>
            </a:r>
            <a:endParaRPr lang="zh-CN" altLang="en-US" sz="2800" dirty="0">
              <a:solidFill>
                <a:schemeClr val="tx1">
                  <a:lumMod val="65000"/>
                  <a:lumOff val="35000"/>
                </a:schemeClr>
              </a:solidFill>
              <a:latin typeface="Comic Sans MS" panose="030F0702030302020204" pitchFamily="66" charset="0"/>
              <a:ea typeface="站酷快乐体2016修订版" panose="02010600030101010101" charset="-122"/>
              <a:cs typeface="Vani" panose="020B0502040204020203" pitchFamily="34" charset="0"/>
            </a:endParaRPr>
          </a:p>
        </p:txBody>
      </p:sp>
      <p:pic>
        <p:nvPicPr>
          <p:cNvPr id="2" name="videoplayback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4842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14:ferris dir="l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4788" y="-11663"/>
            <a:ext cx="12192000" cy="6858000"/>
          </a:xfrm>
          <a:prstGeom prst="rect">
            <a:avLst/>
          </a:prstGeom>
        </p:spPr>
      </p:pic>
      <p:sp>
        <p:nvSpPr>
          <p:cNvPr id="80" name="椭圆 31"/>
          <p:cNvSpPr/>
          <p:nvPr/>
        </p:nvSpPr>
        <p:spPr>
          <a:xfrm flipH="1">
            <a:off x="2622550" y="2461895"/>
            <a:ext cx="6537325" cy="1438275"/>
          </a:xfrm>
          <a:custGeom>
            <a:avLst/>
            <a:gdLst>
              <a:gd name="connsiteX0" fmla="*/ 0 w 656493"/>
              <a:gd name="connsiteY0" fmla="*/ 316523 h 633046"/>
              <a:gd name="connsiteX1" fmla="*/ 328247 w 656493"/>
              <a:gd name="connsiteY1" fmla="*/ 0 h 633046"/>
              <a:gd name="connsiteX2" fmla="*/ 656494 w 656493"/>
              <a:gd name="connsiteY2" fmla="*/ 316523 h 633046"/>
              <a:gd name="connsiteX3" fmla="*/ 328247 w 656493"/>
              <a:gd name="connsiteY3" fmla="*/ 633046 h 633046"/>
              <a:gd name="connsiteX4" fmla="*/ 0 w 656493"/>
              <a:gd name="connsiteY4" fmla="*/ 316523 h 633046"/>
              <a:gd name="connsiteX0-1" fmla="*/ 328247 w 656494"/>
              <a:gd name="connsiteY0-2" fmla="*/ 0 h 633046"/>
              <a:gd name="connsiteX1-3" fmla="*/ 656494 w 656494"/>
              <a:gd name="connsiteY1-4" fmla="*/ 316523 h 633046"/>
              <a:gd name="connsiteX2-5" fmla="*/ 328247 w 656494"/>
              <a:gd name="connsiteY2-6" fmla="*/ 633046 h 633046"/>
              <a:gd name="connsiteX3-7" fmla="*/ 0 w 656494"/>
              <a:gd name="connsiteY3-8" fmla="*/ 316523 h 633046"/>
              <a:gd name="connsiteX4-9" fmla="*/ 419687 w 656494"/>
              <a:gd name="connsiteY4-10" fmla="*/ 91440 h 633046"/>
              <a:gd name="connsiteX0-11" fmla="*/ 402964 w 731211"/>
              <a:gd name="connsiteY0-12" fmla="*/ 0 h 633046"/>
              <a:gd name="connsiteX1-13" fmla="*/ 731211 w 731211"/>
              <a:gd name="connsiteY1-14" fmla="*/ 316523 h 633046"/>
              <a:gd name="connsiteX2-15" fmla="*/ 402964 w 731211"/>
              <a:gd name="connsiteY2-16" fmla="*/ 633046 h 633046"/>
              <a:gd name="connsiteX3-17" fmla="*/ 74717 w 731211"/>
              <a:gd name="connsiteY3-18" fmla="*/ 316523 h 633046"/>
              <a:gd name="connsiteX4-19" fmla="*/ 161895 w 731211"/>
              <a:gd name="connsiteY4-20" fmla="*/ 152400 h 633046"/>
              <a:gd name="connsiteX0-21" fmla="*/ 353700 w 681947"/>
              <a:gd name="connsiteY0-22" fmla="*/ 0 h 633046"/>
              <a:gd name="connsiteX1-23" fmla="*/ 681947 w 681947"/>
              <a:gd name="connsiteY1-24" fmla="*/ 316523 h 633046"/>
              <a:gd name="connsiteX2-25" fmla="*/ 353700 w 681947"/>
              <a:gd name="connsiteY2-26" fmla="*/ 633046 h 633046"/>
              <a:gd name="connsiteX3-27" fmla="*/ 25453 w 681947"/>
              <a:gd name="connsiteY3-28" fmla="*/ 316523 h 633046"/>
              <a:gd name="connsiteX4-29" fmla="*/ 112631 w 681947"/>
              <a:gd name="connsiteY4-30" fmla="*/ 152400 h 633046"/>
              <a:gd name="connsiteX0-31" fmla="*/ 341249 w 669496"/>
              <a:gd name="connsiteY0-32" fmla="*/ 0 h 633046"/>
              <a:gd name="connsiteX1-33" fmla="*/ 669496 w 669496"/>
              <a:gd name="connsiteY1-34" fmla="*/ 316523 h 633046"/>
              <a:gd name="connsiteX2-35" fmla="*/ 341249 w 669496"/>
              <a:gd name="connsiteY2-36" fmla="*/ 633046 h 633046"/>
              <a:gd name="connsiteX3-37" fmla="*/ 13002 w 669496"/>
              <a:gd name="connsiteY3-38" fmla="*/ 316523 h 633046"/>
              <a:gd name="connsiteX4-39" fmla="*/ 100180 w 669496"/>
              <a:gd name="connsiteY4-40" fmla="*/ 152400 h 633046"/>
              <a:gd name="connsiteX0-41" fmla="*/ 347951 w 676198"/>
              <a:gd name="connsiteY0-42" fmla="*/ 0 h 633046"/>
              <a:gd name="connsiteX1-43" fmla="*/ 676198 w 676198"/>
              <a:gd name="connsiteY1-44" fmla="*/ 316523 h 633046"/>
              <a:gd name="connsiteX2-45" fmla="*/ 347951 w 676198"/>
              <a:gd name="connsiteY2-46" fmla="*/ 633046 h 633046"/>
              <a:gd name="connsiteX3-47" fmla="*/ 19704 w 676198"/>
              <a:gd name="connsiteY3-48" fmla="*/ 316523 h 633046"/>
              <a:gd name="connsiteX4-49" fmla="*/ 79173 w 676198"/>
              <a:gd name="connsiteY4-50" fmla="*/ 113607 h 633046"/>
              <a:gd name="connsiteX0-51" fmla="*/ 333371 w 661618"/>
              <a:gd name="connsiteY0-52" fmla="*/ 0 h 633046"/>
              <a:gd name="connsiteX1-53" fmla="*/ 661618 w 661618"/>
              <a:gd name="connsiteY1-54" fmla="*/ 316523 h 633046"/>
              <a:gd name="connsiteX2-55" fmla="*/ 333371 w 661618"/>
              <a:gd name="connsiteY2-56" fmla="*/ 633046 h 633046"/>
              <a:gd name="connsiteX3-57" fmla="*/ 5124 w 661618"/>
              <a:gd name="connsiteY3-58" fmla="*/ 316523 h 633046"/>
              <a:gd name="connsiteX4-59" fmla="*/ 64593 w 661618"/>
              <a:gd name="connsiteY4-60" fmla="*/ 113607 h 633046"/>
              <a:gd name="connsiteX0-61" fmla="*/ 178200 w 661618"/>
              <a:gd name="connsiteY0-62" fmla="*/ 0 h 583170"/>
              <a:gd name="connsiteX1-63" fmla="*/ 661618 w 661618"/>
              <a:gd name="connsiteY1-64" fmla="*/ 266647 h 583170"/>
              <a:gd name="connsiteX2-65" fmla="*/ 333371 w 661618"/>
              <a:gd name="connsiteY2-66" fmla="*/ 583170 h 583170"/>
              <a:gd name="connsiteX3-67" fmla="*/ 5124 w 661618"/>
              <a:gd name="connsiteY3-68" fmla="*/ 266647 h 583170"/>
              <a:gd name="connsiteX4-69" fmla="*/ 64593 w 661618"/>
              <a:gd name="connsiteY4-70" fmla="*/ 63731 h 583170"/>
              <a:gd name="connsiteX0-71" fmla="*/ 178200 w 662133"/>
              <a:gd name="connsiteY0-72" fmla="*/ 66578 h 649748"/>
              <a:gd name="connsiteX1-73" fmla="*/ 412660 w 662133"/>
              <a:gd name="connsiteY1-74" fmla="*/ 10947 h 649748"/>
              <a:gd name="connsiteX2-75" fmla="*/ 661618 w 662133"/>
              <a:gd name="connsiteY2-76" fmla="*/ 333225 h 649748"/>
              <a:gd name="connsiteX3-77" fmla="*/ 333371 w 662133"/>
              <a:gd name="connsiteY3-78" fmla="*/ 649748 h 649748"/>
              <a:gd name="connsiteX4-79" fmla="*/ 5124 w 662133"/>
              <a:gd name="connsiteY4-80" fmla="*/ 333225 h 649748"/>
              <a:gd name="connsiteX5" fmla="*/ 64593 w 662133"/>
              <a:gd name="connsiteY5" fmla="*/ 130309 h 649748"/>
              <a:gd name="connsiteX0-81" fmla="*/ 178200 w 662148"/>
              <a:gd name="connsiteY0-82" fmla="*/ 66578 h 649748"/>
              <a:gd name="connsiteX1-83" fmla="*/ 412660 w 662148"/>
              <a:gd name="connsiteY1-84" fmla="*/ 10947 h 649748"/>
              <a:gd name="connsiteX2-85" fmla="*/ 661618 w 662148"/>
              <a:gd name="connsiteY2-86" fmla="*/ 333225 h 649748"/>
              <a:gd name="connsiteX3-87" fmla="*/ 333371 w 662148"/>
              <a:gd name="connsiteY3-88" fmla="*/ 649748 h 649748"/>
              <a:gd name="connsiteX4-89" fmla="*/ 5124 w 662148"/>
              <a:gd name="connsiteY4-90" fmla="*/ 333225 h 649748"/>
              <a:gd name="connsiteX5-91" fmla="*/ 64593 w 662148"/>
              <a:gd name="connsiteY5-92" fmla="*/ 130309 h 649748"/>
              <a:gd name="connsiteX0-93" fmla="*/ 178200 w 662148"/>
              <a:gd name="connsiteY0-94" fmla="*/ 61032 h 644202"/>
              <a:gd name="connsiteX1-95" fmla="*/ 412660 w 662148"/>
              <a:gd name="connsiteY1-96" fmla="*/ 5401 h 644202"/>
              <a:gd name="connsiteX2-97" fmla="*/ 661618 w 662148"/>
              <a:gd name="connsiteY2-98" fmla="*/ 327679 h 644202"/>
              <a:gd name="connsiteX3-99" fmla="*/ 333371 w 662148"/>
              <a:gd name="connsiteY3-100" fmla="*/ 644202 h 644202"/>
              <a:gd name="connsiteX4-101" fmla="*/ 5124 w 662148"/>
              <a:gd name="connsiteY4-102" fmla="*/ 327679 h 644202"/>
              <a:gd name="connsiteX5-103" fmla="*/ 64593 w 662148"/>
              <a:gd name="connsiteY5-104" fmla="*/ 124763 h 644202"/>
              <a:gd name="connsiteX0-105" fmla="*/ 178200 w 662148"/>
              <a:gd name="connsiteY0-106" fmla="*/ 75865 h 659035"/>
              <a:gd name="connsiteX1-107" fmla="*/ 168819 w 662148"/>
              <a:gd name="connsiteY1-108" fmla="*/ 31317 h 659035"/>
              <a:gd name="connsiteX2-109" fmla="*/ 412660 w 662148"/>
              <a:gd name="connsiteY2-110" fmla="*/ 20234 h 659035"/>
              <a:gd name="connsiteX3-111" fmla="*/ 661618 w 662148"/>
              <a:gd name="connsiteY3-112" fmla="*/ 342512 h 659035"/>
              <a:gd name="connsiteX4-113" fmla="*/ 333371 w 662148"/>
              <a:gd name="connsiteY4-114" fmla="*/ 659035 h 659035"/>
              <a:gd name="connsiteX5-115" fmla="*/ 5124 w 662148"/>
              <a:gd name="connsiteY5-116" fmla="*/ 342512 h 659035"/>
              <a:gd name="connsiteX6" fmla="*/ 64593 w 662148"/>
              <a:gd name="connsiteY6" fmla="*/ 139596 h 659035"/>
              <a:gd name="connsiteX0-117" fmla="*/ 178200 w 662148"/>
              <a:gd name="connsiteY0-118" fmla="*/ 68901 h 652071"/>
              <a:gd name="connsiteX1-119" fmla="*/ 130026 w 662148"/>
              <a:gd name="connsiteY1-120" fmla="*/ 68688 h 652071"/>
              <a:gd name="connsiteX2-121" fmla="*/ 412660 w 662148"/>
              <a:gd name="connsiteY2-122" fmla="*/ 13270 h 652071"/>
              <a:gd name="connsiteX3-123" fmla="*/ 661618 w 662148"/>
              <a:gd name="connsiteY3-124" fmla="*/ 335548 h 652071"/>
              <a:gd name="connsiteX4-125" fmla="*/ 333371 w 662148"/>
              <a:gd name="connsiteY4-126" fmla="*/ 652071 h 652071"/>
              <a:gd name="connsiteX5-127" fmla="*/ 5124 w 662148"/>
              <a:gd name="connsiteY5-128" fmla="*/ 335548 h 652071"/>
              <a:gd name="connsiteX6-129" fmla="*/ 64593 w 662148"/>
              <a:gd name="connsiteY6-130" fmla="*/ 132632 h 652071"/>
              <a:gd name="connsiteX0-131" fmla="*/ 178200 w 662220"/>
              <a:gd name="connsiteY0-132" fmla="*/ 68901 h 652071"/>
              <a:gd name="connsiteX1-133" fmla="*/ 130026 w 662220"/>
              <a:gd name="connsiteY1-134" fmla="*/ 68688 h 652071"/>
              <a:gd name="connsiteX2-135" fmla="*/ 412660 w 662220"/>
              <a:gd name="connsiteY2-136" fmla="*/ 13270 h 652071"/>
              <a:gd name="connsiteX3-137" fmla="*/ 661618 w 662220"/>
              <a:gd name="connsiteY3-138" fmla="*/ 335548 h 652071"/>
              <a:gd name="connsiteX4-139" fmla="*/ 333371 w 662220"/>
              <a:gd name="connsiteY4-140" fmla="*/ 652071 h 652071"/>
              <a:gd name="connsiteX5-141" fmla="*/ 5124 w 662220"/>
              <a:gd name="connsiteY5-142" fmla="*/ 335548 h 652071"/>
              <a:gd name="connsiteX6-143" fmla="*/ 64593 w 662220"/>
              <a:gd name="connsiteY6-144" fmla="*/ 132632 h 652071"/>
              <a:gd name="connsiteX0-145" fmla="*/ 178200 w 662220"/>
              <a:gd name="connsiteY0-146" fmla="*/ 58449 h 641619"/>
              <a:gd name="connsiteX1-147" fmla="*/ 130026 w 662220"/>
              <a:gd name="connsiteY1-148" fmla="*/ 58236 h 641619"/>
              <a:gd name="connsiteX2-149" fmla="*/ 412660 w 662220"/>
              <a:gd name="connsiteY2-150" fmla="*/ 2818 h 641619"/>
              <a:gd name="connsiteX3-151" fmla="*/ 661618 w 662220"/>
              <a:gd name="connsiteY3-152" fmla="*/ 325096 h 641619"/>
              <a:gd name="connsiteX4-153" fmla="*/ 333371 w 662220"/>
              <a:gd name="connsiteY4-154" fmla="*/ 641619 h 641619"/>
              <a:gd name="connsiteX5-155" fmla="*/ 5124 w 662220"/>
              <a:gd name="connsiteY5-156" fmla="*/ 325096 h 641619"/>
              <a:gd name="connsiteX6-157" fmla="*/ 64593 w 662220"/>
              <a:gd name="connsiteY6-158" fmla="*/ 122180 h 641619"/>
              <a:gd name="connsiteX0-159" fmla="*/ 178200 w 662220"/>
              <a:gd name="connsiteY0-160" fmla="*/ 58449 h 641619"/>
              <a:gd name="connsiteX1-161" fmla="*/ 130026 w 662220"/>
              <a:gd name="connsiteY1-162" fmla="*/ 58236 h 641619"/>
              <a:gd name="connsiteX2-163" fmla="*/ 412660 w 662220"/>
              <a:gd name="connsiteY2-164" fmla="*/ 2818 h 641619"/>
              <a:gd name="connsiteX3-165" fmla="*/ 661618 w 662220"/>
              <a:gd name="connsiteY3-166" fmla="*/ 325096 h 641619"/>
              <a:gd name="connsiteX4-167" fmla="*/ 333371 w 662220"/>
              <a:gd name="connsiteY4-168" fmla="*/ 641619 h 641619"/>
              <a:gd name="connsiteX5-169" fmla="*/ 5124 w 662220"/>
              <a:gd name="connsiteY5-170" fmla="*/ 325096 h 641619"/>
              <a:gd name="connsiteX6-171" fmla="*/ 64593 w 662220"/>
              <a:gd name="connsiteY6-172" fmla="*/ 122180 h 641619"/>
              <a:gd name="connsiteX0-173" fmla="*/ 178200 w 662220"/>
              <a:gd name="connsiteY0-174" fmla="*/ 58449 h 641619"/>
              <a:gd name="connsiteX1-175" fmla="*/ 130026 w 662220"/>
              <a:gd name="connsiteY1-176" fmla="*/ 58236 h 641619"/>
              <a:gd name="connsiteX2-177" fmla="*/ 412660 w 662220"/>
              <a:gd name="connsiteY2-178" fmla="*/ 2818 h 641619"/>
              <a:gd name="connsiteX3-179" fmla="*/ 661618 w 662220"/>
              <a:gd name="connsiteY3-180" fmla="*/ 325096 h 641619"/>
              <a:gd name="connsiteX4-181" fmla="*/ 333371 w 662220"/>
              <a:gd name="connsiteY4-182" fmla="*/ 641619 h 641619"/>
              <a:gd name="connsiteX5-183" fmla="*/ 5124 w 662220"/>
              <a:gd name="connsiteY5-184" fmla="*/ 325096 h 641619"/>
              <a:gd name="connsiteX6-185" fmla="*/ 64593 w 662220"/>
              <a:gd name="connsiteY6-186" fmla="*/ 122180 h 641619"/>
              <a:gd name="connsiteX0-187" fmla="*/ 178200 w 662220"/>
              <a:gd name="connsiteY0-188" fmla="*/ 58449 h 641619"/>
              <a:gd name="connsiteX1-189" fmla="*/ 130026 w 662220"/>
              <a:gd name="connsiteY1-190" fmla="*/ 58236 h 641619"/>
              <a:gd name="connsiteX2-191" fmla="*/ 412660 w 662220"/>
              <a:gd name="connsiteY2-192" fmla="*/ 2818 h 641619"/>
              <a:gd name="connsiteX3-193" fmla="*/ 661618 w 662220"/>
              <a:gd name="connsiteY3-194" fmla="*/ 325096 h 641619"/>
              <a:gd name="connsiteX4-195" fmla="*/ 333371 w 662220"/>
              <a:gd name="connsiteY4-196" fmla="*/ 641619 h 641619"/>
              <a:gd name="connsiteX5-197" fmla="*/ 5124 w 662220"/>
              <a:gd name="connsiteY5-198" fmla="*/ 325096 h 641619"/>
              <a:gd name="connsiteX6-199" fmla="*/ 64593 w 662220"/>
              <a:gd name="connsiteY6-200" fmla="*/ 122180 h 641619"/>
              <a:gd name="connsiteX0-201" fmla="*/ 178200 w 662220"/>
              <a:gd name="connsiteY0-202" fmla="*/ 58449 h 641619"/>
              <a:gd name="connsiteX1-203" fmla="*/ 130026 w 662220"/>
              <a:gd name="connsiteY1-204" fmla="*/ 58236 h 641619"/>
              <a:gd name="connsiteX2-205" fmla="*/ 412660 w 662220"/>
              <a:gd name="connsiteY2-206" fmla="*/ 2818 h 641619"/>
              <a:gd name="connsiteX3-207" fmla="*/ 661618 w 662220"/>
              <a:gd name="connsiteY3-208" fmla="*/ 325096 h 641619"/>
              <a:gd name="connsiteX4-209" fmla="*/ 333371 w 662220"/>
              <a:gd name="connsiteY4-210" fmla="*/ 641619 h 641619"/>
              <a:gd name="connsiteX5-211" fmla="*/ 5124 w 662220"/>
              <a:gd name="connsiteY5-212" fmla="*/ 325096 h 641619"/>
              <a:gd name="connsiteX6-213" fmla="*/ 64593 w 662220"/>
              <a:gd name="connsiteY6-214" fmla="*/ 122180 h 641619"/>
              <a:gd name="connsiteX0-215" fmla="*/ 176252 w 660272"/>
              <a:gd name="connsiteY0-216" fmla="*/ 58449 h 641619"/>
              <a:gd name="connsiteX1-217" fmla="*/ 128078 w 660272"/>
              <a:gd name="connsiteY1-218" fmla="*/ 58236 h 641619"/>
              <a:gd name="connsiteX2-219" fmla="*/ 410712 w 660272"/>
              <a:gd name="connsiteY2-220" fmla="*/ 2818 h 641619"/>
              <a:gd name="connsiteX3-221" fmla="*/ 659670 w 660272"/>
              <a:gd name="connsiteY3-222" fmla="*/ 325096 h 641619"/>
              <a:gd name="connsiteX4-223" fmla="*/ 331423 w 660272"/>
              <a:gd name="connsiteY4-224" fmla="*/ 641619 h 641619"/>
              <a:gd name="connsiteX5-225" fmla="*/ 3176 w 660272"/>
              <a:gd name="connsiteY5-226" fmla="*/ 325096 h 641619"/>
              <a:gd name="connsiteX6-227" fmla="*/ 62645 w 660272"/>
              <a:gd name="connsiteY6-228" fmla="*/ 122180 h 641619"/>
              <a:gd name="connsiteX0-229" fmla="*/ 253837 w 660272"/>
              <a:gd name="connsiteY0-230" fmla="*/ 30740 h 641619"/>
              <a:gd name="connsiteX1-231" fmla="*/ 128078 w 660272"/>
              <a:gd name="connsiteY1-232" fmla="*/ 58236 h 641619"/>
              <a:gd name="connsiteX2-233" fmla="*/ 410712 w 660272"/>
              <a:gd name="connsiteY2-234" fmla="*/ 2818 h 641619"/>
              <a:gd name="connsiteX3-235" fmla="*/ 659670 w 660272"/>
              <a:gd name="connsiteY3-236" fmla="*/ 325096 h 641619"/>
              <a:gd name="connsiteX4-237" fmla="*/ 331423 w 660272"/>
              <a:gd name="connsiteY4-238" fmla="*/ 641619 h 641619"/>
              <a:gd name="connsiteX5-239" fmla="*/ 3176 w 660272"/>
              <a:gd name="connsiteY5-240" fmla="*/ 325096 h 641619"/>
              <a:gd name="connsiteX6-241" fmla="*/ 62645 w 660272"/>
              <a:gd name="connsiteY6-242" fmla="*/ 122180 h 641619"/>
              <a:gd name="connsiteX0-243" fmla="*/ 253837 w 660191"/>
              <a:gd name="connsiteY0-244" fmla="*/ 41069 h 651948"/>
              <a:gd name="connsiteX1-245" fmla="*/ 161329 w 660191"/>
              <a:gd name="connsiteY1-246" fmla="*/ 63023 h 651948"/>
              <a:gd name="connsiteX2-247" fmla="*/ 410712 w 660191"/>
              <a:gd name="connsiteY2-248" fmla="*/ 13147 h 651948"/>
              <a:gd name="connsiteX3-249" fmla="*/ 659670 w 660191"/>
              <a:gd name="connsiteY3-250" fmla="*/ 335425 h 651948"/>
              <a:gd name="connsiteX4-251" fmla="*/ 331423 w 660191"/>
              <a:gd name="connsiteY4-252" fmla="*/ 651948 h 651948"/>
              <a:gd name="connsiteX5-253" fmla="*/ 3176 w 660191"/>
              <a:gd name="connsiteY5-254" fmla="*/ 335425 h 651948"/>
              <a:gd name="connsiteX6-255" fmla="*/ 62645 w 660191"/>
              <a:gd name="connsiteY6-256" fmla="*/ 132509 h 651948"/>
              <a:gd name="connsiteX0-257" fmla="*/ 253837 w 660897"/>
              <a:gd name="connsiteY0-258" fmla="*/ 45475 h 656354"/>
              <a:gd name="connsiteX1-259" fmla="*/ 161329 w 660897"/>
              <a:gd name="connsiteY1-260" fmla="*/ 67429 h 656354"/>
              <a:gd name="connsiteX2-261" fmla="*/ 410712 w 660897"/>
              <a:gd name="connsiteY2-262" fmla="*/ 17553 h 656354"/>
              <a:gd name="connsiteX3-263" fmla="*/ 659670 w 660897"/>
              <a:gd name="connsiteY3-264" fmla="*/ 339831 h 656354"/>
              <a:gd name="connsiteX4-265" fmla="*/ 331423 w 660897"/>
              <a:gd name="connsiteY4-266" fmla="*/ 656354 h 656354"/>
              <a:gd name="connsiteX5-267" fmla="*/ 3176 w 660897"/>
              <a:gd name="connsiteY5-268" fmla="*/ 339831 h 656354"/>
              <a:gd name="connsiteX6-269" fmla="*/ 62645 w 660897"/>
              <a:gd name="connsiteY6-270" fmla="*/ 136915 h 656354"/>
              <a:gd name="connsiteX0-271" fmla="*/ 253837 w 660406"/>
              <a:gd name="connsiteY0-272" fmla="*/ 41070 h 651949"/>
              <a:gd name="connsiteX1-273" fmla="*/ 161329 w 660406"/>
              <a:gd name="connsiteY1-274" fmla="*/ 63024 h 651949"/>
              <a:gd name="connsiteX2-275" fmla="*/ 410712 w 660406"/>
              <a:gd name="connsiteY2-276" fmla="*/ 13148 h 651949"/>
              <a:gd name="connsiteX3-277" fmla="*/ 659670 w 660406"/>
              <a:gd name="connsiteY3-278" fmla="*/ 335426 h 651949"/>
              <a:gd name="connsiteX4-279" fmla="*/ 331423 w 660406"/>
              <a:gd name="connsiteY4-280" fmla="*/ 651949 h 651949"/>
              <a:gd name="connsiteX5-281" fmla="*/ 3176 w 660406"/>
              <a:gd name="connsiteY5-282" fmla="*/ 335426 h 651949"/>
              <a:gd name="connsiteX6-283" fmla="*/ 62645 w 660406"/>
              <a:gd name="connsiteY6-284" fmla="*/ 132510 h 651949"/>
              <a:gd name="connsiteX0-285" fmla="*/ 161329 w 660406"/>
              <a:gd name="connsiteY0-286" fmla="*/ 63024 h 651949"/>
              <a:gd name="connsiteX1-287" fmla="*/ 410712 w 660406"/>
              <a:gd name="connsiteY1-288" fmla="*/ 13148 h 651949"/>
              <a:gd name="connsiteX2-289" fmla="*/ 659670 w 660406"/>
              <a:gd name="connsiteY2-290" fmla="*/ 335426 h 651949"/>
              <a:gd name="connsiteX3-291" fmla="*/ 331423 w 660406"/>
              <a:gd name="connsiteY3-292" fmla="*/ 651949 h 651949"/>
              <a:gd name="connsiteX4-293" fmla="*/ 3176 w 660406"/>
              <a:gd name="connsiteY4-294" fmla="*/ 335426 h 651949"/>
              <a:gd name="connsiteX5-295" fmla="*/ 62645 w 660406"/>
              <a:gd name="connsiteY5-296" fmla="*/ 132510 h 651949"/>
              <a:gd name="connsiteX0-297" fmla="*/ 128078 w 660207"/>
              <a:gd name="connsiteY0-298" fmla="*/ 63024 h 651949"/>
              <a:gd name="connsiteX1-299" fmla="*/ 410712 w 660207"/>
              <a:gd name="connsiteY1-300" fmla="*/ 13148 h 651949"/>
              <a:gd name="connsiteX2-301" fmla="*/ 659670 w 660207"/>
              <a:gd name="connsiteY2-302" fmla="*/ 335426 h 651949"/>
              <a:gd name="connsiteX3-303" fmla="*/ 331423 w 660207"/>
              <a:gd name="connsiteY3-304" fmla="*/ 651949 h 651949"/>
              <a:gd name="connsiteX4-305" fmla="*/ 3176 w 660207"/>
              <a:gd name="connsiteY4-306" fmla="*/ 335426 h 651949"/>
              <a:gd name="connsiteX5-307" fmla="*/ 62645 w 660207"/>
              <a:gd name="connsiteY5-308" fmla="*/ 132510 h 651949"/>
              <a:gd name="connsiteX0-309" fmla="*/ 128078 w 660438"/>
              <a:gd name="connsiteY0-310" fmla="*/ 60888 h 649813"/>
              <a:gd name="connsiteX1-311" fmla="*/ 410712 w 660438"/>
              <a:gd name="connsiteY1-312" fmla="*/ 11012 h 649813"/>
              <a:gd name="connsiteX2-313" fmla="*/ 659670 w 660438"/>
              <a:gd name="connsiteY2-314" fmla="*/ 333290 h 649813"/>
              <a:gd name="connsiteX3-315" fmla="*/ 331423 w 660438"/>
              <a:gd name="connsiteY3-316" fmla="*/ 649813 h 649813"/>
              <a:gd name="connsiteX4-317" fmla="*/ 3176 w 660438"/>
              <a:gd name="connsiteY4-318" fmla="*/ 333290 h 649813"/>
              <a:gd name="connsiteX5-319" fmla="*/ 62645 w 660438"/>
              <a:gd name="connsiteY5-320" fmla="*/ 130374 h 649813"/>
              <a:gd name="connsiteX0-321" fmla="*/ 128078 w 660438"/>
              <a:gd name="connsiteY0-322" fmla="*/ 64927 h 653852"/>
              <a:gd name="connsiteX1-323" fmla="*/ 410712 w 660438"/>
              <a:gd name="connsiteY1-324" fmla="*/ 15051 h 653852"/>
              <a:gd name="connsiteX2-325" fmla="*/ 659670 w 660438"/>
              <a:gd name="connsiteY2-326" fmla="*/ 337329 h 653852"/>
              <a:gd name="connsiteX3-327" fmla="*/ 331423 w 660438"/>
              <a:gd name="connsiteY3-328" fmla="*/ 653852 h 653852"/>
              <a:gd name="connsiteX4-329" fmla="*/ 3176 w 660438"/>
              <a:gd name="connsiteY4-330" fmla="*/ 337329 h 653852"/>
              <a:gd name="connsiteX5-331" fmla="*/ 62645 w 660438"/>
              <a:gd name="connsiteY5-332" fmla="*/ 134413 h 653852"/>
              <a:gd name="connsiteX0-333" fmla="*/ 128078 w 687378"/>
              <a:gd name="connsiteY0-334" fmla="*/ 58090 h 647015"/>
              <a:gd name="connsiteX1-335" fmla="*/ 571432 w 687378"/>
              <a:gd name="connsiteY1-336" fmla="*/ 16673 h 647015"/>
              <a:gd name="connsiteX2-337" fmla="*/ 659670 w 687378"/>
              <a:gd name="connsiteY2-338" fmla="*/ 330492 h 647015"/>
              <a:gd name="connsiteX3-339" fmla="*/ 331423 w 687378"/>
              <a:gd name="connsiteY3-340" fmla="*/ 647015 h 647015"/>
              <a:gd name="connsiteX4-341" fmla="*/ 3176 w 687378"/>
              <a:gd name="connsiteY4-342" fmla="*/ 330492 h 647015"/>
              <a:gd name="connsiteX5-343" fmla="*/ 62645 w 687378"/>
              <a:gd name="connsiteY5-344" fmla="*/ 127576 h 647015"/>
              <a:gd name="connsiteX0-345" fmla="*/ 128078 w 677145"/>
              <a:gd name="connsiteY0-346" fmla="*/ 58090 h 663933"/>
              <a:gd name="connsiteX1-347" fmla="*/ 571432 w 677145"/>
              <a:gd name="connsiteY1-348" fmla="*/ 16673 h 663933"/>
              <a:gd name="connsiteX2-349" fmla="*/ 659670 w 677145"/>
              <a:gd name="connsiteY2-350" fmla="*/ 330492 h 663933"/>
              <a:gd name="connsiteX3-351" fmla="*/ 559815 w 677145"/>
              <a:gd name="connsiteY3-352" fmla="*/ 663933 h 663933"/>
              <a:gd name="connsiteX4-353" fmla="*/ 3176 w 677145"/>
              <a:gd name="connsiteY4-354" fmla="*/ 330492 h 663933"/>
              <a:gd name="connsiteX5-355" fmla="*/ 62645 w 677145"/>
              <a:gd name="connsiteY5-356" fmla="*/ 127576 h 663933"/>
              <a:gd name="connsiteX0-357" fmla="*/ 101940 w 644966"/>
              <a:gd name="connsiteY0-358" fmla="*/ 58090 h 685888"/>
              <a:gd name="connsiteX1-359" fmla="*/ 545294 w 644966"/>
              <a:gd name="connsiteY1-360" fmla="*/ 16673 h 685888"/>
              <a:gd name="connsiteX2-361" fmla="*/ 633532 w 644966"/>
              <a:gd name="connsiteY2-362" fmla="*/ 330492 h 685888"/>
              <a:gd name="connsiteX3-363" fmla="*/ 533677 w 644966"/>
              <a:gd name="connsiteY3-364" fmla="*/ 663933 h 685888"/>
              <a:gd name="connsiteX4-365" fmla="*/ 10874 w 644966"/>
              <a:gd name="connsiteY4-366" fmla="*/ 575801 h 685888"/>
              <a:gd name="connsiteX5-367" fmla="*/ 36507 w 644966"/>
              <a:gd name="connsiteY5-368" fmla="*/ 127576 h 685888"/>
              <a:gd name="connsiteX0-369" fmla="*/ 101940 w 642626"/>
              <a:gd name="connsiteY0-370" fmla="*/ 58090 h 654766"/>
              <a:gd name="connsiteX1-371" fmla="*/ 545294 w 642626"/>
              <a:gd name="connsiteY1-372" fmla="*/ 16673 h 654766"/>
              <a:gd name="connsiteX2-373" fmla="*/ 633532 w 642626"/>
              <a:gd name="connsiteY2-374" fmla="*/ 330492 h 654766"/>
              <a:gd name="connsiteX3-375" fmla="*/ 567513 w 642626"/>
              <a:gd name="connsiteY3-376" fmla="*/ 613179 h 654766"/>
              <a:gd name="connsiteX4-377" fmla="*/ 10874 w 642626"/>
              <a:gd name="connsiteY4-378" fmla="*/ 575801 h 654766"/>
              <a:gd name="connsiteX5-379" fmla="*/ 36507 w 642626"/>
              <a:gd name="connsiteY5-380" fmla="*/ 127576 h 654766"/>
              <a:gd name="connsiteX0-381" fmla="*/ 101940 w 642626"/>
              <a:gd name="connsiteY0-382" fmla="*/ 30477 h 627153"/>
              <a:gd name="connsiteX1-383" fmla="*/ 545294 w 642626"/>
              <a:gd name="connsiteY1-384" fmla="*/ 31354 h 627153"/>
              <a:gd name="connsiteX2-385" fmla="*/ 633532 w 642626"/>
              <a:gd name="connsiteY2-386" fmla="*/ 302879 h 627153"/>
              <a:gd name="connsiteX3-387" fmla="*/ 567513 w 642626"/>
              <a:gd name="connsiteY3-388" fmla="*/ 585566 h 627153"/>
              <a:gd name="connsiteX4-389" fmla="*/ 10874 w 642626"/>
              <a:gd name="connsiteY4-390" fmla="*/ 548188 h 627153"/>
              <a:gd name="connsiteX5-391" fmla="*/ 36507 w 642626"/>
              <a:gd name="connsiteY5-392" fmla="*/ 99963 h 627153"/>
              <a:gd name="connsiteX0-393" fmla="*/ 101940 w 641803"/>
              <a:gd name="connsiteY0-394" fmla="*/ 32533 h 629209"/>
              <a:gd name="connsiteX1-395" fmla="*/ 545294 w 641803"/>
              <a:gd name="connsiteY1-396" fmla="*/ 33410 h 629209"/>
              <a:gd name="connsiteX2-397" fmla="*/ 633532 w 641803"/>
              <a:gd name="connsiteY2-398" fmla="*/ 304935 h 629209"/>
              <a:gd name="connsiteX3-399" fmla="*/ 567513 w 641803"/>
              <a:gd name="connsiteY3-400" fmla="*/ 587622 h 629209"/>
              <a:gd name="connsiteX4-401" fmla="*/ 10874 w 641803"/>
              <a:gd name="connsiteY4-402" fmla="*/ 550244 h 629209"/>
              <a:gd name="connsiteX5-403" fmla="*/ 36507 w 641803"/>
              <a:gd name="connsiteY5-404" fmla="*/ 102019 h 629209"/>
              <a:gd name="connsiteX0-405" fmla="*/ 93785 w 633648"/>
              <a:gd name="connsiteY0-406" fmla="*/ 32533 h 629209"/>
              <a:gd name="connsiteX1-407" fmla="*/ 537139 w 633648"/>
              <a:gd name="connsiteY1-408" fmla="*/ 33410 h 629209"/>
              <a:gd name="connsiteX2-409" fmla="*/ 625377 w 633648"/>
              <a:gd name="connsiteY2-410" fmla="*/ 304935 h 629209"/>
              <a:gd name="connsiteX3-411" fmla="*/ 559358 w 633648"/>
              <a:gd name="connsiteY3-412" fmla="*/ 587622 h 629209"/>
              <a:gd name="connsiteX4-413" fmla="*/ 2719 w 633648"/>
              <a:gd name="connsiteY4-414" fmla="*/ 550244 h 629209"/>
              <a:gd name="connsiteX5-415" fmla="*/ 28352 w 633648"/>
              <a:gd name="connsiteY5-416" fmla="*/ 102019 h 629209"/>
              <a:gd name="connsiteX0-417" fmla="*/ 103603 w 643466"/>
              <a:gd name="connsiteY0-418" fmla="*/ 32533 h 629209"/>
              <a:gd name="connsiteX1-419" fmla="*/ 546957 w 643466"/>
              <a:gd name="connsiteY1-420" fmla="*/ 33410 h 629209"/>
              <a:gd name="connsiteX2-421" fmla="*/ 635195 w 643466"/>
              <a:gd name="connsiteY2-422" fmla="*/ 304935 h 629209"/>
              <a:gd name="connsiteX3-423" fmla="*/ 569176 w 643466"/>
              <a:gd name="connsiteY3-424" fmla="*/ 587622 h 629209"/>
              <a:gd name="connsiteX4-425" fmla="*/ 12537 w 643466"/>
              <a:gd name="connsiteY4-426" fmla="*/ 550244 h 629209"/>
              <a:gd name="connsiteX5-427" fmla="*/ 4334 w 643466"/>
              <a:gd name="connsiteY5-428" fmla="*/ 102019 h 629209"/>
              <a:gd name="connsiteX0-429" fmla="*/ 103603 w 643466"/>
              <a:gd name="connsiteY0-430" fmla="*/ 32533 h 613248"/>
              <a:gd name="connsiteX1-431" fmla="*/ 546957 w 643466"/>
              <a:gd name="connsiteY1-432" fmla="*/ 33410 h 613248"/>
              <a:gd name="connsiteX2-433" fmla="*/ 635195 w 643466"/>
              <a:gd name="connsiteY2-434" fmla="*/ 304935 h 613248"/>
              <a:gd name="connsiteX3-435" fmla="*/ 569176 w 643466"/>
              <a:gd name="connsiteY3-436" fmla="*/ 587622 h 613248"/>
              <a:gd name="connsiteX4-437" fmla="*/ 12537 w 643466"/>
              <a:gd name="connsiteY4-438" fmla="*/ 518643 h 613248"/>
              <a:gd name="connsiteX5-439" fmla="*/ 4334 w 643466"/>
              <a:gd name="connsiteY5-440" fmla="*/ 102019 h 613248"/>
              <a:gd name="connsiteX0-441" fmla="*/ 103603 w 622280"/>
              <a:gd name="connsiteY0-442" fmla="*/ 51723 h 632438"/>
              <a:gd name="connsiteX1-443" fmla="*/ 546957 w 622280"/>
              <a:gd name="connsiteY1-444" fmla="*/ 52600 h 632438"/>
              <a:gd name="connsiteX2-445" fmla="*/ 569176 w 622280"/>
              <a:gd name="connsiteY2-446" fmla="*/ 606812 h 632438"/>
              <a:gd name="connsiteX3-447" fmla="*/ 12537 w 622280"/>
              <a:gd name="connsiteY3-448" fmla="*/ 537833 h 632438"/>
              <a:gd name="connsiteX4-449" fmla="*/ 4334 w 622280"/>
              <a:gd name="connsiteY4-450" fmla="*/ 121209 h 632438"/>
              <a:gd name="connsiteX0-451" fmla="*/ 103603 w 640916"/>
              <a:gd name="connsiteY0-452" fmla="*/ 51277 h 628066"/>
              <a:gd name="connsiteX1-453" fmla="*/ 546957 w 640916"/>
              <a:gd name="connsiteY1-454" fmla="*/ 52154 h 628066"/>
              <a:gd name="connsiteX2-455" fmla="*/ 595444 w 640916"/>
              <a:gd name="connsiteY2-456" fmla="*/ 600046 h 628066"/>
              <a:gd name="connsiteX3-457" fmla="*/ 12537 w 640916"/>
              <a:gd name="connsiteY3-458" fmla="*/ 537387 h 628066"/>
              <a:gd name="connsiteX4-459" fmla="*/ 4334 w 640916"/>
              <a:gd name="connsiteY4-460" fmla="*/ 120763 h 628066"/>
              <a:gd name="connsiteX0-461" fmla="*/ 103603 w 629940"/>
              <a:gd name="connsiteY0-462" fmla="*/ 26437 h 603226"/>
              <a:gd name="connsiteX1-463" fmla="*/ 546957 w 629940"/>
              <a:gd name="connsiteY1-464" fmla="*/ 27314 h 603226"/>
              <a:gd name="connsiteX2-465" fmla="*/ 595444 w 629940"/>
              <a:gd name="connsiteY2-466" fmla="*/ 575206 h 603226"/>
              <a:gd name="connsiteX3-467" fmla="*/ 12537 w 629940"/>
              <a:gd name="connsiteY3-468" fmla="*/ 512547 h 603226"/>
              <a:gd name="connsiteX4-469" fmla="*/ 4334 w 629940"/>
              <a:gd name="connsiteY4-470" fmla="*/ 95923 h 603226"/>
              <a:gd name="connsiteX0-471" fmla="*/ 103603 w 651443"/>
              <a:gd name="connsiteY0-472" fmla="*/ 20041 h 614843"/>
              <a:gd name="connsiteX1-473" fmla="*/ 608249 w 651443"/>
              <a:gd name="connsiteY1-474" fmla="*/ 39879 h 614843"/>
              <a:gd name="connsiteX2-475" fmla="*/ 595444 w 651443"/>
              <a:gd name="connsiteY2-476" fmla="*/ 568810 h 614843"/>
              <a:gd name="connsiteX3-477" fmla="*/ 12537 w 651443"/>
              <a:gd name="connsiteY3-478" fmla="*/ 506151 h 614843"/>
              <a:gd name="connsiteX4-479" fmla="*/ 4334 w 651443"/>
              <a:gd name="connsiteY4-480" fmla="*/ 89527 h 614843"/>
              <a:gd name="connsiteX0-481" fmla="*/ 103603 w 640788"/>
              <a:gd name="connsiteY0-482" fmla="*/ 20041 h 614843"/>
              <a:gd name="connsiteX1-483" fmla="*/ 581981 w 640788"/>
              <a:gd name="connsiteY1-484" fmla="*/ 39879 h 614843"/>
              <a:gd name="connsiteX2-485" fmla="*/ 595444 w 640788"/>
              <a:gd name="connsiteY2-486" fmla="*/ 568810 h 614843"/>
              <a:gd name="connsiteX3-487" fmla="*/ 12537 w 640788"/>
              <a:gd name="connsiteY3-488" fmla="*/ 506151 h 614843"/>
              <a:gd name="connsiteX4-489" fmla="*/ 4334 w 640788"/>
              <a:gd name="connsiteY4-490" fmla="*/ 89527 h 614843"/>
              <a:gd name="connsiteX0-491" fmla="*/ 103603 w 673655"/>
              <a:gd name="connsiteY0-492" fmla="*/ 38763 h 618146"/>
              <a:gd name="connsiteX1-493" fmla="*/ 581981 w 673655"/>
              <a:gd name="connsiteY1-494" fmla="*/ 58601 h 618146"/>
              <a:gd name="connsiteX2-495" fmla="*/ 621713 w 673655"/>
              <a:gd name="connsiteY2-496" fmla="*/ 562250 h 618146"/>
              <a:gd name="connsiteX3-497" fmla="*/ 12537 w 673655"/>
              <a:gd name="connsiteY3-498" fmla="*/ 524873 h 618146"/>
              <a:gd name="connsiteX4-499" fmla="*/ 4334 w 673655"/>
              <a:gd name="connsiteY4-500" fmla="*/ 108249 h 618146"/>
              <a:gd name="connsiteX0-501" fmla="*/ 103603 w 654750"/>
              <a:gd name="connsiteY0-502" fmla="*/ 38763 h 605787"/>
              <a:gd name="connsiteX1-503" fmla="*/ 581981 w 654750"/>
              <a:gd name="connsiteY1-504" fmla="*/ 58601 h 605787"/>
              <a:gd name="connsiteX2-505" fmla="*/ 621713 w 654750"/>
              <a:gd name="connsiteY2-506" fmla="*/ 562250 h 605787"/>
              <a:gd name="connsiteX3-507" fmla="*/ 12537 w 654750"/>
              <a:gd name="connsiteY3-508" fmla="*/ 524873 h 605787"/>
              <a:gd name="connsiteX4-509" fmla="*/ 4334 w 654750"/>
              <a:gd name="connsiteY4-510" fmla="*/ 108249 h 605787"/>
              <a:gd name="connsiteX0-511" fmla="*/ 103603 w 643734"/>
              <a:gd name="connsiteY0-512" fmla="*/ 31800 h 598824"/>
              <a:gd name="connsiteX1-513" fmla="*/ 581981 w 643734"/>
              <a:gd name="connsiteY1-514" fmla="*/ 51638 h 598824"/>
              <a:gd name="connsiteX2-515" fmla="*/ 621713 w 643734"/>
              <a:gd name="connsiteY2-516" fmla="*/ 555287 h 598824"/>
              <a:gd name="connsiteX3-517" fmla="*/ 12537 w 643734"/>
              <a:gd name="connsiteY3-518" fmla="*/ 517910 h 598824"/>
              <a:gd name="connsiteX4-519" fmla="*/ 4334 w 643734"/>
              <a:gd name="connsiteY4-520" fmla="*/ 101286 h 598824"/>
              <a:gd name="connsiteX0-521" fmla="*/ 103603 w 643734"/>
              <a:gd name="connsiteY0-522" fmla="*/ 24551 h 591575"/>
              <a:gd name="connsiteX1-523" fmla="*/ 581981 w 643734"/>
              <a:gd name="connsiteY1-524" fmla="*/ 44389 h 591575"/>
              <a:gd name="connsiteX2-525" fmla="*/ 621713 w 643734"/>
              <a:gd name="connsiteY2-526" fmla="*/ 548038 h 591575"/>
              <a:gd name="connsiteX3-527" fmla="*/ 12537 w 643734"/>
              <a:gd name="connsiteY3-528" fmla="*/ 510661 h 591575"/>
              <a:gd name="connsiteX4-529" fmla="*/ 4334 w 643734"/>
              <a:gd name="connsiteY4-530" fmla="*/ 94037 h 591575"/>
              <a:gd name="connsiteX0-531" fmla="*/ 103603 w 643734"/>
              <a:gd name="connsiteY0-532" fmla="*/ 20135 h 587159"/>
              <a:gd name="connsiteX1-533" fmla="*/ 581981 w 643734"/>
              <a:gd name="connsiteY1-534" fmla="*/ 39973 h 587159"/>
              <a:gd name="connsiteX2-535" fmla="*/ 621713 w 643734"/>
              <a:gd name="connsiteY2-536" fmla="*/ 543622 h 587159"/>
              <a:gd name="connsiteX3-537" fmla="*/ 12537 w 643734"/>
              <a:gd name="connsiteY3-538" fmla="*/ 506245 h 587159"/>
              <a:gd name="connsiteX4-539" fmla="*/ 4334 w 643734"/>
              <a:gd name="connsiteY4-540" fmla="*/ 89621 h 587159"/>
              <a:gd name="connsiteX0-541" fmla="*/ 51067 w 657504"/>
              <a:gd name="connsiteY0-542" fmla="*/ 31623 h 592327"/>
              <a:gd name="connsiteX1-543" fmla="*/ 581981 w 657504"/>
              <a:gd name="connsiteY1-544" fmla="*/ 45141 h 592327"/>
              <a:gd name="connsiteX2-545" fmla="*/ 621713 w 657504"/>
              <a:gd name="connsiteY2-546" fmla="*/ 548790 h 592327"/>
              <a:gd name="connsiteX3-547" fmla="*/ 12537 w 657504"/>
              <a:gd name="connsiteY3-548" fmla="*/ 511413 h 592327"/>
              <a:gd name="connsiteX4-549" fmla="*/ 4334 w 657504"/>
              <a:gd name="connsiteY4-550" fmla="*/ 94789 h 592327"/>
              <a:gd name="connsiteX0-551" fmla="*/ 51067 w 676118"/>
              <a:gd name="connsiteY0-552" fmla="*/ 31623 h 604686"/>
              <a:gd name="connsiteX1-553" fmla="*/ 581981 w 676118"/>
              <a:gd name="connsiteY1-554" fmla="*/ 45141 h 604686"/>
              <a:gd name="connsiteX2-555" fmla="*/ 621713 w 676118"/>
              <a:gd name="connsiteY2-556" fmla="*/ 548790 h 604686"/>
              <a:gd name="connsiteX3-557" fmla="*/ 12537 w 676118"/>
              <a:gd name="connsiteY3-558" fmla="*/ 511413 h 604686"/>
              <a:gd name="connsiteX4-559" fmla="*/ 4334 w 676118"/>
              <a:gd name="connsiteY4-560" fmla="*/ 94789 h 604686"/>
              <a:gd name="connsiteX0-561" fmla="*/ 51067 w 659741"/>
              <a:gd name="connsiteY0-562" fmla="*/ 18182 h 591245"/>
              <a:gd name="connsiteX1-563" fmla="*/ 581981 w 659741"/>
              <a:gd name="connsiteY1-564" fmla="*/ 31700 h 591245"/>
              <a:gd name="connsiteX2-565" fmla="*/ 621713 w 659741"/>
              <a:gd name="connsiteY2-566" fmla="*/ 535349 h 591245"/>
              <a:gd name="connsiteX3-567" fmla="*/ 12537 w 659741"/>
              <a:gd name="connsiteY3-568" fmla="*/ 497972 h 591245"/>
              <a:gd name="connsiteX4-569" fmla="*/ 4334 w 659741"/>
              <a:gd name="connsiteY4-570" fmla="*/ 81348 h 591245"/>
              <a:gd name="connsiteX0-571" fmla="*/ 51067 w 671131"/>
              <a:gd name="connsiteY0-572" fmla="*/ 18182 h 591245"/>
              <a:gd name="connsiteX1-573" fmla="*/ 617005 w 671131"/>
              <a:gd name="connsiteY1-574" fmla="*/ 31700 h 591245"/>
              <a:gd name="connsiteX2-575" fmla="*/ 621713 w 671131"/>
              <a:gd name="connsiteY2-576" fmla="*/ 535349 h 591245"/>
              <a:gd name="connsiteX3-577" fmla="*/ 12537 w 671131"/>
              <a:gd name="connsiteY3-578" fmla="*/ 497972 h 591245"/>
              <a:gd name="connsiteX4-579" fmla="*/ 4334 w 671131"/>
              <a:gd name="connsiteY4-580" fmla="*/ 81348 h 591245"/>
              <a:gd name="connsiteX0-581" fmla="*/ 51067 w 648099"/>
              <a:gd name="connsiteY0-582" fmla="*/ 18182 h 578886"/>
              <a:gd name="connsiteX1-583" fmla="*/ 617005 w 648099"/>
              <a:gd name="connsiteY1-584" fmla="*/ 31700 h 578886"/>
              <a:gd name="connsiteX2-585" fmla="*/ 621713 w 648099"/>
              <a:gd name="connsiteY2-586" fmla="*/ 535349 h 578886"/>
              <a:gd name="connsiteX3-587" fmla="*/ 12537 w 648099"/>
              <a:gd name="connsiteY3-588" fmla="*/ 497972 h 578886"/>
              <a:gd name="connsiteX4-589" fmla="*/ 4334 w 648099"/>
              <a:gd name="connsiteY4-590" fmla="*/ 81348 h 578886"/>
              <a:gd name="connsiteX0-591" fmla="*/ 51067 w 648099"/>
              <a:gd name="connsiteY0-592" fmla="*/ 18182 h 565791"/>
              <a:gd name="connsiteX1-593" fmla="*/ 617005 w 648099"/>
              <a:gd name="connsiteY1-594" fmla="*/ 31700 h 565791"/>
              <a:gd name="connsiteX2-595" fmla="*/ 621713 w 648099"/>
              <a:gd name="connsiteY2-596" fmla="*/ 535349 h 565791"/>
              <a:gd name="connsiteX3-597" fmla="*/ 12537 w 648099"/>
              <a:gd name="connsiteY3-598" fmla="*/ 497972 h 565791"/>
              <a:gd name="connsiteX4-599" fmla="*/ 4334 w 648099"/>
              <a:gd name="connsiteY4-600" fmla="*/ 81348 h 56579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648099" h="565791">
                <a:moveTo>
                  <a:pt x="51067" y="18182"/>
                </a:moveTo>
                <a:cubicBezTo>
                  <a:pt x="281003" y="7261"/>
                  <a:pt x="591945" y="-22893"/>
                  <a:pt x="617005" y="31700"/>
                </a:cubicBezTo>
                <a:cubicBezTo>
                  <a:pt x="642065" y="86293"/>
                  <a:pt x="669922" y="489239"/>
                  <a:pt x="621713" y="535349"/>
                </a:cubicBezTo>
                <a:cubicBezTo>
                  <a:pt x="573504" y="581459"/>
                  <a:pt x="32838" y="579874"/>
                  <a:pt x="12537" y="497972"/>
                </a:cubicBezTo>
                <a:cubicBezTo>
                  <a:pt x="992" y="378148"/>
                  <a:pt x="-4426" y="189998"/>
                  <a:pt x="4334" y="81348"/>
                </a:cubicBezTo>
              </a:path>
            </a:pathLst>
          </a:custGeom>
          <a:noFill/>
          <a:ln w="25400" cap="rnd">
            <a:solidFill>
              <a:schemeClr val="tx1"/>
            </a:solidFill>
            <a:prstDash val="solid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  <a:latin typeface="站酷快乐体2016修订版" panose="02010600030101010101" charset="-122"/>
              <a:ea typeface="站酷快乐体2016修订版" panose="02010600030101010101" charset="-122"/>
              <a:sym typeface="Arial" panose="020B0604020202020204" pitchFamily="34" charset="0"/>
            </a:endParaRPr>
          </a:p>
        </p:txBody>
      </p:sp>
      <p:grpSp>
        <p:nvGrpSpPr>
          <p:cNvPr id="88" name="组合 87"/>
          <p:cNvGrpSpPr/>
          <p:nvPr/>
        </p:nvGrpSpPr>
        <p:grpSpPr>
          <a:xfrm flipH="1">
            <a:off x="9309100" y="1196340"/>
            <a:ext cx="1471295" cy="1772920"/>
            <a:chOff x="1289955" y="1628061"/>
            <a:chExt cx="3941631" cy="5174701"/>
          </a:xfrm>
        </p:grpSpPr>
        <p:sp>
          <p:nvSpPr>
            <p:cNvPr id="89" name="Shape 209"/>
            <p:cNvSpPr/>
            <p:nvPr/>
          </p:nvSpPr>
          <p:spPr>
            <a:xfrm rot="3758493">
              <a:off x="2721879" y="4293055"/>
              <a:ext cx="2954498" cy="20649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014" extrusionOk="0">
                  <a:moveTo>
                    <a:pt x="0" y="11730"/>
                  </a:moveTo>
                  <a:cubicBezTo>
                    <a:pt x="550" y="11385"/>
                    <a:pt x="818" y="11200"/>
                    <a:pt x="1446" y="10869"/>
                  </a:cubicBezTo>
                  <a:cubicBezTo>
                    <a:pt x="3278" y="9905"/>
                    <a:pt x="4075" y="10600"/>
                    <a:pt x="4893" y="12949"/>
                  </a:cubicBezTo>
                  <a:cubicBezTo>
                    <a:pt x="5476" y="14623"/>
                    <a:pt x="6411" y="21325"/>
                    <a:pt x="8440" y="21003"/>
                  </a:cubicBezTo>
                  <a:cubicBezTo>
                    <a:pt x="10807" y="20628"/>
                    <a:pt x="9528" y="13017"/>
                    <a:pt x="9431" y="11082"/>
                  </a:cubicBezTo>
                  <a:cubicBezTo>
                    <a:pt x="9316" y="8800"/>
                    <a:pt x="8806" y="3250"/>
                    <a:pt x="11582" y="4352"/>
                  </a:cubicBezTo>
                  <a:cubicBezTo>
                    <a:pt x="13589" y="5149"/>
                    <a:pt x="14535" y="10567"/>
                    <a:pt x="16445" y="10863"/>
                  </a:cubicBezTo>
                  <a:cubicBezTo>
                    <a:pt x="18644" y="11204"/>
                    <a:pt x="17737" y="6638"/>
                    <a:pt x="17704" y="4600"/>
                  </a:cubicBezTo>
                  <a:cubicBezTo>
                    <a:pt x="17639" y="584"/>
                    <a:pt x="18794" y="-275"/>
                    <a:pt x="21600" y="69"/>
                  </a:cubicBezTo>
                </a:path>
              </a:pathLst>
            </a:custGeom>
            <a:noFill/>
            <a:ln w="38100" cap="flat">
              <a:solidFill>
                <a:schemeClr val="tx1">
                  <a:lumMod val="85000"/>
                  <a:lumOff val="15000"/>
                </a:schemeClr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defTabSz="45720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1800">
                <a:latin typeface="站酷快乐体2016修订版" panose="02010600030101010101" charset="-122"/>
                <a:ea typeface="站酷快乐体2016修订版" panose="02010600030101010101" charset="-122"/>
                <a:sym typeface="Arial" panose="020B0604020202020204" pitchFamily="34" charset="0"/>
              </a:endParaRPr>
            </a:p>
          </p:txBody>
        </p:sp>
        <p:grpSp>
          <p:nvGrpSpPr>
            <p:cNvPr id="90" name="组 13"/>
            <p:cNvGrpSpPr/>
            <p:nvPr/>
          </p:nvGrpSpPr>
          <p:grpSpPr>
            <a:xfrm>
              <a:off x="1289955" y="1628061"/>
              <a:ext cx="2187025" cy="2569107"/>
              <a:chOff x="5943842" y="1013911"/>
              <a:chExt cx="2187025" cy="2569107"/>
            </a:xfrm>
          </p:grpSpPr>
          <p:sp>
            <p:nvSpPr>
              <p:cNvPr id="91" name="Shape 202"/>
              <p:cNvSpPr/>
              <p:nvPr/>
            </p:nvSpPr>
            <p:spPr>
              <a:xfrm rot="3758493">
                <a:off x="6440283" y="1924630"/>
                <a:ext cx="1816414" cy="51044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522" extrusionOk="0">
                    <a:moveTo>
                      <a:pt x="21600" y="743"/>
                    </a:moveTo>
                    <a:cubicBezTo>
                      <a:pt x="19799" y="-786"/>
                      <a:pt x="18140" y="461"/>
                      <a:pt x="16279" y="823"/>
                    </a:cubicBezTo>
                    <a:cubicBezTo>
                      <a:pt x="10853" y="1876"/>
                      <a:pt x="5372" y="1461"/>
                      <a:pt x="0" y="4698"/>
                    </a:cubicBezTo>
                    <a:lnTo>
                      <a:pt x="0" y="20521"/>
                    </a:lnTo>
                    <a:lnTo>
                      <a:pt x="1843" y="19747"/>
                    </a:lnTo>
                    <a:cubicBezTo>
                      <a:pt x="4727" y="19759"/>
                      <a:pt x="13025" y="19305"/>
                      <a:pt x="15903" y="19016"/>
                    </a:cubicBezTo>
                    <a:cubicBezTo>
                      <a:pt x="17715" y="18834"/>
                      <a:pt x="19629" y="20814"/>
                      <a:pt x="21376" y="20485"/>
                    </a:cubicBezTo>
                  </a:path>
                </a:pathLst>
              </a:custGeom>
              <a:solidFill>
                <a:schemeClr val="accent2"/>
              </a:solidFill>
              <a:ln w="38100" cap="flat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defTabSz="45720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1800">
                  <a:latin typeface="站酷快乐体2016修订版" panose="02010600030101010101" charset="-122"/>
                  <a:ea typeface="站酷快乐体2016修订版" panose="02010600030101010101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92" name="Shape 203"/>
              <p:cNvSpPr/>
              <p:nvPr/>
            </p:nvSpPr>
            <p:spPr>
              <a:xfrm rot="3758493">
                <a:off x="7743128" y="2715926"/>
                <a:ext cx="42879" cy="48862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7274" h="21600" extrusionOk="0">
                    <a:moveTo>
                      <a:pt x="0" y="0"/>
                    </a:moveTo>
                    <a:cubicBezTo>
                      <a:pt x="21600" y="2677"/>
                      <a:pt x="19974" y="16418"/>
                      <a:pt x="11161" y="21600"/>
                    </a:cubicBezTo>
                  </a:path>
                </a:pathLst>
              </a:custGeom>
              <a:noFill/>
              <a:ln w="38100" cap="flat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defTabSz="45720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1800">
                  <a:latin typeface="站酷快乐体2016修订版" panose="02010600030101010101" charset="-122"/>
                  <a:ea typeface="站酷快乐体2016修订版" panose="02010600030101010101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93" name="Shape 204"/>
              <p:cNvSpPr/>
              <p:nvPr/>
            </p:nvSpPr>
            <p:spPr>
              <a:xfrm rot="3758493">
                <a:off x="6688919" y="1820269"/>
                <a:ext cx="124286" cy="34178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cubicBezTo>
                      <a:pt x="9761" y="15753"/>
                      <a:pt x="1840" y="7112"/>
                      <a:pt x="0" y="0"/>
                    </a:cubicBezTo>
                  </a:path>
                </a:pathLst>
              </a:custGeom>
              <a:noFill/>
              <a:ln w="38100" cap="flat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defTabSz="45720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1800">
                  <a:latin typeface="站酷快乐体2016修订版" panose="02010600030101010101" charset="-122"/>
                  <a:ea typeface="站酷快乐体2016修订版" panose="02010600030101010101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94" name="Shape 205"/>
              <p:cNvSpPr/>
              <p:nvPr/>
            </p:nvSpPr>
            <p:spPr>
              <a:xfrm rot="3758493">
                <a:off x="6847335" y="1900060"/>
                <a:ext cx="869668" cy="103159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469" h="16954" extrusionOk="0">
                    <a:moveTo>
                      <a:pt x="0" y="11121"/>
                    </a:moveTo>
                    <a:cubicBezTo>
                      <a:pt x="167" y="10786"/>
                      <a:pt x="-956" y="-4646"/>
                      <a:pt x="4852" y="2248"/>
                    </a:cubicBezTo>
                    <a:cubicBezTo>
                      <a:pt x="5261" y="461"/>
                      <a:pt x="6192" y="-121"/>
                      <a:pt x="7478" y="78"/>
                    </a:cubicBezTo>
                    <a:cubicBezTo>
                      <a:pt x="8279" y="78"/>
                      <a:pt x="9110" y="711"/>
                      <a:pt x="9174" y="2178"/>
                    </a:cubicBezTo>
                    <a:cubicBezTo>
                      <a:pt x="10318" y="734"/>
                      <a:pt x="10808" y="-213"/>
                      <a:pt x="12478" y="41"/>
                    </a:cubicBezTo>
                    <a:cubicBezTo>
                      <a:pt x="13434" y="0"/>
                      <a:pt x="13608" y="1386"/>
                      <a:pt x="13442" y="1960"/>
                    </a:cubicBezTo>
                    <a:cubicBezTo>
                      <a:pt x="19959" y="-3583"/>
                      <a:pt x="20644" y="13929"/>
                      <a:pt x="18086" y="16954"/>
                    </a:cubicBezTo>
                  </a:path>
                </a:pathLst>
              </a:custGeom>
              <a:noFill/>
              <a:ln w="38100" cap="flat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defTabSz="45720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1800">
                  <a:latin typeface="站酷快乐体2016修订版" panose="02010600030101010101" charset="-122"/>
                  <a:ea typeface="站酷快乐体2016修订版" panose="02010600030101010101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95" name="Shape 206"/>
              <p:cNvSpPr/>
              <p:nvPr/>
            </p:nvSpPr>
            <p:spPr>
              <a:xfrm rot="3758493">
                <a:off x="6164716" y="2541971"/>
                <a:ext cx="1046419" cy="28186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574" extrusionOk="0">
                    <a:moveTo>
                      <a:pt x="1076" y="12061"/>
                    </a:moveTo>
                    <a:cubicBezTo>
                      <a:pt x="497" y="8498"/>
                      <a:pt x="228" y="3669"/>
                      <a:pt x="0" y="0"/>
                    </a:cubicBezTo>
                    <a:cubicBezTo>
                      <a:pt x="6860" y="545"/>
                      <a:pt x="13608" y="-26"/>
                      <a:pt x="20206" y="3388"/>
                    </a:cubicBezTo>
                    <a:cubicBezTo>
                      <a:pt x="20298" y="9884"/>
                      <a:pt x="21430" y="15807"/>
                      <a:pt x="21600" y="21574"/>
                    </a:cubicBezTo>
                  </a:path>
                </a:pathLst>
              </a:custGeom>
              <a:solidFill>
                <a:srgbClr val="E7E4EA"/>
              </a:solidFill>
              <a:ln w="38100" cap="flat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defTabSz="45720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1800">
                  <a:latin typeface="站酷快乐体2016修订版" panose="02010600030101010101" charset="-122"/>
                  <a:ea typeface="站酷快乐体2016修订版" panose="02010600030101010101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96" name="Shape 207"/>
              <p:cNvSpPr/>
              <p:nvPr/>
            </p:nvSpPr>
            <p:spPr>
              <a:xfrm rot="3758493">
                <a:off x="5742745" y="2584036"/>
                <a:ext cx="1200079" cy="79788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676" extrusionOk="0">
                    <a:moveTo>
                      <a:pt x="1467" y="19871"/>
                    </a:moveTo>
                    <a:cubicBezTo>
                      <a:pt x="2596" y="15187"/>
                      <a:pt x="1342" y="5194"/>
                      <a:pt x="0" y="486"/>
                    </a:cubicBezTo>
                    <a:cubicBezTo>
                      <a:pt x="6032" y="-924"/>
                      <a:pt x="11979" y="1155"/>
                      <a:pt x="18133" y="1422"/>
                    </a:cubicBezTo>
                    <a:cubicBezTo>
                      <a:pt x="19277" y="7634"/>
                      <a:pt x="21219" y="14259"/>
                      <a:pt x="21600" y="20676"/>
                    </a:cubicBezTo>
                  </a:path>
                </a:pathLst>
              </a:custGeom>
              <a:noFill/>
              <a:ln w="38100" cap="flat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defTabSz="45720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1800">
                  <a:latin typeface="站酷快乐体2016修订版" panose="02010600030101010101" charset="-122"/>
                  <a:ea typeface="站酷快乐体2016修订版" panose="02010600030101010101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97" name="Shape 208"/>
              <p:cNvSpPr/>
              <p:nvPr/>
            </p:nvSpPr>
            <p:spPr>
              <a:xfrm rot="3758493">
                <a:off x="6601321" y="998391"/>
                <a:ext cx="383966" cy="41500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99" h="21600" extrusionOk="0">
                    <a:moveTo>
                      <a:pt x="21399" y="0"/>
                    </a:moveTo>
                    <a:cubicBezTo>
                      <a:pt x="14641" y="0"/>
                      <a:pt x="6540" y="886"/>
                      <a:pt x="325" y="1003"/>
                    </a:cubicBezTo>
                    <a:cubicBezTo>
                      <a:pt x="-42" y="7726"/>
                      <a:pt x="-201" y="14997"/>
                      <a:pt x="411" y="21600"/>
                    </a:cubicBezTo>
                    <a:cubicBezTo>
                      <a:pt x="6724" y="20829"/>
                      <a:pt x="13779" y="19988"/>
                      <a:pt x="20126" y="20284"/>
                    </a:cubicBezTo>
                  </a:path>
                </a:pathLst>
              </a:custGeom>
              <a:noFill/>
              <a:ln w="38100" cap="flat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defTabSz="45720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1800">
                  <a:latin typeface="站酷快乐体2016修订版" panose="02010600030101010101" charset="-122"/>
                  <a:ea typeface="站酷快乐体2016修订版" panose="02010600030101010101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98" name="Shape 210"/>
              <p:cNvSpPr/>
              <p:nvPr/>
            </p:nvSpPr>
            <p:spPr>
              <a:xfrm rot="3758493">
                <a:off x="7598750" y="2950768"/>
                <a:ext cx="573187" cy="49104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cubicBezTo>
                      <a:pt x="7302" y="21128"/>
                      <a:pt x="15635" y="15045"/>
                      <a:pt x="21600" y="9996"/>
                    </a:cubicBezTo>
                    <a:cubicBezTo>
                      <a:pt x="14594" y="7013"/>
                      <a:pt x="7961" y="2130"/>
                      <a:pt x="709" y="0"/>
                    </a:cubicBezTo>
                  </a:path>
                </a:pathLst>
              </a:custGeom>
              <a:noFill/>
              <a:ln w="38100" cap="flat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defTabSz="45720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1800">
                  <a:latin typeface="站酷快乐体2016修订版" panose="02010600030101010101" charset="-122"/>
                  <a:ea typeface="站酷快乐体2016修订版" panose="02010600030101010101" charset="-122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179" name="Freeform 34"/>
          <p:cNvSpPr>
            <a:spLocks noEditPoints="1"/>
          </p:cNvSpPr>
          <p:nvPr/>
        </p:nvSpPr>
        <p:spPr bwMode="auto">
          <a:xfrm rot="20640000">
            <a:off x="1972945" y="1885950"/>
            <a:ext cx="1425575" cy="697230"/>
          </a:xfrm>
          <a:custGeom>
            <a:avLst/>
            <a:gdLst>
              <a:gd name="T0" fmla="*/ 97 w 97"/>
              <a:gd name="T1" fmla="*/ 16 h 63"/>
              <a:gd name="T2" fmla="*/ 90 w 97"/>
              <a:gd name="T3" fmla="*/ 22 h 63"/>
              <a:gd name="T4" fmla="*/ 75 w 97"/>
              <a:gd name="T5" fmla="*/ 33 h 63"/>
              <a:gd name="T6" fmla="*/ 46 w 97"/>
              <a:gd name="T7" fmla="*/ 51 h 63"/>
              <a:gd name="T8" fmla="*/ 29 w 97"/>
              <a:gd name="T9" fmla="*/ 63 h 63"/>
              <a:gd name="T10" fmla="*/ 26 w 97"/>
              <a:gd name="T11" fmla="*/ 62 h 63"/>
              <a:gd name="T12" fmla="*/ 16 w 97"/>
              <a:gd name="T13" fmla="*/ 47 h 63"/>
              <a:gd name="T14" fmla="*/ 2 w 97"/>
              <a:gd name="T15" fmla="*/ 48 h 63"/>
              <a:gd name="T16" fmla="*/ 10 w 97"/>
              <a:gd name="T17" fmla="*/ 28 h 63"/>
              <a:gd name="T18" fmla="*/ 10 w 97"/>
              <a:gd name="T19" fmla="*/ 26 h 63"/>
              <a:gd name="T20" fmla="*/ 18 w 97"/>
              <a:gd name="T21" fmla="*/ 0 h 63"/>
              <a:gd name="T22" fmla="*/ 40 w 97"/>
              <a:gd name="T23" fmla="*/ 5 h 63"/>
              <a:gd name="T24" fmla="*/ 75 w 97"/>
              <a:gd name="T25" fmla="*/ 13 h 63"/>
              <a:gd name="T26" fmla="*/ 94 w 97"/>
              <a:gd name="T27" fmla="*/ 15 h 63"/>
              <a:gd name="T28" fmla="*/ 97 w 97"/>
              <a:gd name="T29" fmla="*/ 16 h 63"/>
              <a:gd name="T30" fmla="*/ 20 w 97"/>
              <a:gd name="T31" fmla="*/ 3 h 63"/>
              <a:gd name="T32" fmla="*/ 16 w 97"/>
              <a:gd name="T33" fmla="*/ 18 h 63"/>
              <a:gd name="T34" fmla="*/ 14 w 97"/>
              <a:gd name="T35" fmla="*/ 26 h 63"/>
              <a:gd name="T36" fmla="*/ 65 w 97"/>
              <a:gd name="T37" fmla="*/ 20 h 63"/>
              <a:gd name="T38" fmla="*/ 86 w 97"/>
              <a:gd name="T39" fmla="*/ 17 h 63"/>
              <a:gd name="T40" fmla="*/ 20 w 97"/>
              <a:gd name="T41" fmla="*/ 3 h 63"/>
              <a:gd name="T42" fmla="*/ 14 w 97"/>
              <a:gd name="T43" fmla="*/ 38 h 63"/>
              <a:gd name="T44" fmla="*/ 28 w 97"/>
              <a:gd name="T45" fmla="*/ 60 h 63"/>
              <a:gd name="T46" fmla="*/ 82 w 97"/>
              <a:gd name="T47" fmla="*/ 24 h 63"/>
              <a:gd name="T48" fmla="*/ 82 w 97"/>
              <a:gd name="T49" fmla="*/ 23 h 63"/>
              <a:gd name="T50" fmla="*/ 14 w 97"/>
              <a:gd name="T51" fmla="*/ 38 h 63"/>
              <a:gd name="T52" fmla="*/ 13 w 97"/>
              <a:gd name="T53" fmla="*/ 29 h 63"/>
              <a:gd name="T54" fmla="*/ 7 w 97"/>
              <a:gd name="T55" fmla="*/ 40 h 63"/>
              <a:gd name="T56" fmla="*/ 12 w 97"/>
              <a:gd name="T57" fmla="*/ 35 h 63"/>
              <a:gd name="T58" fmla="*/ 15 w 97"/>
              <a:gd name="T59" fmla="*/ 36 h 63"/>
              <a:gd name="T60" fmla="*/ 57 w 97"/>
              <a:gd name="T61" fmla="*/ 27 h 63"/>
              <a:gd name="T62" fmla="*/ 77 w 97"/>
              <a:gd name="T63" fmla="*/ 21 h 63"/>
              <a:gd name="T64" fmla="*/ 13 w 97"/>
              <a:gd name="T65" fmla="*/ 29 h 63"/>
              <a:gd name="T66" fmla="*/ 6 w 97"/>
              <a:gd name="T67" fmla="*/ 45 h 63"/>
              <a:gd name="T68" fmla="*/ 14 w 97"/>
              <a:gd name="T69" fmla="*/ 44 h 63"/>
              <a:gd name="T70" fmla="*/ 11 w 97"/>
              <a:gd name="T71" fmla="*/ 39 h 63"/>
              <a:gd name="T72" fmla="*/ 6 w 97"/>
              <a:gd name="T73" fmla="*/ 45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97" h="63">
                <a:moveTo>
                  <a:pt x="97" y="16"/>
                </a:moveTo>
                <a:cubicBezTo>
                  <a:pt x="96" y="20"/>
                  <a:pt x="92" y="19"/>
                  <a:pt x="90" y="22"/>
                </a:cubicBezTo>
                <a:cubicBezTo>
                  <a:pt x="85" y="24"/>
                  <a:pt x="80" y="29"/>
                  <a:pt x="75" y="33"/>
                </a:cubicBezTo>
                <a:cubicBezTo>
                  <a:pt x="65" y="38"/>
                  <a:pt x="56" y="45"/>
                  <a:pt x="46" y="51"/>
                </a:cubicBezTo>
                <a:cubicBezTo>
                  <a:pt x="40" y="54"/>
                  <a:pt x="35" y="58"/>
                  <a:pt x="29" y="63"/>
                </a:cubicBezTo>
                <a:cubicBezTo>
                  <a:pt x="28" y="62"/>
                  <a:pt x="27" y="62"/>
                  <a:pt x="26" y="62"/>
                </a:cubicBezTo>
                <a:cubicBezTo>
                  <a:pt x="22" y="57"/>
                  <a:pt x="20" y="52"/>
                  <a:pt x="16" y="47"/>
                </a:cubicBezTo>
                <a:cubicBezTo>
                  <a:pt x="12" y="47"/>
                  <a:pt x="6" y="49"/>
                  <a:pt x="2" y="48"/>
                </a:cubicBezTo>
                <a:cubicBezTo>
                  <a:pt x="0" y="42"/>
                  <a:pt x="7" y="35"/>
                  <a:pt x="10" y="28"/>
                </a:cubicBezTo>
                <a:cubicBezTo>
                  <a:pt x="10" y="27"/>
                  <a:pt x="10" y="26"/>
                  <a:pt x="10" y="26"/>
                </a:cubicBezTo>
                <a:cubicBezTo>
                  <a:pt x="13" y="17"/>
                  <a:pt x="15" y="8"/>
                  <a:pt x="18" y="0"/>
                </a:cubicBezTo>
                <a:cubicBezTo>
                  <a:pt x="25" y="0"/>
                  <a:pt x="33" y="4"/>
                  <a:pt x="40" y="5"/>
                </a:cubicBezTo>
                <a:cubicBezTo>
                  <a:pt x="51" y="8"/>
                  <a:pt x="63" y="10"/>
                  <a:pt x="75" y="13"/>
                </a:cubicBezTo>
                <a:cubicBezTo>
                  <a:pt x="81" y="13"/>
                  <a:pt x="88" y="15"/>
                  <a:pt x="94" y="15"/>
                </a:cubicBezTo>
                <a:cubicBezTo>
                  <a:pt x="95" y="15"/>
                  <a:pt x="96" y="14"/>
                  <a:pt x="97" y="16"/>
                </a:cubicBezTo>
                <a:close/>
                <a:moveTo>
                  <a:pt x="20" y="3"/>
                </a:moveTo>
                <a:cubicBezTo>
                  <a:pt x="18" y="8"/>
                  <a:pt x="16" y="13"/>
                  <a:pt x="16" y="18"/>
                </a:cubicBezTo>
                <a:cubicBezTo>
                  <a:pt x="15" y="21"/>
                  <a:pt x="13" y="23"/>
                  <a:pt x="14" y="26"/>
                </a:cubicBezTo>
                <a:cubicBezTo>
                  <a:pt x="31" y="24"/>
                  <a:pt x="48" y="21"/>
                  <a:pt x="65" y="20"/>
                </a:cubicBezTo>
                <a:cubicBezTo>
                  <a:pt x="72" y="18"/>
                  <a:pt x="80" y="19"/>
                  <a:pt x="86" y="17"/>
                </a:cubicBezTo>
                <a:cubicBezTo>
                  <a:pt x="64" y="14"/>
                  <a:pt x="41" y="7"/>
                  <a:pt x="20" y="3"/>
                </a:cubicBezTo>
                <a:close/>
                <a:moveTo>
                  <a:pt x="14" y="38"/>
                </a:moveTo>
                <a:cubicBezTo>
                  <a:pt x="19" y="45"/>
                  <a:pt x="22" y="53"/>
                  <a:pt x="28" y="60"/>
                </a:cubicBezTo>
                <a:cubicBezTo>
                  <a:pt x="46" y="48"/>
                  <a:pt x="64" y="37"/>
                  <a:pt x="82" y="24"/>
                </a:cubicBezTo>
                <a:cubicBezTo>
                  <a:pt x="82" y="23"/>
                  <a:pt x="82" y="23"/>
                  <a:pt x="82" y="23"/>
                </a:cubicBezTo>
                <a:cubicBezTo>
                  <a:pt x="59" y="29"/>
                  <a:pt x="37" y="35"/>
                  <a:pt x="14" y="38"/>
                </a:cubicBezTo>
                <a:close/>
                <a:moveTo>
                  <a:pt x="13" y="29"/>
                </a:moveTo>
                <a:cubicBezTo>
                  <a:pt x="11" y="33"/>
                  <a:pt x="8" y="37"/>
                  <a:pt x="7" y="40"/>
                </a:cubicBezTo>
                <a:cubicBezTo>
                  <a:pt x="9" y="39"/>
                  <a:pt x="9" y="36"/>
                  <a:pt x="12" y="35"/>
                </a:cubicBezTo>
                <a:cubicBezTo>
                  <a:pt x="13" y="35"/>
                  <a:pt x="14" y="35"/>
                  <a:pt x="15" y="36"/>
                </a:cubicBezTo>
                <a:cubicBezTo>
                  <a:pt x="29" y="33"/>
                  <a:pt x="43" y="30"/>
                  <a:pt x="57" y="27"/>
                </a:cubicBezTo>
                <a:cubicBezTo>
                  <a:pt x="64" y="24"/>
                  <a:pt x="70" y="23"/>
                  <a:pt x="77" y="21"/>
                </a:cubicBezTo>
                <a:cubicBezTo>
                  <a:pt x="55" y="23"/>
                  <a:pt x="34" y="25"/>
                  <a:pt x="13" y="29"/>
                </a:cubicBezTo>
                <a:close/>
                <a:moveTo>
                  <a:pt x="6" y="45"/>
                </a:moveTo>
                <a:cubicBezTo>
                  <a:pt x="9" y="46"/>
                  <a:pt x="12" y="44"/>
                  <a:pt x="14" y="44"/>
                </a:cubicBezTo>
                <a:cubicBezTo>
                  <a:pt x="13" y="42"/>
                  <a:pt x="13" y="41"/>
                  <a:pt x="11" y="39"/>
                </a:cubicBezTo>
                <a:cubicBezTo>
                  <a:pt x="10" y="41"/>
                  <a:pt x="8" y="43"/>
                  <a:pt x="6" y="45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pic>
        <p:nvPicPr>
          <p:cNvPr id="34" name="图片 3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48341" y="1664488"/>
            <a:ext cx="866974" cy="797510"/>
          </a:xfrm>
          <a:prstGeom prst="rect">
            <a:avLst/>
          </a:prstGeom>
        </p:spPr>
      </p:pic>
      <p:sp>
        <p:nvSpPr>
          <p:cNvPr id="2" name="CuadroTexto 1"/>
          <p:cNvSpPr txBox="1"/>
          <p:nvPr/>
        </p:nvSpPr>
        <p:spPr>
          <a:xfrm>
            <a:off x="3166607" y="2871493"/>
            <a:ext cx="60260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2400" b="1" dirty="0" smtClean="0">
                <a:latin typeface="Comic Sans MS" panose="030F0702030302020204" pitchFamily="66" charset="0"/>
              </a:rPr>
              <a:t>MUCHAS GRACIAS POR PARTICIPAR </a:t>
            </a:r>
            <a:endParaRPr lang="es-CL" sz="2400" b="1" dirty="0">
              <a:latin typeface="Comic Sans MS" panose="030F0702030302020204" pitchFamily="66" charset="0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>
        <p14:window dir="vert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7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7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" grpId="0" bldLvl="0" animBg="1"/>
      <p:bldP spid="179" grpId="0" bldLvl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TOPIC_DEFAULT" val="1"/>
  <p:tag name="KSO_WM_TEMPLATE_JOB_ID" val="2"/>
  <p:tag name="KSO_WM_TEMPLATE_SCENE_ID" val="1"/>
  <p:tag name="KSO_WM_TEMPLATE_OUTLINE_ID" val="15"/>
  <p:tag name="KSO_WM_TEMPLATE_TOPIC_ID" val="2869567"/>
  <p:tag name="KSO_WM_BEAUTIFY_FLAG" val="#wm#"/>
  <p:tag name="KSO_WM_TAG_VERSION" val="1.0"/>
  <p:tag name="KSO_WM_TEMPLATE_INDEX" val="20184553"/>
  <p:tag name="KSO_WM_TEMPLATE_CATEGORY" val="custom"/>
  <p:tag name="KSO_WM_TEMPLATE_THUMBS_INDEX" val="1、6、10、14、20、26、27、28、29、3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SUBTYPE" val="pureTxt"/>
  <p:tag name="KSO_WM_TEMPLATE_TOPIC_DEFAULT" val="1"/>
  <p:tag name="KSO_WM_TEMPLATE_JOB_ID" val="2"/>
  <p:tag name="KSO_WM_TEMPLATE_SCENE_ID" val="1"/>
  <p:tag name="KSO_WM_TEMPLATE_OUTLINE_ID" val="15"/>
  <p:tag name="KSO_WM_TEMPLATE_TOPIC_ID" val="2869567"/>
  <p:tag name="KSO_WM_SLIDE_SIZE" val="828*343"/>
  <p:tag name="KSO_WM_SLIDE_POSITION" val="66*144"/>
  <p:tag name="KSO_WM_BEAUTIFY_FLAG" val="#wm#"/>
  <p:tag name="KSO_WM_SLIDE_TYPE" val="title"/>
  <p:tag name="KSO_WM_SLIDE_LAYOUT_CNT" val="1_1"/>
  <p:tag name="KSO_WM_SLIDE_LAYOUT" val="a_b"/>
  <p:tag name="KSO_WM_SLIDE_ITEM_CNT" val="2"/>
  <p:tag name="KSO_WM_SLIDE_INDEX" val="1"/>
  <p:tag name="KSO_WM_SLIDE_ID" val="custom20184553_1"/>
  <p:tag name="KSO_WM_TAG_VERSION" val="1.0"/>
  <p:tag name="KSO_WM_TEMPLATE_INDEX" val="20184553"/>
  <p:tag name="KSO_WM_TEMPLATE_CATEGORY" val="custom"/>
  <p:tag name="KSO_WM_TEMPLATE_THUMBS_INDEX" val="1、6、10、14、20、26、27、28、29、31"/>
</p:tagLst>
</file>

<file path=ppt/theme/theme1.xml><?xml version="1.0" encoding="utf-8"?>
<a:theme xmlns:a="http://schemas.openxmlformats.org/drawingml/2006/main" name="Office 主题">
  <a:themeElements>
    <a:clrScheme name="自定义 214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1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37</Words>
  <Application>Microsoft Office PowerPoint</Application>
  <PresentationFormat>Panorámica</PresentationFormat>
  <Paragraphs>14</Paragraphs>
  <Slides>13</Slides>
  <Notes>1</Notes>
  <HiddenSlides>0</HiddenSlides>
  <MMClips>1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21" baseType="lpstr">
      <vt:lpstr>Arial</vt:lpstr>
      <vt:lpstr>宋体</vt:lpstr>
      <vt:lpstr>站酷快乐体2016修订版</vt:lpstr>
      <vt:lpstr>Vani</vt:lpstr>
      <vt:lpstr>Calibri</vt:lpstr>
      <vt:lpstr>微软雅黑</vt:lpstr>
      <vt:lpstr>Comic Sans MS</vt:lpstr>
      <vt:lpstr>Office 主题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8</cp:revision>
  <dcterms:created xsi:type="dcterms:W3CDTF">2018-03-01T02:03:00Z</dcterms:created>
  <dcterms:modified xsi:type="dcterms:W3CDTF">2020-07-12T16:42:44Z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2052-10.1.0.7520</vt:lpwstr>
  </property>
</Properties>
</file>