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95" r:id="rId7"/>
    <p:sldId id="261" r:id="rId8"/>
    <p:sldId id="262" r:id="rId9"/>
    <p:sldId id="263" r:id="rId10"/>
    <p:sldId id="264" r:id="rId11"/>
    <p:sldId id="265" r:id="rId12"/>
    <p:sldId id="266" r:id="rId13"/>
    <p:sldId id="282" r:id="rId14"/>
    <p:sldId id="283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33"/>
    <p:restoredTop sz="94755"/>
  </p:normalViewPr>
  <p:slideViewPr>
    <p:cSldViewPr snapToGrid="0" snapToObjects="1">
      <p:cViewPr varScale="1">
        <p:scale>
          <a:sx n="92" d="100"/>
          <a:sy n="92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4A9AF-79AB-D14A-8FDD-C145D5B5F772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D1939-76A5-F04B-BE8C-BA1A82591D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8969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1080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35F3A-03C2-5341-9C13-0051EE18A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24FB2A-0388-E044-B4F1-9313A2424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793196-FE5D-7E48-9D1A-095E57FF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57EA52-9889-6A4B-8F18-2F0256C25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A2B607-10E2-B745-ADCA-A4D2AC45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172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CF223-D089-5F45-8F88-D1ED8D55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79DBC7-FC6F-A641-A58D-8DE2D252E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354E84-072F-A74A-8D7D-2D67A5DA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41E7BC-E5ED-A047-9D98-902CEB0F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B19AD9-8BB1-2449-8203-62D862BC7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519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83C31-7666-8948-8AC7-2450F981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261E56-6191-6C40-98B8-72830F327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BC4353-0968-8D45-BA24-C878CEAF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3CE28-5C25-9241-A38C-2660BDDB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255175-DF2E-E742-96EC-B0000D9A3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784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3C0FF-2C0E-C140-91F5-508AA59F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322855-A7CF-8640-B290-30A0D1AE2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9490F8-716E-774D-963D-916D2D91D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337BAF-CC72-3941-8488-9AC3C8FA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783994-C801-074B-B107-177BAA6D0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9771CF-2B9C-1E4B-AE3E-2D9044B2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716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C76B-D730-5D49-9C36-AE8D86DE4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96857A-9A4B-8E4D-8FDF-A690771D8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3E3EA1-1E5C-824F-B4F3-323B444F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C72E500-7E77-0743-BB1C-3A76531A0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D955B0-C644-5E49-9012-F75780055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72954A-57D4-DB44-B80F-5EB08C4A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4B7CB2-BA9B-2A4B-8246-6FD6A4622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B6BCBF-A1E5-B340-9E7A-91E24252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994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96CA9-5A45-BC4E-9CB4-431C311D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59B771-B710-D148-912D-286E8DE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138DA3-ABFC-8C47-BBCD-CFA9322A1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A61A63-3386-BD47-BC1A-174A4A3F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762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B6A2BF9-8F17-F647-85B1-CAC4C2B7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D953B8-4276-9B43-8428-A0A7873CF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000F2D-D600-B44A-B9DC-9BD5A2BE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57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7E2ECF-0DF1-B041-9B50-9E31EC78C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47703E-E090-3F4D-A022-A05BE2584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7AD36C-2082-504C-96F2-FB27BFFCF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4CA734-2049-344A-B82D-7DA937CF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2F5DEC-3A33-314A-8F20-78078A97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17F098-821E-854B-8FB2-814E5B8B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030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B58838-119D-9E4F-9196-7D2CE046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25D7085-C472-0148-A13E-433BC59E99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86CCC3-57A7-8A48-AA92-A1BDCF47D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609F97-A3D2-8D40-B78C-6430AAEEB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656F4-52EB-C14C-A274-F5BCFDBCC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160912-4F39-0543-8676-CFDDD550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553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96523-C6FB-1D41-BED4-B0E2C58F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3DFF17-76BE-7A4A-97A1-83F370819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300A3-FBDC-034D-AF77-48CC3A42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C98EEA-3864-6F41-A025-2910139F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56348C-829C-304C-B65E-13822275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589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BB3E9-EB7E-404F-BECB-835F9205B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5319E7-C65C-0C4D-884D-EC455F009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62095A-6897-1444-9F50-1CA9C80ED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C86C28-F2CB-D045-8B4F-B5172E93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519980-797C-C044-A1FF-7F2A080C9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57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C6DFF64-4552-6A41-93B8-519523450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E3BD6D-4162-B84D-B851-669CBA2DC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C6BC52-B978-0B49-84A5-2DEBED842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626F6-E76F-5041-85F3-802E8F937409}" type="datetimeFigureOut">
              <a:rPr lang="es-CL" smtClean="0"/>
              <a:t>08-07-20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EF40AE-4A56-E74C-8BA1-73A6610BF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994457-9296-374D-972A-0ABF39683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094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3.png"/><Relationship Id="rId7" Type="http://schemas.microsoft.com/office/2007/relationships/hdphoto" Target="../media/hdphoto4.wdp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5.xml"/><Relationship Id="rId7" Type="http://schemas.openxmlformats.org/officeDocument/2006/relationships/image" Target="../media/image7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6.png"/><Relationship Id="rId4" Type="http://schemas.openxmlformats.org/officeDocument/2006/relationships/image" Target="../media/image5.gif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14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tiff"/><Relationship Id="rId11" Type="http://schemas.openxmlformats.org/officeDocument/2006/relationships/image" Target="../media/image13.gif"/><Relationship Id="rId5" Type="http://schemas.openxmlformats.org/officeDocument/2006/relationships/image" Target="../media/image11.png"/><Relationship Id="rId10" Type="http://schemas.microsoft.com/office/2007/relationships/hdphoto" Target="../media/hdphoto7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.png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7.png"/><Relationship Id="rId4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microsoft.com/office/2007/relationships/hdphoto" Target="../media/hdphoto13.wdp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2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2.gif"/><Relationship Id="rId5" Type="http://schemas.openxmlformats.org/officeDocument/2006/relationships/image" Target="../media/image2.tiff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2.tiff"/><Relationship Id="rId12" Type="http://schemas.microsoft.com/office/2007/relationships/hdphoto" Target="../media/hdphoto15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4" Type="http://schemas.openxmlformats.org/officeDocument/2006/relationships/audio" Target="../media/media3.mp3"/><Relationship Id="rId9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microsoft.com/office/2007/relationships/media" Target="../media/media3.mp3"/><Relationship Id="rId7" Type="http://schemas.openxmlformats.org/officeDocument/2006/relationships/image" Target="../media/image2.tiff"/><Relationship Id="rId12" Type="http://schemas.microsoft.com/office/2007/relationships/hdphoto" Target="../media/hdphoto16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10" Type="http://schemas.microsoft.com/office/2007/relationships/hdphoto" Target="../media/hdphoto14.wdp"/><Relationship Id="rId4" Type="http://schemas.openxmlformats.org/officeDocument/2006/relationships/audio" Target="../media/media3.mp3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74C9E3-32DE-714D-9E34-2FD52E6BB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" y="0"/>
            <a:ext cx="1214875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495CF41-4004-B549-8C83-17EC1BBA985D}"/>
              </a:ext>
            </a:extLst>
          </p:cNvPr>
          <p:cNvSpPr/>
          <p:nvPr/>
        </p:nvSpPr>
        <p:spPr>
          <a:xfrm>
            <a:off x="4068265" y="2828835"/>
            <a:ext cx="4055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902030302020204" pitchFamily="66" charset="0"/>
              </a:rPr>
              <a:t>Profesiones y oficios</a:t>
            </a:r>
            <a:endParaRPr lang="es-ES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63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CD2110-3CFE-D04E-81CC-9DE04BDD6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847556E-25B9-3947-A764-1781D2012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360" y="2331720"/>
            <a:ext cx="4983480" cy="4983480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BBFCE47A-3084-634B-BA08-D63CAE562F77}"/>
              </a:ext>
            </a:extLst>
          </p:cNvPr>
          <p:cNvSpPr/>
          <p:nvPr/>
        </p:nvSpPr>
        <p:spPr>
          <a:xfrm>
            <a:off x="4008120" y="502920"/>
            <a:ext cx="6598920" cy="292608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¿Sabias que las personas adultas realizan diferentes funciones?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1D0915C-19B7-EB43-A815-B7E363B43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5694" l="0" r="93672">
                        <a14:foregroundMark x1="12656" y1="32639" x2="13672" y2="65694"/>
                        <a14:foregroundMark x1="0" y1="46111" x2="5000" y2="47917"/>
                        <a14:foregroundMark x1="10703" y1="74306" x2="14297" y2="73611"/>
                        <a14:foregroundMark x1="7656" y1="94444" x2="14688" y2="93333"/>
                        <a14:foregroundMark x1="81641" y1="21667" x2="86016" y2="22222"/>
                        <a14:foregroundMark x1="84297" y1="58333" x2="85313" y2="73056"/>
                        <a14:foregroundMark x1="67344" y1="80417" x2="68984" y2="87778"/>
                        <a14:foregroundMark x1="92031" y1="46111" x2="93672" y2="38194"/>
                        <a14:foregroundMark x1="27656" y1="79861" x2="22344" y2="956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3819801"/>
            <a:ext cx="5379720" cy="2929706"/>
          </a:xfrm>
          <a:prstGeom prst="rect">
            <a:avLst/>
          </a:prstGeom>
        </p:spPr>
      </p:pic>
      <p:sp>
        <p:nvSpPr>
          <p:cNvPr id="9" name="Llamada de nube 8">
            <a:extLst>
              <a:ext uri="{FF2B5EF4-FFF2-40B4-BE49-F238E27FC236}">
                <a16:creationId xmlns:a16="http://schemas.microsoft.com/office/drawing/2014/main" id="{93255D3D-2938-834C-B171-1508015B1301}"/>
              </a:ext>
            </a:extLst>
          </p:cNvPr>
          <p:cNvSpPr/>
          <p:nvPr/>
        </p:nvSpPr>
        <p:spPr>
          <a:xfrm>
            <a:off x="4008120" y="502920"/>
            <a:ext cx="6598920" cy="292608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A estas funciones le llamamamos profesiones y oficios</a:t>
            </a:r>
          </a:p>
        </p:txBody>
      </p:sp>
    </p:spTree>
    <p:extLst>
      <p:ext uri="{BB962C8B-B14F-4D97-AF65-F5344CB8AC3E}">
        <p14:creationId xmlns:p14="http://schemas.microsoft.com/office/powerpoint/2010/main" val="250751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E226CB5-16B7-4C48-AC95-830625B13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6B86D2-721F-2946-9D8B-790B2B845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133600"/>
            <a:ext cx="4983480" cy="4983480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9B8E95BA-15CE-5E40-9080-453EA5ED2150}"/>
              </a:ext>
            </a:extLst>
          </p:cNvPr>
          <p:cNvSpPr/>
          <p:nvPr/>
        </p:nvSpPr>
        <p:spPr>
          <a:xfrm>
            <a:off x="3444240" y="777240"/>
            <a:ext cx="7650480" cy="316992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Hoy aprenderemos de profesiones muy importantes que prestan servicio a nuestra comunidad.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372C85D-6F4C-DC44-A1F3-C67CFE847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733" y="3626556"/>
            <a:ext cx="2667000" cy="323144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E796C2-445B-B943-B50F-0BE4833E0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9132" y="2850328"/>
            <a:ext cx="5124228" cy="426647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19B24A0-E984-4045-959D-4C59AE566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3255" y="2487853"/>
            <a:ext cx="3393943" cy="449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1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E2802D-4A48-9C43-9C47-86E9B7C7F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4B1B50-ADD9-DC4B-8E81-EA1E992F3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041E57-9D75-2D4D-BC3D-A1BA57B0B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hlinkClick r:id="rId3" action="ppaction://hlinksldjump"/>
            <a:extLst>
              <a:ext uri="{FF2B5EF4-FFF2-40B4-BE49-F238E27FC236}">
                <a16:creationId xmlns:a16="http://schemas.microsoft.com/office/drawing/2014/main" id="{E3272814-E117-AE4C-9EC1-1FAD68FF5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" y="2067586"/>
            <a:ext cx="3649027" cy="4421307"/>
          </a:xfrm>
          <a:prstGeom prst="rect">
            <a:avLst/>
          </a:prstGeom>
        </p:spPr>
      </p:pic>
      <p:pic>
        <p:nvPicPr>
          <p:cNvPr id="6" name="Imagen 5">
            <a:hlinkClick r:id="" action="ppaction://noaction"/>
            <a:extLst>
              <a:ext uri="{FF2B5EF4-FFF2-40B4-BE49-F238E27FC236}">
                <a16:creationId xmlns:a16="http://schemas.microsoft.com/office/drawing/2014/main" id="{61926DCA-CB45-6F42-8928-90F883AFF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4284" y="2334376"/>
            <a:ext cx="5124228" cy="4266470"/>
          </a:xfrm>
          <a:prstGeom prst="rect">
            <a:avLst/>
          </a:prstGeom>
        </p:spPr>
      </p:pic>
      <p:pic>
        <p:nvPicPr>
          <p:cNvPr id="7" name="Imagen 6">
            <a:hlinkClick r:id="" action="ppaction://noaction"/>
            <a:extLst>
              <a:ext uri="{FF2B5EF4-FFF2-40B4-BE49-F238E27FC236}">
                <a16:creationId xmlns:a16="http://schemas.microsoft.com/office/drawing/2014/main" id="{ECEEDC36-BDED-4A4A-839D-EE1F578C30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1708" y="2358454"/>
            <a:ext cx="3393943" cy="449954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B2F5A0F-4BEA-E549-B4E7-2DA1EDA27FF9}"/>
              </a:ext>
            </a:extLst>
          </p:cNvPr>
          <p:cNvSpPr/>
          <p:nvPr/>
        </p:nvSpPr>
        <p:spPr>
          <a:xfrm>
            <a:off x="2006540" y="583513"/>
            <a:ext cx="8049832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¿Por cuál quieres empezar?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9A04041-551D-3943-838A-8F27436712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154" y="365125"/>
            <a:ext cx="1524000" cy="1524000"/>
          </a:xfrm>
          <a:prstGeom prst="rect">
            <a:avLst/>
          </a:prstGeom>
        </p:spPr>
      </p:pic>
      <p:sp>
        <p:nvSpPr>
          <p:cNvPr id="8" name="Elipse 7">
            <a:hlinkClick r:id="" action="ppaction://noaction"/>
            <a:extLst>
              <a:ext uri="{FF2B5EF4-FFF2-40B4-BE49-F238E27FC236}">
                <a16:creationId xmlns:a16="http://schemas.microsoft.com/office/drawing/2014/main" id="{C897827E-79F0-1741-8EB7-134C994FD08E}"/>
              </a:ext>
            </a:extLst>
          </p:cNvPr>
          <p:cNvSpPr/>
          <p:nvPr/>
        </p:nvSpPr>
        <p:spPr>
          <a:xfrm>
            <a:off x="10561320" y="914400"/>
            <a:ext cx="502920" cy="457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3665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011C60D-B1FF-6F40-845E-49BE9DC26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21CD143-E9BF-2745-B045-87391091E2F8}"/>
              </a:ext>
            </a:extLst>
          </p:cNvPr>
          <p:cNvSpPr/>
          <p:nvPr/>
        </p:nvSpPr>
        <p:spPr>
          <a:xfrm>
            <a:off x="2077463" y="361295"/>
            <a:ext cx="8037073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LOS DOCTORES O MEDICOS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F0943AE-0062-3A44-886E-A1FF67D84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2" y="1645920"/>
            <a:ext cx="3649027" cy="44213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466FDFC-E65E-DE4E-BEF4-B7FF17139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647" y="2026919"/>
            <a:ext cx="8037072" cy="4520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1139CB0-F531-3043-840E-5BEF5739D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183" y="4437599"/>
            <a:ext cx="1699437" cy="20591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8F3DD43-3299-7040-A3BA-DB2881EF7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463" y="36129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2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DAEEB46A-553C-604A-B9FD-136B429CA8BF}"/>
              </a:ext>
            </a:extLst>
          </p:cNvPr>
          <p:cNvSpPr/>
          <p:nvPr/>
        </p:nvSpPr>
        <p:spPr>
          <a:xfrm>
            <a:off x="3927781" y="361295"/>
            <a:ext cx="4336445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Su función es: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94CD312-4EE6-E843-95B9-C46B344BF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284624"/>
            <a:ext cx="4716780" cy="549611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BFB8E5E-3A22-7844-B07A-EEB226896E02}"/>
              </a:ext>
            </a:extLst>
          </p:cNvPr>
          <p:cNvSpPr/>
          <p:nvPr/>
        </p:nvSpPr>
        <p:spPr>
          <a:xfrm>
            <a:off x="5196840" y="1550015"/>
            <a:ext cx="6320448" cy="2123658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Encontrar las causas de </a:t>
            </a:r>
          </a:p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la enfermedad y así poder</a:t>
            </a:r>
          </a:p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ayudar a que nos curemos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6B4807D-C7D6-0846-8517-0D79581AE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242" y="3673673"/>
            <a:ext cx="3106418" cy="31064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AF9970B-CCAD-C94B-A5A8-E0D75A1FB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3781" y="36129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7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razon (online-audio-converter.com).mp3" descr="Corazon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B4819E84-F81D-5A45-B057-091B3112A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80276" y="2144816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67EFAC5-45B7-0040-A026-13C0FECF7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6031D0F-B1F0-0C4E-ABA9-F9F199C01BBD}"/>
              </a:ext>
            </a:extLst>
          </p:cNvPr>
          <p:cNvSpPr/>
          <p:nvPr/>
        </p:nvSpPr>
        <p:spPr>
          <a:xfrm>
            <a:off x="2887783" y="361295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06717D-D317-9743-8AB4-D1D71D818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12" b="90000" l="10000" r="93000">
                        <a14:foregroundMark x1="9444" y1="33173" x2="8778" y2="21731"/>
                        <a14:foregroundMark x1="8778" y1="21731" x2="13222" y2="10865"/>
                        <a14:foregroundMark x1="13222" y1="10865" x2="21111" y2="6635"/>
                        <a14:foregroundMark x1="39000" y1="5000" x2="43111" y2="6058"/>
                        <a14:foregroundMark x1="40333" y1="4712" x2="42222" y2="6346"/>
                        <a14:foregroundMark x1="41889" y1="5192" x2="42778" y2="4904"/>
                        <a14:foregroundMark x1="90444" y1="44712" x2="93000" y2="35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21933">
            <a:off x="518159" y="1973590"/>
            <a:ext cx="3630676" cy="4195448"/>
          </a:xfrm>
          <a:prstGeom prst="rect">
            <a:avLst/>
          </a:prstGeom>
          <a:solidFill>
            <a:schemeClr val="accent2">
              <a:lumMod val="40000"/>
              <a:lumOff val="60000"/>
              <a:alpha val="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BDD1576-8CA5-4846-9732-1310294A44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106" y="0"/>
            <a:ext cx="2106294" cy="210629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DA1B127-B947-D44C-A1F3-F3002DBB3C7A}"/>
              </a:ext>
            </a:extLst>
          </p:cNvPr>
          <p:cNvSpPr/>
          <p:nvPr/>
        </p:nvSpPr>
        <p:spPr>
          <a:xfrm>
            <a:off x="671277" y="5954913"/>
            <a:ext cx="3324440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Estetoscopio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6BF9134-455D-3149-B385-51535B9398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4683" y="1165735"/>
            <a:ext cx="5603240" cy="560324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330C3DF-A1CD-0C44-A83A-DD02D6272D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91941">
            <a:off x="5650512" y="988614"/>
            <a:ext cx="3854194" cy="3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7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308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A600A-0936-994B-8698-0A4EAA3A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44274C-CBBA-974E-8B85-E98CEBCBE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B4E261-2A6F-A34A-ABAC-FEC88DAEF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0" b="89975" l="3415" r="92073">
                        <a14:foregroundMark x1="10122" y1="68655" x2="31585" y2="25761"/>
                        <a14:foregroundMark x1="39512" y1="9137" x2="54268" y2="7741"/>
                        <a14:foregroundMark x1="54268" y1="7741" x2="60488" y2="9137"/>
                        <a14:foregroundMark x1="5610" y1="72208" x2="5610" y2="64975"/>
                        <a14:foregroundMark x1="5610" y1="64975" x2="7805" y2="57868"/>
                        <a14:foregroundMark x1="7805" y1="57868" x2="8537" y2="56853"/>
                        <a14:foregroundMark x1="2195" y1="70939" x2="3415" y2="63579"/>
                        <a14:foregroundMark x1="3415" y1="63579" x2="5976" y2="59137"/>
                        <a14:foregroundMark x1="30732" y1="82487" x2="35610" y2="50508"/>
                        <a14:foregroundMark x1="35610" y1="50508" x2="38659" y2="43274"/>
                        <a14:foregroundMark x1="38659" y1="43274" x2="42927" y2="39340"/>
                        <a14:foregroundMark x1="44390" y1="85787" x2="44634" y2="62183"/>
                        <a14:foregroundMark x1="64146" y1="89594" x2="67927" y2="46066"/>
                        <a14:foregroundMark x1="67927" y1="46066" x2="70976" y2="41497"/>
                        <a14:foregroundMark x1="52317" y1="83376" x2="54146" y2="42005"/>
                        <a14:foregroundMark x1="54146" y1="42005" x2="55976" y2="38832"/>
                        <a14:foregroundMark x1="92073" y1="73604" x2="76098" y2="31726"/>
                        <a14:foregroundMark x1="76098" y1="31726" x2="67439" y2="20558"/>
                        <a14:foregroundMark x1="67439" y1="20558" x2="63659" y2="18655"/>
                        <a14:foregroundMark x1="38049" y1="20178" x2="45488" y2="20431"/>
                        <a14:foregroundMark x1="45488" y1="20431" x2="59390" y2="17640"/>
                        <a14:foregroundMark x1="59390" y1="17640" x2="60000" y2="173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517" y="1806147"/>
            <a:ext cx="4741806" cy="45567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7A3AE70-6166-9C40-9EB5-20607F25E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3606" y="-51620"/>
            <a:ext cx="2159052" cy="215905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1400C3E-7C24-0D4E-BB8F-7D202C20DDFB}"/>
              </a:ext>
            </a:extLst>
          </p:cNvPr>
          <p:cNvSpPr/>
          <p:nvPr/>
        </p:nvSpPr>
        <p:spPr>
          <a:xfrm>
            <a:off x="3268403" y="243453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6444AD9-D8D0-7147-BE58-F6CCA3A8E35E}"/>
              </a:ext>
            </a:extLst>
          </p:cNvPr>
          <p:cNvSpPr/>
          <p:nvPr/>
        </p:nvSpPr>
        <p:spPr>
          <a:xfrm>
            <a:off x="860863" y="6028442"/>
            <a:ext cx="3324440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Bata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088C98CB-A2DB-6948-947D-CE04BE9EC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781174" y="1459552"/>
            <a:ext cx="3830894" cy="5075935"/>
          </a:xfrm>
        </p:spPr>
      </p:pic>
    </p:spTree>
    <p:extLst>
      <p:ext uri="{BB962C8B-B14F-4D97-AF65-F5344CB8AC3E}">
        <p14:creationId xmlns:p14="http://schemas.microsoft.com/office/powerpoint/2010/main" val="29084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41650B5-F178-EF4F-9F57-AF1A53B5A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1F255D2-7E2A-8A4A-AEE0-7039170D8E0B}"/>
              </a:ext>
            </a:extLst>
          </p:cNvPr>
          <p:cNvSpPr/>
          <p:nvPr/>
        </p:nvSpPr>
        <p:spPr>
          <a:xfrm>
            <a:off x="3192583" y="230188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EC9BFC-EBE0-4241-9A07-B2E4DB111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0940" y="230188"/>
            <a:ext cx="2159052" cy="21590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4C592EB-D605-8A49-BA46-60E4C915F6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7111" r="90667">
                        <a14:foregroundMark x1="7333" y1="80638" x2="8444" y2="78936"/>
                        <a14:foregroundMark x1="89778" y1="28085" x2="90667" y2="263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716" y="990600"/>
            <a:ext cx="5039270" cy="526323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0F998AA-C55A-A54A-AC79-8F98D6E1B22E}"/>
              </a:ext>
            </a:extLst>
          </p:cNvPr>
          <p:cNvSpPr/>
          <p:nvPr/>
        </p:nvSpPr>
        <p:spPr>
          <a:xfrm>
            <a:off x="784663" y="5738882"/>
            <a:ext cx="3558738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Termómetro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A814846-26D8-6649-9BCD-5015E59906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7647" y="1882300"/>
            <a:ext cx="3768567" cy="43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0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4A6EBC-0CCC-0C43-AC18-FDE9340E0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82340CD-A53A-6A46-B98F-85B46AFAD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76556" y="1704340"/>
            <a:ext cx="3912916" cy="4788535"/>
          </a:xfr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A2D39A4-0A87-7845-A34C-1BC1B6CC7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5" b="90685" l="4910" r="90882">
                        <a14:foregroundMark x1="11523" y1="30976" x2="23046" y2="27273"/>
                        <a14:foregroundMark x1="23046" y1="27273" x2="31062" y2="12682"/>
                        <a14:foregroundMark x1="8216" y1="28171" x2="7515" y2="14478"/>
                        <a14:foregroundMark x1="7515" y1="14478" x2="11824" y2="24130"/>
                        <a14:foregroundMark x1="20140" y1="24916" x2="18036" y2="6622"/>
                        <a14:foregroundMark x1="31062" y1="24130" x2="65832" y2="10662"/>
                        <a14:foregroundMark x1="58918" y1="19641" x2="69739" y2="15039"/>
                        <a14:foregroundMark x1="69739" y1="15039" x2="80361" y2="13917"/>
                        <a14:foregroundMark x1="63327" y1="6173" x2="74449" y2="8979"/>
                        <a14:foregroundMark x1="74449" y1="8979" x2="79960" y2="13131"/>
                        <a14:foregroundMark x1="60020" y1="5387" x2="71443" y2="5051"/>
                        <a14:foregroundMark x1="71443" y1="5051" x2="79659" y2="13468"/>
                        <a14:foregroundMark x1="81463" y1="15600" x2="73848" y2="5836"/>
                        <a14:foregroundMark x1="73848" y1="5836" x2="71643" y2="4602"/>
                        <a14:foregroundMark x1="64429" y1="5387" x2="75752" y2="8081"/>
                        <a14:foregroundMark x1="75752" y1="8081" x2="82565" y2="15152"/>
                        <a14:foregroundMark x1="7816" y1="61392" x2="6012" y2="11448"/>
                        <a14:foregroundMark x1="34269" y1="17172" x2="56012" y2="9877"/>
                        <a14:foregroundMark x1="20140" y1="9877" x2="49499" y2="6622"/>
                        <a14:foregroundMark x1="84369" y1="43547" x2="90882" y2="21661"/>
                        <a14:foregroundMark x1="8216" y1="13131" x2="22745" y2="15152"/>
                        <a14:foregroundMark x1="4910" y1="12346" x2="16633" y2="12346"/>
                        <a14:foregroundMark x1="16633" y1="12346" x2="22345" y2="9877"/>
                        <a14:foregroundMark x1="83968" y1="17621" x2="77355" y2="6734"/>
                        <a14:foregroundMark x1="77355" y1="6734" x2="66533" y2="4153"/>
                        <a14:foregroundMark x1="67635" y1="3367" x2="78657" y2="7520"/>
                        <a14:foregroundMark x1="78657" y1="7520" x2="85371" y2="17621"/>
                        <a14:foregroundMark x1="70541" y1="3367" x2="81062" y2="16723"/>
                        <a14:foregroundMark x1="23447" y1="69136" x2="79960" y2="53311"/>
                        <a14:foregroundMark x1="23848" y1="82492" x2="61824" y2="62290"/>
                        <a14:foregroundMark x1="28858" y1="90685" x2="40982" y2="86644"/>
                        <a14:foregroundMark x1="40982" y1="86644" x2="53507" y2="760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51941">
            <a:off x="523409" y="2236453"/>
            <a:ext cx="4204538" cy="3753751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F39B61C-B64A-5845-AE59-191DB02F0A78}"/>
              </a:ext>
            </a:extLst>
          </p:cNvPr>
          <p:cNvSpPr/>
          <p:nvPr/>
        </p:nvSpPr>
        <p:spPr>
          <a:xfrm>
            <a:off x="982783" y="5978734"/>
            <a:ext cx="323869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Baja lengua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E0F67E9-3307-3040-A3B1-D48EFA050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6700" y="171380"/>
            <a:ext cx="2159052" cy="215905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1C564600-6CF8-3746-A296-07CF23913B2D}"/>
              </a:ext>
            </a:extLst>
          </p:cNvPr>
          <p:cNvSpPr/>
          <p:nvPr/>
        </p:nvSpPr>
        <p:spPr>
          <a:xfrm>
            <a:off x="3573583" y="388107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446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A36E2-855F-4B4F-AFB0-09F22D9C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EL DOCTOR.mp4" descr="EL DOCTOR.mp4">
            <a:hlinkClick r:id="" action="ppaction://media"/>
            <a:extLst>
              <a:ext uri="{FF2B5EF4-FFF2-40B4-BE49-F238E27FC236}">
                <a16:creationId xmlns:a16="http://schemas.microsoft.com/office/drawing/2014/main" id="{B4AEF457-7D44-4541-82D9-91C50DF1F16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176963"/>
          </a:xfrm>
        </p:spPr>
      </p:pic>
    </p:spTree>
    <p:extLst>
      <p:ext uri="{BB962C8B-B14F-4D97-AF65-F5344CB8AC3E}">
        <p14:creationId xmlns:p14="http://schemas.microsoft.com/office/powerpoint/2010/main" val="425558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E88877E5-C228-3443-BDA4-2DB840009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526E9B4F-6CC3-D34F-9E26-EE189A1D7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-179024" y="2596042"/>
            <a:ext cx="5280305" cy="3526771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Cuando hay alguna emergencia, sus pacientes ocupan una ambulancia para llegar al hospital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E812CB1-099A-BD43-9EFB-788F533D6A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1676" y="2359648"/>
            <a:ext cx="7110324" cy="3999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Marcador de contenido 8">
            <a:extLst>
              <a:ext uri="{FF2B5EF4-FFF2-40B4-BE49-F238E27FC236}">
                <a16:creationId xmlns:a16="http://schemas.microsoft.com/office/drawing/2014/main" id="{49AE43D6-92A4-7841-A74B-4DA76B630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95807">
            <a:off x="8022290" y="4814659"/>
            <a:ext cx="2782411" cy="18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4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3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251F517E-B34A-E140-83C5-77245D452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E88877E5-C228-3443-BDA4-2DB840009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 algunas ocasiones cuando el paciente se encuentra muy alejado, utilizan un helicóptero.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E812CB1-099A-BD43-9EFB-788F533D6A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6462" y="2054100"/>
            <a:ext cx="7405551" cy="4165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E46A5B3B-8AC4-7740-BEDA-A3352F286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1838" y1="37615" x2="25879" y2="37813"/>
                        <a14:foregroundMark x1="19489" y1="37500" x2="21519" y2="37599"/>
                        <a14:foregroundMark x1="25879" y1="37813" x2="34665" y2="35938"/>
                        <a14:backgroundMark x1="22843" y1="33125" x2="25879" y2="32188"/>
                        <a14:backgroundMark x1="26677" y1="31875" x2="30032" y2="31563"/>
                        <a14:backgroundMark x1="30032" y1="31250" x2="36102" y2="29375"/>
                        <a14:backgroundMark x1="36102" y1="29375" x2="37380" y2="2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840" y="2193583"/>
            <a:ext cx="6081702" cy="3341249"/>
          </a:xfrm>
          <a:prstGeom prst="rect">
            <a:avLst/>
          </a:prstGeom>
        </p:spPr>
      </p:pic>
      <p:pic>
        <p:nvPicPr>
          <p:cNvPr id="13" name="Marcador de contenido 11">
            <a:extLst>
              <a:ext uri="{FF2B5EF4-FFF2-40B4-BE49-F238E27FC236}">
                <a16:creationId xmlns:a16="http://schemas.microsoft.com/office/drawing/2014/main" id="{4896789D-114E-B041-845B-9E12FAC279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1838" y1="37615" x2="25879" y2="37813"/>
                        <a14:foregroundMark x1="19489" y1="37500" x2="21519" y2="37599"/>
                        <a14:foregroundMark x1="25879" y1="37813" x2="34665" y2="35938"/>
                        <a14:backgroundMark x1="22843" y1="33125" x2="25879" y2="32188"/>
                        <a14:backgroundMark x1="26677" y1="31875" x2="30032" y2="31563"/>
                        <a14:backgroundMark x1="30032" y1="31250" x2="36102" y2="29375"/>
                        <a14:backgroundMark x1="36102" y1="29375" x2="37380" y2="2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9497" y="2273099"/>
            <a:ext cx="3371355" cy="18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0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77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61 0.06458 L -0.21315 0.35787 " pathEditMode="relative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251F517E-B34A-E140-83C5-77245D452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E88877E5-C228-3443-BDA4-2DB840009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 tienes alguna emergencia y necesitas llegar al hospital puedes llamar al siguiente número 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hlinkClick r:id="rId8" action="ppaction://hlinksldjump"/>
            <a:extLst>
              <a:ext uri="{FF2B5EF4-FFF2-40B4-BE49-F238E27FC236}">
                <a16:creationId xmlns:a16="http://schemas.microsoft.com/office/drawing/2014/main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1E48974-9A86-AA42-855B-8AF760E74A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30" b="99459" l="1954" r="89577">
                        <a14:foregroundMark x1="5863" y1="34595" x2="20358" y2="37838"/>
                        <a14:foregroundMark x1="2606" y1="22162" x2="17264" y2="25405"/>
                        <a14:foregroundMark x1="3420" y1="42703" x2="27036" y2="48649"/>
                        <a14:foregroundMark x1="26873" y1="40000" x2="18078" y2="12432"/>
                        <a14:backgroundMark x1="2606" y1="78378" x2="24267" y2="86486"/>
                        <a14:backgroundMark x1="24267" y1="86486" x2="26059" y2="89189"/>
                        <a14:backgroundMark x1="8632" y1="94595" x2="15798" y2="95135"/>
                        <a14:backgroundMark x1="15798" y1="95135" x2="28502" y2="89730"/>
                        <a14:backgroundMark x1="28502" y1="89730" x2="28664" y2="89189"/>
                        <a14:backgroundMark x1="4235" y1="73514" x2="13681" y2="74054"/>
                        <a14:backgroundMark x1="13681" y1="74054" x2="29805" y2="69730"/>
                        <a14:backgroundMark x1="29805" y1="69730" x2="29479" y2="67027"/>
                        <a14:backgroundMark x1="1303" y1="75135" x2="5863" y2="67027"/>
                        <a14:backgroundMark x1="5863" y1="90811" x2="12704" y2="89189"/>
                        <a14:backgroundMark x1="12704" y1="89189" x2="19218" y2="89189"/>
                        <a14:backgroundMark x1="19218" y1="89189" x2="25896" y2="96216"/>
                        <a14:backgroundMark x1="25896" y1="96216" x2="27199" y2="99459"/>
                        <a14:backgroundMark x1="26059" y1="82703" x2="25407" y2="74054"/>
                        <a14:backgroundMark x1="25407" y1="75135" x2="25407" y2="81081"/>
                        <a14:backgroundMark x1="4235" y1="90811" x2="7329" y2="90270"/>
                        <a14:backgroundMark x1="46743" y1="31892" x2="54560" y2="32432"/>
                        <a14:backgroundMark x1="54560" y1="32432" x2="60098" y2="31351"/>
                        <a14:backgroundMark x1="53583" y1="15676" x2="53746" y2="57838"/>
                        <a14:backgroundMark x1="53746" y1="57838" x2="53746" y2="572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9887" y="1985078"/>
            <a:ext cx="13523535" cy="4074681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2937D5E-DC65-7844-AF7D-861501E65C43}"/>
              </a:ext>
            </a:extLst>
          </p:cNvPr>
          <p:cNvSpPr/>
          <p:nvPr/>
        </p:nvSpPr>
        <p:spPr>
          <a:xfrm>
            <a:off x="7057907" y="4548161"/>
            <a:ext cx="19931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131</a:t>
            </a:r>
          </a:p>
        </p:txBody>
      </p:sp>
    </p:spTree>
    <p:extLst>
      <p:ext uri="{BB962C8B-B14F-4D97-AF65-F5344CB8AC3E}">
        <p14:creationId xmlns:p14="http://schemas.microsoft.com/office/powerpoint/2010/main" val="11596763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125</Words>
  <Application>Microsoft Macintosh PowerPoint</Application>
  <PresentationFormat>Panorámica</PresentationFormat>
  <Paragraphs>23</Paragraphs>
  <Slides>14</Slides>
  <Notes>1</Notes>
  <HiddenSlides>0</HiddenSlides>
  <MMClips>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63</cp:revision>
  <dcterms:created xsi:type="dcterms:W3CDTF">2020-07-03T14:01:47Z</dcterms:created>
  <dcterms:modified xsi:type="dcterms:W3CDTF">2020-07-08T22:23:35Z</dcterms:modified>
</cp:coreProperties>
</file>