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mp4" ContentType="vide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2" r:id="rId4"/>
    <p:sldId id="273" r:id="rId5"/>
    <p:sldId id="289" r:id="rId6"/>
    <p:sldId id="278" r:id="rId7"/>
    <p:sldId id="275" r:id="rId8"/>
    <p:sldId id="276" r:id="rId9"/>
    <p:sldId id="279" r:id="rId10"/>
    <p:sldId id="280" r:id="rId11"/>
    <p:sldId id="262" r:id="rId12"/>
    <p:sldId id="263" r:id="rId13"/>
    <p:sldId id="281" r:id="rId14"/>
    <p:sldId id="282" r:id="rId15"/>
    <p:sldId id="258" r:id="rId16"/>
    <p:sldId id="265" r:id="rId17"/>
    <p:sldId id="257" r:id="rId18"/>
    <p:sldId id="283" r:id="rId19"/>
    <p:sldId id="284" r:id="rId20"/>
    <p:sldId id="285" r:id="rId21"/>
    <p:sldId id="287" r:id="rId22"/>
    <p:sldId id="286" r:id="rId23"/>
    <p:sldId id="288" r:id="rId2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C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660"/>
  </p:normalViewPr>
  <p:slideViewPr>
    <p:cSldViewPr snapToGrid="0" snapToObjects="1">
      <p:cViewPr>
        <p:scale>
          <a:sx n="50" d="100"/>
          <a:sy n="50" d="100"/>
        </p:scale>
        <p:origin x="-1776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796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355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64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82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91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1879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04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967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351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95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62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EC8E4-D5F1-C240-B1FF-3360755B382D}" type="datetimeFigureOut">
              <a:rPr lang="es-ES" smtClean="0"/>
              <a:t>13-07-20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52C70-DB64-2145-A916-C1DF677DA16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83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microsoft.com/office/2007/relationships/hdphoto" Target="../media/hdphoto1.wdp"/><Relationship Id="rId7" Type="http://schemas.openxmlformats.org/officeDocument/2006/relationships/image" Target="../media/image3.png"/><Relationship Id="rId8" Type="http://schemas.microsoft.com/office/2007/relationships/hdphoto" Target="../media/hdphoto2.wdp"/><Relationship Id="rId9" Type="http://schemas.openxmlformats.org/officeDocument/2006/relationships/image" Target="../media/image4.png"/><Relationship Id="rId10" Type="http://schemas.microsoft.com/office/2007/relationships/hdphoto" Target="../media/hdphoto3.wdp"/><Relationship Id="rId11" Type="http://schemas.openxmlformats.org/officeDocument/2006/relationships/image" Target="../media/image5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4.wdp"/><Relationship Id="rId5" Type="http://schemas.openxmlformats.org/officeDocument/2006/relationships/image" Target="../media/image8.png"/><Relationship Id="rId6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6.wdp"/><Relationship Id="rId5" Type="http://schemas.openxmlformats.org/officeDocument/2006/relationships/image" Target="../media/image11.png"/><Relationship Id="rId6" Type="http://schemas.microsoft.com/office/2007/relationships/hdphoto" Target="../media/hdphoto7.wdp"/><Relationship Id="rId7" Type="http://schemas.openxmlformats.org/officeDocument/2006/relationships/image" Target="../media/image12.png"/><Relationship Id="rId8" Type="http://schemas.microsoft.com/office/2007/relationships/hdphoto" Target="../media/hdphoto8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20" Type="http://schemas.microsoft.com/office/2007/relationships/hdphoto" Target="../media/hdphoto17.wdp"/><Relationship Id="rId21" Type="http://schemas.openxmlformats.org/officeDocument/2006/relationships/image" Target="../media/image23.png"/><Relationship Id="rId22" Type="http://schemas.microsoft.com/office/2007/relationships/hdphoto" Target="../media/hdphoto18.wdp"/><Relationship Id="rId23" Type="http://schemas.openxmlformats.org/officeDocument/2006/relationships/image" Target="../media/image24.png"/><Relationship Id="rId24" Type="http://schemas.microsoft.com/office/2007/relationships/hdphoto" Target="../media/hdphoto19.wdp"/><Relationship Id="rId10" Type="http://schemas.microsoft.com/office/2007/relationships/hdphoto" Target="../media/hdphoto12.wdp"/><Relationship Id="rId11" Type="http://schemas.openxmlformats.org/officeDocument/2006/relationships/image" Target="../media/image18.png"/><Relationship Id="rId12" Type="http://schemas.microsoft.com/office/2007/relationships/hdphoto" Target="../media/hdphoto13.wdp"/><Relationship Id="rId13" Type="http://schemas.openxmlformats.org/officeDocument/2006/relationships/image" Target="../media/image19.png"/><Relationship Id="rId14" Type="http://schemas.microsoft.com/office/2007/relationships/hdphoto" Target="../media/hdphoto14.wdp"/><Relationship Id="rId15" Type="http://schemas.openxmlformats.org/officeDocument/2006/relationships/image" Target="../media/image20.png"/><Relationship Id="rId16" Type="http://schemas.microsoft.com/office/2007/relationships/hdphoto" Target="../media/hdphoto15.wdp"/><Relationship Id="rId17" Type="http://schemas.openxmlformats.org/officeDocument/2006/relationships/image" Target="../media/image21.png"/><Relationship Id="rId18" Type="http://schemas.microsoft.com/office/2007/relationships/hdphoto" Target="../media/hdphoto16.wdp"/><Relationship Id="rId19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microsoft.com/office/2007/relationships/hdphoto" Target="../media/hdphoto9.wdp"/><Relationship Id="rId5" Type="http://schemas.openxmlformats.org/officeDocument/2006/relationships/image" Target="../media/image15.png"/><Relationship Id="rId6" Type="http://schemas.microsoft.com/office/2007/relationships/hdphoto" Target="../media/hdphoto10.wdp"/><Relationship Id="rId7" Type="http://schemas.openxmlformats.org/officeDocument/2006/relationships/image" Target="../media/image16.png"/><Relationship Id="rId8" Type="http://schemas.microsoft.com/office/2007/relationships/hdphoto" Target="../media/hdphoto1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microsoft.com/office/2007/relationships/hdphoto" Target="../media/hdphoto20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5" Type="http://schemas.openxmlformats.org/officeDocument/2006/relationships/image" Target="../media/image17.png"/><Relationship Id="rId6" Type="http://schemas.microsoft.com/office/2007/relationships/hdphoto" Target="../media/hdphoto12.wdp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microsoft.com/office/2007/relationships/hdphoto" Target="../media/hdphoto21.wdp"/><Relationship Id="rId10" Type="http://schemas.openxmlformats.org/officeDocument/2006/relationships/image" Target="../media/image31.png"/><Relationship Id="rId11" Type="http://schemas.openxmlformats.org/officeDocument/2006/relationships/image" Target="../media/image5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png"/><Relationship Id="rId12" Type="http://schemas.microsoft.com/office/2007/relationships/hdphoto" Target="../media/hdphoto25.wdp"/><Relationship Id="rId13" Type="http://schemas.openxmlformats.org/officeDocument/2006/relationships/image" Target="../media/image5.png"/><Relationship Id="rId1" Type="http://schemas.microsoft.com/office/2007/relationships/media" Target="../media/media4.mp3"/><Relationship Id="rId2" Type="http://schemas.openxmlformats.org/officeDocument/2006/relationships/audio" Target="../media/media4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microsoft.com/office/2007/relationships/hdphoto" Target="../media/hdphoto22.wdp"/><Relationship Id="rId7" Type="http://schemas.openxmlformats.org/officeDocument/2006/relationships/image" Target="../media/image34.png"/><Relationship Id="rId8" Type="http://schemas.microsoft.com/office/2007/relationships/hdphoto" Target="../media/hdphoto23.wdp"/><Relationship Id="rId9" Type="http://schemas.openxmlformats.org/officeDocument/2006/relationships/image" Target="../media/image35.png"/><Relationship Id="rId10" Type="http://schemas.microsoft.com/office/2007/relationships/hdphoto" Target="../media/hdphoto24.wdp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png"/><Relationship Id="rId12" Type="http://schemas.microsoft.com/office/2007/relationships/hdphoto" Target="../media/hdphoto28.wdp"/><Relationship Id="rId13" Type="http://schemas.openxmlformats.org/officeDocument/2006/relationships/image" Target="../media/image5.png"/><Relationship Id="rId1" Type="http://schemas.microsoft.com/office/2007/relationships/media" Target="../media/media5.mp3"/><Relationship Id="rId2" Type="http://schemas.openxmlformats.org/officeDocument/2006/relationships/audio" Target="../media/media5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png"/><Relationship Id="rId5" Type="http://schemas.openxmlformats.org/officeDocument/2006/relationships/image" Target="../media/image12.png"/><Relationship Id="rId6" Type="http://schemas.microsoft.com/office/2007/relationships/hdphoto" Target="../media/hdphoto8.wdp"/><Relationship Id="rId7" Type="http://schemas.openxmlformats.org/officeDocument/2006/relationships/image" Target="../media/image37.png"/><Relationship Id="rId8" Type="http://schemas.microsoft.com/office/2007/relationships/hdphoto" Target="../media/hdphoto26.wdp"/><Relationship Id="rId9" Type="http://schemas.openxmlformats.org/officeDocument/2006/relationships/image" Target="../media/image38.png"/><Relationship Id="rId10" Type="http://schemas.microsoft.com/office/2007/relationships/hdphoto" Target="../media/hdphoto27.wdp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image" Target="../media/image5.png"/><Relationship Id="rId1" Type="http://schemas.microsoft.com/office/2007/relationships/media" Target="../media/media6.mp3"/><Relationship Id="rId2" Type="http://schemas.openxmlformats.org/officeDocument/2006/relationships/audio" Target="../media/media6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microsoft.com/office/2007/relationships/hdphoto" Target="../media/hdphoto29.wdp"/><Relationship Id="rId7" Type="http://schemas.openxmlformats.org/officeDocument/2006/relationships/image" Target="../media/image42.png"/><Relationship Id="rId8" Type="http://schemas.microsoft.com/office/2007/relationships/hdphoto" Target="../media/hdphoto30.wdp"/><Relationship Id="rId9" Type="http://schemas.openxmlformats.org/officeDocument/2006/relationships/image" Target="../media/image43.png"/><Relationship Id="rId10" Type="http://schemas.microsoft.com/office/2007/relationships/hdphoto" Target="../media/hdphoto3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microsoft.com/office/2007/relationships/hdphoto" Target="../media/hdphoto28.wdp"/><Relationship Id="rId5" Type="http://schemas.openxmlformats.org/officeDocument/2006/relationships/image" Target="../media/image17.png"/><Relationship Id="rId6" Type="http://schemas.microsoft.com/office/2007/relationships/hdphoto" Target="../media/hdphoto32.wdp"/><Relationship Id="rId7" Type="http://schemas.openxmlformats.org/officeDocument/2006/relationships/image" Target="../media/image47.png"/><Relationship Id="rId8" Type="http://schemas.microsoft.com/office/2007/relationships/hdphoto" Target="../media/hdphoto33.wdp"/><Relationship Id="rId9" Type="http://schemas.openxmlformats.org/officeDocument/2006/relationships/image" Target="../media/image20.png"/><Relationship Id="rId10" Type="http://schemas.microsoft.com/office/2007/relationships/hdphoto" Target="../media/hdphoto3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18.png"/><Relationship Id="rId5" Type="http://schemas.microsoft.com/office/2007/relationships/hdphoto" Target="../media/hdphoto35.wdp"/><Relationship Id="rId6" Type="http://schemas.openxmlformats.org/officeDocument/2006/relationships/image" Target="../media/image17.png"/><Relationship Id="rId7" Type="http://schemas.microsoft.com/office/2007/relationships/hdphoto" Target="../media/hdphoto32.wdp"/><Relationship Id="rId8" Type="http://schemas.openxmlformats.org/officeDocument/2006/relationships/image" Target="../media/image16.png"/><Relationship Id="rId9" Type="http://schemas.microsoft.com/office/2007/relationships/hdphoto" Target="../media/hdphoto36.wdp"/><Relationship Id="rId10" Type="http://schemas.openxmlformats.org/officeDocument/2006/relationships/image" Target="../media/image50.png"/><Relationship Id="rId11" Type="http://schemas.microsoft.com/office/2007/relationships/hdphoto" Target="../media/hdphoto3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51.png"/><Relationship Id="rId4" Type="http://schemas.microsoft.com/office/2007/relationships/hdphoto" Target="../media/hdphoto38.wdp"/><Relationship Id="rId5" Type="http://schemas.openxmlformats.org/officeDocument/2006/relationships/image" Target="../media/image23.png"/><Relationship Id="rId6" Type="http://schemas.microsoft.com/office/2007/relationships/hdphoto" Target="../media/hdphoto25.wdp"/><Relationship Id="rId7" Type="http://schemas.openxmlformats.org/officeDocument/2006/relationships/image" Target="../media/image22.png"/><Relationship Id="rId8" Type="http://schemas.microsoft.com/office/2007/relationships/hdphoto" Target="../media/hdphoto39.wdp"/><Relationship Id="rId9" Type="http://schemas.openxmlformats.org/officeDocument/2006/relationships/image" Target="../media/image24.png"/><Relationship Id="rId10" Type="http://schemas.microsoft.com/office/2007/relationships/hdphoto" Target="../media/hdphoto40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1" Type="http://schemas.microsoft.com/office/2007/relationships/hdphoto" Target="../media/hdphoto42.wdp"/><Relationship Id="rId12" Type="http://schemas.openxmlformats.org/officeDocument/2006/relationships/image" Target="../media/image5.png"/><Relationship Id="rId1" Type="http://schemas.openxmlformats.org/officeDocument/2006/relationships/audio" Target="NULL" TargetMode="External"/><Relationship Id="rId2" Type="http://schemas.microsoft.com/office/2007/relationships/media" Target="../media/media7.mp3"/><Relationship Id="rId3" Type="http://schemas.microsoft.com/office/2007/relationships/media" Target="../media/media8.mp3"/><Relationship Id="rId4" Type="http://schemas.openxmlformats.org/officeDocument/2006/relationships/audio" Target="../media/media8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microsoft.com/office/2007/relationships/hdphoto" Target="../media/hdphoto41.wdp"/><Relationship Id="rId10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png"/><Relationship Id="rId12" Type="http://schemas.microsoft.com/office/2007/relationships/hdphoto" Target="../media/hdphoto34.wdp"/><Relationship Id="rId13" Type="http://schemas.openxmlformats.org/officeDocument/2006/relationships/image" Target="../media/image5.png"/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8.mp3"/><Relationship Id="rId4" Type="http://schemas.openxmlformats.org/officeDocument/2006/relationships/audio" Target="../media/media8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microsoft.com/office/2007/relationships/hdphoto" Target="../media/hdphoto43.wdp"/><Relationship Id="rId9" Type="http://schemas.openxmlformats.org/officeDocument/2006/relationships/image" Target="../media/image58.png"/><Relationship Id="rId10" Type="http://schemas.microsoft.com/office/2007/relationships/hdphoto" Target="../media/hdphoto44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8.mp3"/><Relationship Id="rId4" Type="http://schemas.openxmlformats.org/officeDocument/2006/relationships/audio" Target="../media/media8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7" Type="http://schemas.openxmlformats.org/officeDocument/2006/relationships/image" Target="../media/image5.png"/><Relationship Id="rId8" Type="http://schemas.openxmlformats.org/officeDocument/2006/relationships/image" Target="../media/image55.png"/><Relationship Id="rId9" Type="http://schemas.microsoft.com/office/2007/relationships/hdphoto" Target="../media/hdphoto45.wdp"/><Relationship Id="rId10" Type="http://schemas.openxmlformats.org/officeDocument/2006/relationships/image" Target="../media/image23.png"/><Relationship Id="rId11" Type="http://schemas.microsoft.com/office/2007/relationships/hdphoto" Target="../media/hdphoto25.wdp"/><Relationship Id="rId1" Type="http://schemas.microsoft.com/office/2007/relationships/media" Target="../media/media4.mp3"/><Relationship Id="rId2" Type="http://schemas.openxmlformats.org/officeDocument/2006/relationships/audio" Target="../media/media4.mp3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8.mp3"/><Relationship Id="rId4" Type="http://schemas.openxmlformats.org/officeDocument/2006/relationships/audio" Target="../media/media8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7" Type="http://schemas.openxmlformats.org/officeDocument/2006/relationships/image" Target="../media/image5.png"/><Relationship Id="rId8" Type="http://schemas.openxmlformats.org/officeDocument/2006/relationships/image" Target="../media/image58.png"/><Relationship Id="rId9" Type="http://schemas.microsoft.com/office/2007/relationships/hdphoto" Target="../media/hdphoto46.wdp"/><Relationship Id="rId10" Type="http://schemas.openxmlformats.org/officeDocument/2006/relationships/image" Target="../media/image44.png"/><Relationship Id="rId1" Type="http://schemas.microsoft.com/office/2007/relationships/media" Target="../media/media6.mp3"/><Relationship Id="rId2" Type="http://schemas.openxmlformats.org/officeDocument/2006/relationships/audio" Target="../media/media6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9.gif"/><Relationship Id="rId5" Type="http://schemas.openxmlformats.org/officeDocument/2006/relationships/image" Target="../media/image60.gif"/><Relationship Id="rId6" Type="http://schemas.openxmlformats.org/officeDocument/2006/relationships/image" Target="../media/image5.png"/><Relationship Id="rId1" Type="http://schemas.microsoft.com/office/2007/relationships/media" Target="../media/media10.mp3"/><Relationship Id="rId2" Type="http://schemas.openxmlformats.org/officeDocument/2006/relationships/audio" Target="../media/media10.mp3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60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20" Type="http://schemas.microsoft.com/office/2007/relationships/hdphoto" Target="../media/hdphoto17.wdp"/><Relationship Id="rId21" Type="http://schemas.openxmlformats.org/officeDocument/2006/relationships/image" Target="../media/image23.png"/><Relationship Id="rId22" Type="http://schemas.microsoft.com/office/2007/relationships/hdphoto" Target="../media/hdphoto18.wdp"/><Relationship Id="rId23" Type="http://schemas.openxmlformats.org/officeDocument/2006/relationships/image" Target="../media/image24.png"/><Relationship Id="rId24" Type="http://schemas.microsoft.com/office/2007/relationships/hdphoto" Target="../media/hdphoto19.wdp"/><Relationship Id="rId10" Type="http://schemas.microsoft.com/office/2007/relationships/hdphoto" Target="../media/hdphoto12.wdp"/><Relationship Id="rId11" Type="http://schemas.openxmlformats.org/officeDocument/2006/relationships/image" Target="../media/image18.png"/><Relationship Id="rId12" Type="http://schemas.microsoft.com/office/2007/relationships/hdphoto" Target="../media/hdphoto13.wdp"/><Relationship Id="rId13" Type="http://schemas.openxmlformats.org/officeDocument/2006/relationships/image" Target="../media/image19.png"/><Relationship Id="rId14" Type="http://schemas.microsoft.com/office/2007/relationships/hdphoto" Target="../media/hdphoto14.wdp"/><Relationship Id="rId15" Type="http://schemas.openxmlformats.org/officeDocument/2006/relationships/image" Target="../media/image20.png"/><Relationship Id="rId16" Type="http://schemas.microsoft.com/office/2007/relationships/hdphoto" Target="../media/hdphoto15.wdp"/><Relationship Id="rId17" Type="http://schemas.openxmlformats.org/officeDocument/2006/relationships/image" Target="../media/image21.png"/><Relationship Id="rId18" Type="http://schemas.microsoft.com/office/2007/relationships/hdphoto" Target="../media/hdphoto16.wdp"/><Relationship Id="rId19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microsoft.com/office/2007/relationships/hdphoto" Target="../media/hdphoto9.wdp"/><Relationship Id="rId5" Type="http://schemas.openxmlformats.org/officeDocument/2006/relationships/image" Target="../media/image15.png"/><Relationship Id="rId6" Type="http://schemas.microsoft.com/office/2007/relationships/hdphoto" Target="../media/hdphoto10.wdp"/><Relationship Id="rId7" Type="http://schemas.openxmlformats.org/officeDocument/2006/relationships/image" Target="../media/image16.png"/><Relationship Id="rId8" Type="http://schemas.microsoft.com/office/2007/relationships/hdphoto" Target="../media/hdphoto1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66" b="89888" l="533" r="99112">
                        <a14:foregroundMark x1="66075" y1="43371" x2="69982" y2="49663"/>
                        <a14:foregroundMark x1="22202" y1="49438" x2="27353" y2="49438"/>
                      </a14:backgroundRemoval>
                    </a14:imgEffect>
                  </a14:imgLayer>
                </a14:imgProps>
              </a:ext>
            </a:extLst>
          </a:blip>
          <a:srcRect t="5982" b="16918"/>
          <a:stretch/>
        </p:blipFill>
        <p:spPr>
          <a:xfrm flipH="1">
            <a:off x="-1" y="4571580"/>
            <a:ext cx="3069315" cy="21452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5106" l="0" r="100000">
                        <a14:foregroundMark x1="65743" y1="56383" x2="69307" y2="614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8275" y="0"/>
            <a:ext cx="2387980" cy="22224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1783" l="0" r="100000">
                        <a14:foregroundMark x1="84220" y1="79690" x2="90426" y2="79690"/>
                        <a14:foregroundMark x1="87766" y1="75814" x2="89894" y2="75039"/>
                        <a14:foregroundMark x1="93085" y1="77674" x2="95390" y2="77984"/>
                        <a14:foregroundMark x1="21986" y1="65891" x2="26241" y2="65891"/>
                        <a14:foregroundMark x1="29610" y1="67442" x2="32447" y2="699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6255" y="3256833"/>
            <a:ext cx="3148928" cy="360116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281675" y="2287337"/>
            <a:ext cx="654538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oper Black"/>
                <a:cs typeface="Cooper Black"/>
              </a:rPr>
              <a:t>LOS MEDIOS </a:t>
            </a:r>
            <a:r>
              <a:rPr lang="es-ES_tradnl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oper Black"/>
                <a:cs typeface="Cooper Black"/>
              </a:rPr>
              <a:t>DE </a:t>
            </a:r>
          </a:p>
          <a:p>
            <a:pPr algn="ctr"/>
            <a:r>
              <a:rPr lang="es-ES_tradnl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oper Black"/>
                <a:cs typeface="Cooper Black"/>
              </a:rPr>
              <a:t>TRANSPORTES</a:t>
            </a:r>
            <a:endParaRPr lang="es-ES_tradnl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oper Black"/>
              <a:cs typeface="Cooper Black"/>
            </a:endParaRPr>
          </a:p>
        </p:txBody>
      </p:sp>
      <p:pic>
        <p:nvPicPr>
          <p:cNvPr id="8" name="y2mate.com - Sonidos_ Pacman_V94GoX8O8a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5600" y="55276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704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82931" y="0"/>
            <a:ext cx="8229600" cy="769585"/>
          </a:xfrm>
        </p:spPr>
        <p:txBody>
          <a:bodyPr>
            <a:noAutofit/>
          </a:bodyPr>
          <a:lstStyle/>
          <a:p>
            <a:r>
              <a:rPr lang="es-ES" sz="1800" dirty="0" smtClean="0">
                <a:latin typeface="Comic Sans MS"/>
                <a:cs typeface="Comic Sans MS"/>
              </a:rPr>
              <a:t>Antes las personas tenían que caminar largas distancias para ir de un lugar a otro a veces ocupaban animales como los caballos. </a:t>
            </a:r>
            <a:endParaRPr lang="es-ES" sz="1800" dirty="0">
              <a:latin typeface="Comic Sans MS"/>
              <a:cs typeface="Comic Sans M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" b="97586" l="5684" r="89876">
                        <a14:foregroundMark x1="47247" y1="43260" x2="48135" y2="45473"/>
                        <a14:backgroundMark x1="20604" y1="24547" x2="6927" y2="54930"/>
                        <a14:backgroundMark x1="48668" y1="30382" x2="53286" y2="42455"/>
                        <a14:backgroundMark x1="38188" y1="76056" x2="47069" y2="76056"/>
                        <a14:backgroundMark x1="41918" y1="39839" x2="43339" y2="43260"/>
                        <a14:backgroundMark x1="45471" y1="48491" x2="45293" y2="51308"/>
                        <a14:backgroundMark x1="32149" y1="47686" x2="32149" y2="448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1183" y="2734235"/>
            <a:ext cx="4197479" cy="370541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35" b="92218" l="2837" r="96986">
                        <a14:backgroundMark x1="47872" y1="36576" x2="50355" y2="365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6823" y="2673515"/>
            <a:ext cx="2300941" cy="20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00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2 0.26505 C 0.07118 0.27407 0.15902 0.28333 0.22152 0.26505 C 0.28402 0.24699 0.38402 0.18912 0.3585 0.15648 C 0.33281 0.12384 0.11875 0.09745 0.06823 0.06875 C 0.01771 0.03981 0.00955 0.01134 0.05521 -0.01667 C 0.10104 -0.04468 0.24427 -0.08009 0.34218 -0.09954 C 0.44027 -0.11852 0.54184 -0.12569 0.64375 -0.13264 " pathEditMode="relative" rAng="0" ptsTypes="aaaaaaA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03" y="-189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C -0.08976 0.01806 -0.17951 0.03634 -0.23524 0.05671 C -0.29097 0.07708 -0.33212 0.09954 -0.3349 0.12199 C -0.33767 0.14445 -0.30903 0.1713 -0.25156 0.19167 C -0.1941 0.21204 -0.00573 0.22847 0.00972 0.24398 C 0.02517 0.25949 -0.08142 0.28333 -0.15851 0.28542 C -0.23559 0.2875 -0.40365 0.26158 -0.4526 0.25718 " pathEditMode="relative" ptsTypes="aaaaaaA">
                                      <p:cBhvr>
                                        <p:cTn id="1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2979" y1="84046" x2="32979" y2="92832"/>
                        <a14:foregroundMark x1="24291" y1="89133" x2="31915" y2="94798"/>
                        <a14:foregroundMark x1="59929" y1="91561" x2="75000" y2="91561"/>
                        <a14:foregroundMark x1="59397" y1="83931" x2="67730" y2="83006"/>
                        <a14:foregroundMark x1="53014" y1="83931" x2="54965" y2="85434"/>
                        <a14:foregroundMark x1="77660" y1="82775" x2="77660" y2="85896"/>
                        <a14:foregroundMark x1="28191" y1="81503" x2="40957" y2="81503"/>
                        <a14:foregroundMark x1="22872" y1="96994" x2="36348" y2="98266"/>
                        <a14:foregroundMark x1="62057" y1="97572" x2="68617" y2="97572"/>
                        <a14:foregroundMark x1="42021" y1="29364" x2="58333" y2="29364"/>
                        <a14:foregroundMark x1="28014" y1="9595" x2="20567" y2="17919"/>
                        <a14:foregroundMark x1="38298" y1="85896" x2="38298" y2="94104"/>
                        <a14:foregroundMark x1="63298" y1="81272" x2="71631" y2="817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9642" y="1528915"/>
            <a:ext cx="3274358" cy="524493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43" b="90000" l="9752" r="89894">
                        <a14:foregroundMark x1="47518" y1="76066" x2="57092" y2="76393"/>
                        <a14:foregroundMark x1="49291" y1="80000" x2="59752" y2="80000"/>
                        <a14:foregroundMark x1="24468" y1="45246" x2="14716" y2="48361"/>
                        <a14:foregroundMark x1="23227" y1="33115" x2="14007" y2="30492"/>
                        <a14:foregroundMark x1="30674" y1="20984" x2="25355" y2="14426"/>
                        <a14:foregroundMark x1="46986" y1="16066" x2="46809" y2="7869"/>
                        <a14:foregroundMark x1="66489" y1="19016" x2="69326" y2="11967"/>
                        <a14:foregroundMark x1="76418" y1="28033" x2="84397" y2="24590"/>
                        <a14:foregroundMark x1="77837" y1="42951" x2="86879" y2="44262"/>
                        <a14:foregroundMark x1="69149" y1="53115" x2="66844" y2="58033"/>
                        <a14:foregroundMark x1="38121" y1="59508" x2="40248" y2="63607"/>
                        <a14:foregroundMark x1="49645" y1="84098" x2="56738" y2="88033"/>
                        <a14:backgroundMark x1="51418" y1="83443" x2="56206" y2="82623"/>
                        <a14:backgroundMark x1="50709" y1="81639" x2="53191" y2="82787"/>
                      </a14:backgroundRemoval>
                    </a14:imgEffect>
                  </a14:imgLayer>
                </a14:imgProps>
              </a:ext>
            </a:extLst>
          </a:blip>
          <a:srcRect l="3416" t="4005" r="5864" b="5883"/>
          <a:stretch/>
        </p:blipFill>
        <p:spPr>
          <a:xfrm rot="18652245">
            <a:off x="3951162" y="-60622"/>
            <a:ext cx="2637452" cy="283350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66" r="100000">
                        <a14:foregroundMark x1="88455" y1="31965" x2="92895" y2="37243"/>
                        <a14:foregroundMark x1="10302" y1="63050" x2="14565" y2="64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9071" y="3305360"/>
            <a:ext cx="4140571" cy="2507877"/>
          </a:xfrm>
          <a:prstGeom prst="rect">
            <a:avLst/>
          </a:prstGeom>
        </p:spPr>
      </p:pic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88259" y="126342"/>
            <a:ext cx="4383741" cy="727252"/>
          </a:xfrm>
        </p:spPr>
        <p:txBody>
          <a:bodyPr>
            <a:normAutofit fontScale="90000"/>
          </a:bodyPr>
          <a:lstStyle/>
          <a:p>
            <a:pPr algn="l"/>
            <a:r>
              <a:rPr lang="es-ES" sz="1800" dirty="0" smtClean="0">
                <a:latin typeface="Comic Sans MS"/>
                <a:cs typeface="Comic Sans MS"/>
              </a:rPr>
              <a:t>Pero con el tiempo las personas tuvieron una gran idea e inventaron el motor </a:t>
            </a:r>
            <a:br>
              <a:rPr lang="es-ES" sz="1800" dirty="0" smtClean="0">
                <a:latin typeface="Comic Sans MS"/>
                <a:cs typeface="Comic Sans MS"/>
              </a:rPr>
            </a:br>
            <a:r>
              <a:rPr lang="es-ES" sz="1800" dirty="0" smtClean="0">
                <a:latin typeface="Comic Sans MS"/>
                <a:cs typeface="Comic Sans MS"/>
              </a:rPr>
              <a:t>que es lo que permite que funcionen los medios de trasporte</a:t>
            </a:r>
            <a:r>
              <a:rPr lang="es-ES" sz="1800" dirty="0">
                <a:latin typeface="Comic Sans MS"/>
                <a:cs typeface="Comic Sans MS"/>
              </a:rPr>
              <a:t>s</a:t>
            </a:r>
            <a:r>
              <a:rPr lang="es-ES" sz="1800" dirty="0" smtClean="0">
                <a:latin typeface="Comic Sans MS"/>
                <a:cs typeface="Comic Sans MS"/>
              </a:rPr>
              <a:t>.</a:t>
            </a:r>
            <a:endParaRPr lang="es-ES" sz="18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49608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9144000" cy="55282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16" b="89539" l="0" r="100000">
                        <a14:foregroundMark x1="92553" y1="66844" x2="85106" y2="78191"/>
                        <a14:foregroundMark x1="62411" y1="74645" x2="58865" y2="76241"/>
                        <a14:foregroundMark x1="40248" y1="78014" x2="35816" y2="77128"/>
                        <a14:foregroundMark x1="18617" y1="77482" x2="14184" y2="75000"/>
                        <a14:foregroundMark x1="11170" y1="84929" x2="38475" y2="86879"/>
                        <a14:foregroundMark x1="10106" y1="85993" x2="2660" y2="85993"/>
                        <a14:foregroundMark x1="53191" y1="86525" x2="88830" y2="86525"/>
                        <a14:backgroundMark x1="14362" y1="52837" x2="25000" y2="53191"/>
                        <a14:backgroundMark x1="7801" y1="50532" x2="1596" y2="47872"/>
                        <a14:backgroundMark x1="26773" y1="48759" x2="35106" y2="52660"/>
                        <a14:backgroundMark x1="22518" y1="42730" x2="30674" y2="42730"/>
                        <a14:backgroundMark x1="44681" y1="42908" x2="50532" y2="42908"/>
                        <a14:backgroundMark x1="46809" y1="49113" x2="57447" y2="51773"/>
                        <a14:backgroundMark x1="56028" y1="45035" x2="65957" y2="46809"/>
                        <a14:backgroundMark x1="66312" y1="43972" x2="70390" y2="43972"/>
                        <a14:backgroundMark x1="75177" y1="48936" x2="75177" y2="48936"/>
                        <a14:backgroundMark x1="75177" y1="48936" x2="91667" y2="46454"/>
                        <a14:backgroundMark x1="70922" y1="49291" x2="73404" y2="44149"/>
                      </a14:backgroundRemoval>
                    </a14:imgEffect>
                  </a14:imgLayer>
                </a14:imgProps>
              </a:ext>
            </a:extLst>
          </a:blip>
          <a:srcRect t="36820" b="10239"/>
          <a:stretch/>
        </p:blipFill>
        <p:spPr>
          <a:xfrm>
            <a:off x="0" y="3854824"/>
            <a:ext cx="9144000" cy="3003176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" y="642433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latin typeface="Comic Sans MS"/>
                <a:cs typeface="Comic Sans MS"/>
              </a:rPr>
              <a:t>C</a:t>
            </a:r>
            <a:r>
              <a:rPr lang="es-ES" sz="1400" b="1" dirty="0" smtClean="0">
                <a:latin typeface="Comic Sans MS"/>
                <a:cs typeface="Comic Sans MS"/>
              </a:rPr>
              <a:t>rearon medios de trasportes aéreos, acuáticos y terrestres que son los que ocupamos el día de hoy.</a:t>
            </a:r>
            <a:endParaRPr lang="es-ES" sz="1400" b="1" dirty="0">
              <a:latin typeface="Comic Sans MS"/>
              <a:cs typeface="Comic Sans MS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8993230" y="172701"/>
            <a:ext cx="2925323" cy="178459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338" t="9111" r="18860" b="27994"/>
          <a:stretch/>
        </p:blipFill>
        <p:spPr>
          <a:xfrm>
            <a:off x="-2095155" y="4139920"/>
            <a:ext cx="1722421" cy="237564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 flipH="1">
            <a:off x="-3179821" y="2915082"/>
            <a:ext cx="3179822" cy="187948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38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006190">
            <a:off x="7383454" y="7072714"/>
            <a:ext cx="2079008" cy="207900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07" b="89894" l="3369" r="96809"/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9144001" y="2700578"/>
            <a:ext cx="2913381" cy="20646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11376128" y="2700578"/>
            <a:ext cx="2293583" cy="167173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>
            <a:off x="-3510222" y="2212764"/>
            <a:ext cx="2689257" cy="221295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081" b="92568" l="0" r="100000"/>
                    </a14:imgEffect>
                  </a14:imgLayer>
                </a14:imgProps>
              </a:ext>
            </a:extLst>
          </a:blip>
          <a:srcRect t="6270" b="5937"/>
          <a:stretch/>
        </p:blipFill>
        <p:spPr>
          <a:xfrm>
            <a:off x="9412461" y="5000062"/>
            <a:ext cx="2506092" cy="173204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2338" y="4425721"/>
            <a:ext cx="2630582" cy="202262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179821" y="4794565"/>
            <a:ext cx="2134225" cy="23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62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96423 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12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68E-6 -0.00092 C 0.05881 0.00695 0.1171 0.01575 0.17574 0.00417 C 0.23438 -0.00648 0.33258 -0.02849 0.35322 -0.06741 C 0.37387 -0.10586 0.30742 -0.18045 0.29771 -0.2277 C 0.28817 -0.27496 0.24965 -0.31827 0.29563 -0.35001 C 0.34091 -0.38174 0.52168 -0.38174 0.57373 -0.41973 C 0.62647 -0.45772 0.60322 -0.55038 0.60912 -0.57609 " pathEditMode="relative" rAng="0" ptsTypes="aaaa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-279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1 -0.4 L 0.275 -0.16644 C 0.32951 -0.1125 0.41093 -0.08264 0.49548 -0.08264 C 0.59201 -0.08264 0.66944 -0.1125 0.72378 -0.16644 L 0.9835 -0.4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51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183 L 0.00191 -1.382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59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9646E-6 7.00486E-6 L -0.97554 0.0109 " pathEditMode="relative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31E-6 2.39055E-6 L -0.85895 -0.01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56" y="-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57668E-7 -4.65369E-6 L 0.98196 0.010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8" y="5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4566E-8 1.53811E-6 C -0.04389 -0.05235 -0.08779 -0.10447 -0.13827 -0.10633 C -0.18858 -0.10818 -0.25503 -0.03266 -0.30222 -0.01089 C -0.34924 0.01089 -0.38289 0.03266 -0.42124 0.02455 C -0.45975 0.01645 -0.49202 -0.0454 -0.53296 -0.06 C -0.57373 -0.07459 -0.62942 -0.07505 -0.6662 -0.06278 C -0.70298 -0.0505 -0.71704 -0.00116 -0.75434 0.01343 C -0.79146 0.02803 -0.85618 0.02942 -0.88983 0.02455 C -0.92332 0.01969 -0.94015 -0.00834 -0.95628 -0.01645 C -0.97241 -0.02456 -0.98213 -0.02317 -0.98716 -0.02456 " pathEditMode="relative" rAng="0" ptsTypes="aaaaaaaa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58" y="-37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78E-7 4.97104E-6 C -0.03053 -0.02386 -0.06072 -0.04749 -0.09143 -0.03799 C -0.12196 -0.0285 -0.15475 0.04215 -0.18425 0.05721 C -0.21374 0.07227 -0.24913 0.06231 -0.26787 0.05188 C -0.28661 0.04146 -0.27325 0.00185 -0.2965 -0.00533 C -0.31957 -0.01251 -0.37908 -0.00742 -0.40718 0.00833 C -0.43511 0.02409 -0.4365 0.08408 -0.4653 0.08987 C -0.49427 0.09566 -0.54858 0.05165 -0.58067 0.04354 C -0.61294 0.03544 -0.63602 0.03961 -0.6584 0.041 C -0.68078 0.04239 -0.70593 0.05003 -0.71513 0.05188 " pathEditMode="relative" rAng="0" ptsTypes="aaaaaaaa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6" y="24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641E-6 -2.877E-6 C 0.08692 -0.01922 0.17419 -0.03845 0.23421 -0.06532 C 0.29459 -0.09219 0.32478 -0.16168 0.3626 -0.16076 C 0.40025 -0.15983 0.41707 -0.08084 0.45993 -0.05999 C 0.50278 -0.03914 0.57946 -0.02501 0.61936 -0.03544 C 0.65944 -0.04586 0.66291 -0.10678 0.70021 -0.12254 C 0.73768 -0.13829 0.81142 -0.14524 0.84317 -0.13064 C 0.87492 -0.11605 0.86503 -0.04447 0.89088 -0.03544 C 0.91673 -0.0264 0.98074 -0.06949 0.99879 -0.07621 " pathEditMode="relative" rAng="0" ptsTypes="aaaaaaa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31" y="-80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dios de transport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19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49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47" b="89894" l="0" r="100000">
                        <a14:foregroundMark x1="17376" y1="39761" x2="27128" y2="39229"/>
                        <a14:foregroundMark x1="36170" y1="34840" x2="36702" y2="37367"/>
                      </a14:backgroundRemoval>
                    </a14:imgEffect>
                  </a14:imgLayer>
                </a14:imgProps>
              </a:ext>
            </a:extLst>
          </a:blip>
          <a:srcRect t="6698" b="27703"/>
          <a:stretch/>
        </p:blipFill>
        <p:spPr>
          <a:xfrm>
            <a:off x="0" y="148610"/>
            <a:ext cx="8985238" cy="67093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722096" y="1301941"/>
            <a:ext cx="5530023" cy="19543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Vamos a jugar a las </a:t>
            </a:r>
          </a:p>
          <a:p>
            <a:pPr algn="ctr"/>
            <a:r>
              <a:rPr lang="es-ES_tradnl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        </a:t>
            </a:r>
            <a:r>
              <a:rPr lang="es-ES_tradnl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adivinanzas</a:t>
            </a:r>
            <a:endParaRPr lang="es-ES_tradnl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605531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>
            <a:off x="9144000" y="1071995"/>
            <a:ext cx="7105938" cy="439946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/>
          <a:srcRect b="7965"/>
          <a:stretch/>
        </p:blipFill>
        <p:spPr>
          <a:xfrm>
            <a:off x="489523" y="2072806"/>
            <a:ext cx="1777470" cy="2450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875" b="96931" l="32813" r="82422">
                        <a14:foregroundMark x1="69336" y1="91560" x2="62695" y2="91560"/>
                        <a14:foregroundMark x1="71875" y1="92072" x2="77344" y2="89258"/>
                        <a14:foregroundMark x1="72266" y1="73913" x2="65625" y2="66496"/>
                        <a14:foregroundMark x1="60156" y1="56010" x2="56445" y2="50384"/>
                        <a14:foregroundMark x1="55273" y1="85166" x2="46289" y2="70844"/>
                        <a14:backgroundMark x1="58594" y1="46547" x2="70508" y2="40921"/>
                        <a14:backgroundMark x1="36328" y1="57801" x2="34766" y2="58568"/>
                        <a14:backgroundMark x1="57227" y1="47315" x2="59766" y2="47315"/>
                      </a14:backgroundRemoval>
                    </a14:imgEffect>
                  </a14:imgLayer>
                </a14:imgProps>
              </a:ext>
            </a:extLst>
          </a:blip>
          <a:srcRect l="32534" t="38987" r="19215"/>
          <a:stretch/>
        </p:blipFill>
        <p:spPr>
          <a:xfrm>
            <a:off x="2409140" y="2072806"/>
            <a:ext cx="3006757" cy="29034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5897" y="1846275"/>
            <a:ext cx="3465466" cy="31300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/>
          <p:cNvSpPr txBox="1"/>
          <p:nvPr/>
        </p:nvSpPr>
        <p:spPr>
          <a:xfrm>
            <a:off x="1045829" y="104341"/>
            <a:ext cx="3697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Características:</a:t>
            </a:r>
          </a:p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Tiene ventanas pequeñas, dos alas y muchos asientos para sus pasajero.</a:t>
            </a:r>
            <a:endParaRPr lang="es-ES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pic>
        <p:nvPicPr>
          <p:cNvPr id="2" name="y2mate.com - Avión grande (Efecto de Sonido) Aircraft large Sound Effect_oDnTLr4MDr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2306" y="5156622"/>
            <a:ext cx="812800" cy="8128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576469" y="4766417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avión</a:t>
            </a:r>
            <a:endParaRPr lang="es-ES_tradnl" sz="11500" b="1" i="1" cap="none" spc="0" dirty="0">
              <a:ln w="12700">
                <a:solidFill>
                  <a:srgbClr val="FF00FF"/>
                </a:solidFill>
                <a:prstDash val="solid"/>
              </a:ln>
              <a:solidFill>
                <a:srgbClr val="FF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25386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00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922E-6 -4.87144E-6 L -0.95923 0.01622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70" y="8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44444E-6 4.44444E-6 L -4.44444E-6 -0.07223 " pathEditMode="relative" rAng="0" ptsTypes="AA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1" grpId="1"/>
      <p:bldP spid="11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8080" y="30654"/>
            <a:ext cx="3697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CARACTERÍSTICA:</a:t>
            </a:r>
          </a:p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Se guía por un faro, tiene un ancla y un timón.</a:t>
            </a:r>
            <a:endParaRPr lang="es-ES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5" b="95827" l="800" r="99400">
                        <a14:foregroundMark x1="42800" y1="17680" x2="57400" y2="18246"/>
                        <a14:foregroundMark x1="4600" y1="85219" x2="13500" y2="88190"/>
                        <a14:foregroundMark x1="27800" y1="86563" x2="57400" y2="87977"/>
                        <a14:backgroundMark x1="12700" y1="24752" x2="32800" y2="25884"/>
                        <a14:backgroundMark x1="65100" y1="29137" x2="87100" y2="33522"/>
                        <a14:backgroundMark x1="75500" y1="50919" x2="75500" y2="68105"/>
                        <a14:backgroundMark x1="73600" y1="12801" x2="66300" y2="12801"/>
                        <a14:backgroundMark x1="31600" y1="13861" x2="13900" y2="11952"/>
                        <a14:backgroundMark x1="36200" y1="21782" x2="19700" y2="22843"/>
                        <a14:backgroundMark x1="96300" y1="13366" x2="96300" y2="228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080" y="1288500"/>
            <a:ext cx="3163921" cy="44737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0080" y="2083087"/>
            <a:ext cx="2224796" cy="27534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936" l="10000" r="90000">
                        <a14:foregroundMark x1="49500" y1="83617" x2="49500" y2="94894"/>
                        <a14:foregroundMark x1="50500" y1="34255" x2="50500" y2="44255"/>
                        <a14:foregroundMark x1="41667" y1="38511" x2="44167" y2="44255"/>
                        <a14:foregroundMark x1="37333" y1="49574" x2="43000" y2="49574"/>
                        <a14:foregroundMark x1="42000" y1="61064" x2="44333" y2="60213"/>
                        <a14:foregroundMark x1="49833" y1="60426" x2="49833" y2="65106"/>
                        <a14:foregroundMark x1="55667" y1="57021" x2="56667" y2="60426"/>
                        <a14:foregroundMark x1="56667" y1="42979" x2="57667" y2="42553"/>
                        <a14:foregroundMark x1="58667" y1="49574" x2="63500" y2="49574"/>
                        <a14:foregroundMark x1="48333" y1="47234" x2="48500" y2="51915"/>
                        <a14:foregroundMark x1="32333" y1="32553" x2="30167" y2="36383"/>
                        <a14:foregroundMark x1="37333" y1="26383" x2="41167" y2="24255"/>
                        <a14:foregroundMark x1="51833" y1="22340" x2="57167" y2="22553"/>
                        <a14:foregroundMark x1="68167" y1="33830" x2="70333" y2="38298"/>
                        <a14:foregroundMark x1="71833" y1="45319" x2="71833" y2="54468"/>
                        <a14:foregroundMark x1="70167" y1="61277" x2="68667" y2="68511"/>
                        <a14:foregroundMark x1="64000" y1="72553" x2="59833" y2="77021"/>
                        <a14:foregroundMark x1="63000" y1="40000" x2="64833" y2="45106"/>
                        <a14:foregroundMark x1="58833" y1="33830" x2="54000" y2="33830"/>
                        <a14:foregroundMark x1="54000" y1="31277" x2="47833" y2="31277"/>
                        <a14:foregroundMark x1="44667" y1="31915" x2="38333" y2="37234"/>
                        <a14:backgroundMark x1="54167" y1="38298" x2="54167" y2="34255"/>
                      </a14:backgroundRemoval>
                    </a14:imgEffect>
                  </a14:imgLayer>
                </a14:imgProps>
              </a:ext>
            </a:extLst>
          </a:blip>
          <a:srcRect l="11567" r="11966" b="3581"/>
          <a:stretch/>
        </p:blipFill>
        <p:spPr>
          <a:xfrm>
            <a:off x="5998744" y="1729897"/>
            <a:ext cx="3145256" cy="31066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3889" y="1897287"/>
            <a:ext cx="5910423" cy="4544458"/>
          </a:xfrm>
          <a:prstGeom prst="rect">
            <a:avLst/>
          </a:prstGeom>
        </p:spPr>
      </p:pic>
      <p:pic>
        <p:nvPicPr>
          <p:cNvPr id="8" name="y2mate.com - Efecto de sonido_ bocina de barco de vapor_s7QCEbzKrv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05911" y="5468759"/>
            <a:ext cx="812800" cy="812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865832" y="35239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barco</a:t>
            </a:r>
            <a:endParaRPr lang="es-ES_tradnl" sz="11500" b="1" i="1" cap="none" spc="0" dirty="0">
              <a:ln w="12700">
                <a:solidFill>
                  <a:srgbClr val="FF00FF"/>
                </a:solidFill>
                <a:prstDash val="solid"/>
              </a:ln>
              <a:solidFill>
                <a:srgbClr val="FF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503677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1943E-6 6.53231E-7 L -0.89816 -0.00278 " pathEditMode="relative" ptsTypes="AA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61111E-6 -4.07407E-6 L -3.61111E-6 -0.07222 " pathEditMode="relative" rAng="0" ptsTypes="AA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4" y="0"/>
            <a:ext cx="9144000" cy="687667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66" r="100000">
                        <a14:foregroundMark x1="88455" y1="31965" x2="92895" y2="37243"/>
                        <a14:foregroundMark x1="10302" y1="63050" x2="14565" y2="64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365101">
            <a:off x="-74702" y="2357067"/>
            <a:ext cx="3436295" cy="208130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17" b="94675" l="4438" r="94675">
                        <a14:backgroundMark x1="40828" y1="88462" x2="54142" y2="90533"/>
                      </a14:backgroundRemoval>
                    </a14:imgEffect>
                  </a14:imgLayer>
                </a14:imgProps>
              </a:ext>
            </a:extLst>
          </a:blip>
          <a:srcRect l="7010" t="4921" r="7282" b="9379"/>
          <a:stretch/>
        </p:blipFill>
        <p:spPr>
          <a:xfrm>
            <a:off x="3073727" y="2946518"/>
            <a:ext cx="3025434" cy="302517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418" b="97802" l="9753" r="89973">
                        <a14:backgroundMark x1="65797" y1="17170" x2="64973" y2="18269"/>
                        <a14:backgroundMark x1="64423" y1="21016" x2="65797" y2="23077"/>
                        <a14:backgroundMark x1="64973" y1="25275" x2="64973" y2="26648"/>
                        <a14:backgroundMark x1="65247" y1="33516" x2="65247" y2="34341"/>
                        <a14:backgroundMark x1="64973" y1="37912" x2="64973" y2="40522"/>
                        <a14:backgroundMark x1="64698" y1="41621" x2="64698" y2="43819"/>
                        <a14:backgroundMark x1="64973" y1="45742" x2="64973" y2="471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5055" y="373479"/>
            <a:ext cx="3621592" cy="4892569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224106" y="67631"/>
            <a:ext cx="3697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CARACTERÍSTICAS:</a:t>
            </a:r>
          </a:p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Tiene un motor y cuatro ruedas para llenar el estanque necesitas gasolina.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07" b="89894" l="3369" r="96809">
                        <a14:backgroundMark x1="90603" y1="20745" x2="90603" y2="47872"/>
                        <a14:backgroundMark x1="90603" y1="67819" x2="90603" y2="72473"/>
                      </a14:backgroundRemoval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8915301" y="1783395"/>
            <a:ext cx="6868973" cy="4867855"/>
          </a:xfrm>
          <a:prstGeom prst="rect">
            <a:avLst/>
          </a:prstGeom>
        </p:spPr>
      </p:pic>
      <p:pic>
        <p:nvPicPr>
          <p:cNvPr id="6" name="y2mate.com - Encender coche y arrancar (Efecto de Sonido) car start and drive away snow Sound Effect_D5uT7Q5rxL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799386" y="5266048"/>
            <a:ext cx="812800" cy="812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407534" y="147672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auto</a:t>
            </a:r>
            <a:endParaRPr lang="es-ES_tradnl" sz="11500" b="1" i="1" cap="none" spc="0" dirty="0">
              <a:ln w="12700">
                <a:solidFill>
                  <a:srgbClr val="FF00FF"/>
                </a:solidFill>
                <a:prstDash val="solid"/>
              </a:ln>
              <a:solidFill>
                <a:srgbClr val="FF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850051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0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83334 -0.01111 " pathEditMode="relative" ptsTypes="AA">
                                      <p:cBhvr>
                                        <p:cTn id="2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94444E-6 4.07407E-6 L 1.94444E-6 -0.07223 " pathEditMode="relative" rAng="0" ptsTypes="AA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04" b="95238" l="3371" r="95880">
                        <a14:foregroundMark x1="71536" y1="34392" x2="73783" y2="41270"/>
                        <a14:foregroundMark x1="55056" y1="37037" x2="60674" y2="38095"/>
                        <a14:foregroundMark x1="37453" y1="38095" x2="43446" y2="38095"/>
                        <a14:foregroundMark x1="19476" y1="40212" x2="26966" y2="40212"/>
                        <a14:backgroundMark x1="33708" y1="85714" x2="32210" y2="85714"/>
                        <a14:backgroundMark x1="36330" y1="84656" x2="36330" y2="87302"/>
                        <a14:backgroundMark x1="74532" y1="84127" x2="73783" y2="85714"/>
                        <a14:backgroundMark x1="77154" y1="85185" x2="77154" y2="867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9795" y="3983381"/>
            <a:ext cx="3034035" cy="2589905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224106" y="67631"/>
            <a:ext cx="3697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CARACTERÍSTICAS:</a:t>
            </a:r>
          </a:p>
          <a:p>
            <a:r>
              <a:rPr lang="es-E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Se mueve por rieles, tiene vagones y una locomotora.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83" l="2222" r="962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1677" y="2554672"/>
            <a:ext cx="2861472" cy="380692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5500" r="94333">
                        <a14:foregroundMark x1="76833" y1="9362" x2="85667" y2="13617"/>
                        <a14:foregroundMark x1="78000" y1="13617" x2="84833" y2="13617"/>
                        <a14:foregroundMark x1="52667" y1="10000" x2="59000" y2="15106"/>
                        <a14:foregroundMark x1="56167" y1="6809" x2="62667" y2="6809"/>
                        <a14:foregroundMark x1="40167" y1="12979" x2="40500" y2="189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4507" y="3581155"/>
            <a:ext cx="3549494" cy="278043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00" y="2098441"/>
            <a:ext cx="9144000" cy="4474845"/>
          </a:xfrm>
          <a:prstGeom prst="rect">
            <a:avLst/>
          </a:prstGeom>
        </p:spPr>
      </p:pic>
      <p:pic>
        <p:nvPicPr>
          <p:cNvPr id="20" name="y2mate.com - Tren de la Araucania y El Valdiviano...Guerra de Silbatos_TtPQ3Jky-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34667" y="5545939"/>
            <a:ext cx="812800" cy="812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691082" y="308141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tren</a:t>
            </a:r>
            <a:endParaRPr lang="es-ES_tradnl" sz="11500" b="1" i="1" cap="none" spc="0" dirty="0">
              <a:ln w="12700">
                <a:solidFill>
                  <a:srgbClr val="FF00FF"/>
                </a:solidFill>
                <a:prstDash val="solid"/>
              </a:ln>
              <a:solidFill>
                <a:srgbClr val="FF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461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03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43311E-7 1.26447E-6 L -1.00954 0.01297 " pathEditMode="relative" rAng="0" ptsTypes="AA">
                                      <p:cBhvr>
                                        <p:cTn id="29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77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44444E-6 4.44444E-6 L -4.44444E-6 -0.07223 " pathEditMode="relative" rAng="0" ptsTypes="AA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27107" y="1991081"/>
            <a:ext cx="671389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</a:t>
            </a:r>
          </a:p>
          <a:p>
            <a:pPr algn="ctr"/>
            <a:r>
              <a:rPr lang="es-ES_tradnl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PERTENECE?</a:t>
            </a:r>
            <a:endParaRPr lang="es-ES_tradnl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66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364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2"/>
          <a:srcRect b="885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328540" y="417397"/>
            <a:ext cx="84913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PERTENECE?</a:t>
            </a:r>
            <a:endParaRPr lang="es-ES_tradnl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7" b="89894" l="3369" r="96809">
                        <a14:backgroundMark x1="90603" y1="20745" x2="90603" y2="47872"/>
                        <a14:backgroundMark x1="90603" y1="67819" x2="90603" y2="72473"/>
                      </a14:backgroundRemoval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-176397" y="3980441"/>
            <a:ext cx="4921488" cy="287755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>
            <a:off x="694964" y="1638037"/>
            <a:ext cx="4050127" cy="250753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t="15088" b="45922"/>
          <a:stretch/>
        </p:blipFill>
        <p:spPr>
          <a:xfrm>
            <a:off x="5080246" y="1280284"/>
            <a:ext cx="4398910" cy="270015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4527839" y="3980441"/>
            <a:ext cx="4616162" cy="261089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-176397" y="543037"/>
            <a:ext cx="850768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terrestres</a:t>
            </a:r>
            <a:endParaRPr lang="es-ES_tradnl" sz="11500" b="1" i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9364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-4.81481E-6 L -3.33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33931" y="589611"/>
            <a:ext cx="84913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PERTENECE?</a:t>
            </a:r>
            <a:endParaRPr lang="es-ES_tradnl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66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8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008184">
            <a:off x="-3324" y="2835507"/>
            <a:ext cx="3174749" cy="317474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>
            <a:off x="2661699" y="4388629"/>
            <a:ext cx="3988483" cy="246937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338" t="9111" r="18860" b="27994"/>
          <a:stretch/>
        </p:blipFill>
        <p:spPr>
          <a:xfrm>
            <a:off x="6173908" y="2570162"/>
            <a:ext cx="2970092" cy="409649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74841" y1="31111" x2="90698" y2="35556"/>
                        <a14:foregroundMark x1="76956" y1="8444" x2="83087" y2="29333"/>
                        <a14:foregroundMark x1="24313" y1="32444" x2="48414" y2="32444"/>
                        <a14:foregroundMark x1="17548" y1="26667" x2="35095" y2="22667"/>
                        <a14:foregroundMark x1="57294" y1="45333" x2="62579" y2="46222"/>
                        <a14:foregroundMark x1="60465" y1="16889" x2="65539" y2="18667"/>
                        <a14:foregroundMark x1="15011" y1="59556" x2="41860" y2="69778"/>
                        <a14:foregroundMark x1="48203" y1="68889" x2="80338" y2="66667"/>
                        <a14:foregroundMark x1="72516" y1="5333" x2="72516" y2="26667"/>
                        <a14:foregroundMark x1="65962" y1="46222" x2="68499" y2="47111"/>
                        <a14:foregroundMark x1="34038" y1="9778" x2="39323" y2="11111"/>
                        <a14:backgroundMark x1="53066" y1="94222" x2="47780" y2="98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0002" y="1526384"/>
            <a:ext cx="3763906" cy="222317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33706" y="516771"/>
            <a:ext cx="850768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aéreos</a:t>
            </a:r>
            <a:endParaRPr lang="es-ES_tradnl" sz="11500" b="1" i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95674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1.11111E-6 L 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99591" y="555094"/>
            <a:ext cx="84913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PERTENECE?</a:t>
            </a:r>
            <a:endParaRPr lang="es-ES_tradnl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66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5" b="89749" l="0" r="100000"/>
                    </a14:imgEffect>
                  </a14:imgLayer>
                </a14:imgProps>
              </a:ext>
            </a:extLst>
          </a:blip>
          <a:srcRect t="26897" b="13933"/>
          <a:stretch/>
        </p:blipFill>
        <p:spPr>
          <a:xfrm>
            <a:off x="0" y="2822585"/>
            <a:ext cx="9144000" cy="403541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96" y="2389381"/>
            <a:ext cx="2814957" cy="25905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81" b="92568" l="0" r="100000"/>
                    </a14:imgEffect>
                  </a14:imgLayer>
                </a14:imgProps>
              </a:ext>
            </a:extLst>
          </a:blip>
          <a:srcRect t="6270" b="5937"/>
          <a:stretch/>
        </p:blipFill>
        <p:spPr>
          <a:xfrm>
            <a:off x="2141810" y="4126317"/>
            <a:ext cx="4822105" cy="269468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0865" y="2389381"/>
            <a:ext cx="2570056" cy="333560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 flipH="1">
            <a:off x="2529099" y="1531347"/>
            <a:ext cx="4168644" cy="2840228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46796" y="543037"/>
            <a:ext cx="850768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acuáticos</a:t>
            </a:r>
            <a:endParaRPr lang="es-ES_tradnl" sz="11500" b="1" i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95674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-4.81481E-6 L -3.33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26713" y="2308621"/>
            <a:ext cx="619692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EC61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ESCUCHA Y</a:t>
            </a:r>
          </a:p>
          <a:p>
            <a:pPr algn="ctr"/>
            <a:r>
              <a:rPr lang="es-ES_tradnl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EC61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ADIVINA</a:t>
            </a:r>
            <a:endParaRPr lang="es-ES_tradnl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5EC615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047734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251F517E-B34A-E140-83C5-77245D452C6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40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78889" y="4671270"/>
            <a:ext cx="1030456" cy="10304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6173" y1="32222" x2="76173" y2="36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2183" y="575128"/>
            <a:ext cx="4720194" cy="53745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9144000" y="575128"/>
            <a:ext cx="6969130" cy="4251517"/>
          </a:xfrm>
          <a:prstGeom prst="rect">
            <a:avLst/>
          </a:prstGeom>
        </p:spPr>
      </p:pic>
      <p:pic>
        <p:nvPicPr>
          <p:cNvPr id="7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3120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72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03 0.06621 L -0.45052 0.12848 C -0.47969 0.1426 -0.52413 0.1507 -0.57084 0.1507 C -0.62361 0.1507 -0.66563 0.1426 -0.69497 0.12848 L -0.83646 0.06621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72" y="42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32075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sonido de moto (online-audio-converter.com).mp3" descr="sonido de mot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26A9510A-3E18-8A44-89EE-FEFB6A37F5D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9681" y="4124902"/>
            <a:ext cx="1219200" cy="1219200"/>
          </a:xfrm>
        </p:spPr>
      </p:pic>
      <p:pic>
        <p:nvPicPr>
          <p:cNvPr id="6" name="Imagen 5" descr="Captura de pantalla 2020-07-12 a las 16.25.25.pn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3558" y1="5741" x2="43269" y2="22963"/>
                        <a14:foregroundMark x1="35577" y1="21667" x2="31250" y2="41852"/>
                        <a14:foregroundMark x1="50721" y1="26481" x2="78846" y2="16111"/>
                        <a14:foregroundMark x1="89423" y1="21296" x2="80048" y2="11296"/>
                        <a14:foregroundMark x1="29808" y1="8519" x2="11058" y2="9259"/>
                        <a14:foregroundMark x1="8413" y1="9259" x2="11538" y2="23333"/>
                        <a14:foregroundMark x1="81490" y1="32963" x2="75240" y2="35926"/>
                        <a14:foregroundMark x1="76683" y1="37778" x2="74760" y2="38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795" y="979059"/>
            <a:ext cx="4410758" cy="52675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8838881" y="717442"/>
            <a:ext cx="7772112" cy="4903073"/>
          </a:xfrm>
          <a:prstGeom prst="rect">
            <a:avLst/>
          </a:prstGeom>
        </p:spPr>
      </p:pic>
      <p:pic>
        <p:nvPicPr>
          <p:cNvPr id="8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31200" y="1662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8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02151E-7 3.79103E-6 L -0.8586 0.010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39" y="5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32075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y2mate.com - Efecto de sonido_ bocina de barco de vapor_s7QCEbzKrv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99511" y="4655959"/>
            <a:ext cx="812800" cy="812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6173" y1="32222" x2="76173" y2="36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2183" y="575128"/>
            <a:ext cx="4720194" cy="53745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1840" y="1223764"/>
            <a:ext cx="5520948" cy="4244995"/>
          </a:xfrm>
          <a:prstGeom prst="rect">
            <a:avLst/>
          </a:prstGeom>
        </p:spPr>
      </p:pic>
      <p:pic>
        <p:nvPicPr>
          <p:cNvPr id="7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2311" y="1687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5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0111E-6 0.04438 C -0.02689 0.00323 -0.05361 -0.03791 -0.10895 -0.04277 C -0.1643 -0.04762 -0.27377 -0.01272 -0.33224 0.01595 C -0.3907 0.04461 -0.40666 0.11604 -0.45975 0.12898 C -0.51284 0.14193 -0.60757 0.12043 -0.65111 0.09362 C -0.69449 0.06703 -0.6839 -0.00833 -0.72016 -0.03098 C -0.75625 -0.05363 -0.84421 -0.04092 -0.86884 -0.04277 " pathEditMode="relative" rAng="0" ptsTypes="aaaaa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42" y="-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9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32075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y2mate.com - Tren de la Araucania y El Valdiviano...Guerra de Silbatos_TtPQ3Jky-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93549" y="5139539"/>
            <a:ext cx="812800" cy="812800"/>
          </a:xfrm>
          <a:prstGeom prst="rect">
            <a:avLst/>
          </a:prstGeom>
        </p:spPr>
      </p:pic>
      <p:pic>
        <p:nvPicPr>
          <p:cNvPr id="6" name="Imagen 5" descr="Captura de pantalla 2020-07-12 a las 16.25.25.pn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3558" y1="5741" x2="43269" y2="22963"/>
                        <a14:foregroundMark x1="35577" y1="21667" x2="31250" y2="41852"/>
                        <a14:foregroundMark x1="50721" y1="26481" x2="78846" y2="16111"/>
                        <a14:foregroundMark x1="89423" y1="21296" x2="80048" y2="11296"/>
                        <a14:foregroundMark x1="29808" y1="8519" x2="11058" y2="9259"/>
                        <a14:foregroundMark x1="8413" y1="9259" x2="11538" y2="23333"/>
                        <a14:foregroundMark x1="81490" y1="32963" x2="75240" y2="35926"/>
                        <a14:foregroundMark x1="76683" y1="37778" x2="74760" y2="38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795" y="979059"/>
            <a:ext cx="4410758" cy="52675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2005" y="845918"/>
            <a:ext cx="9144000" cy="4474845"/>
          </a:xfrm>
          <a:prstGeom prst="rect">
            <a:avLst/>
          </a:prstGeom>
        </p:spPr>
      </p:pic>
      <p:pic>
        <p:nvPicPr>
          <p:cNvPr id="8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99949" y="331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0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9653E-7 -3.546E-6 L -1.08154 0.0129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77" y="6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03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32075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ri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62831970-C166-8448-8456-6BD325126B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710" y="3098800"/>
            <a:ext cx="3409950" cy="3759200"/>
          </a:xfrm>
          <a:prstGeom prst="rect">
            <a:avLst/>
          </a:prstGeom>
        </p:spPr>
      </p:pic>
      <p:pic>
        <p:nvPicPr>
          <p:cNvPr id="10" name="y2mate.com - Sonido de Mario Bros para Whatsapp_SdrWmLW8Yj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39685" y="55404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9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49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617736" y="1054480"/>
            <a:ext cx="5849864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A trabajar</a:t>
            </a:r>
            <a:endParaRPr lang="es-ES_tradnl" sz="1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03200" y="2624140"/>
            <a:ext cx="78740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Clasificamos medios </a:t>
            </a:r>
          </a:p>
          <a:p>
            <a:pPr algn="ctr"/>
            <a:r>
              <a:rPr lang="es-ES_tradnl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de transportes</a:t>
            </a:r>
            <a:endParaRPr lang="es-ES_tradnl" sz="8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62831970-C166-8448-8456-6BD325126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3388614"/>
            <a:ext cx="3147060" cy="346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98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2020-07-12 a las 17.43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  <p:pic>
        <p:nvPicPr>
          <p:cNvPr id="6" name="Imagen 5" descr="Macintosh HD:Users:katherinemenafuentealba:Downloads:IMG_155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53"/>
          <a:stretch/>
        </p:blipFill>
        <p:spPr bwMode="auto">
          <a:xfrm rot="16200000">
            <a:off x="3619500" y="1536699"/>
            <a:ext cx="6629400" cy="4013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6113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9144000" cy="55282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16" b="89539" l="0" r="100000">
                        <a14:foregroundMark x1="92553" y1="66844" x2="85106" y2="78191"/>
                        <a14:foregroundMark x1="62411" y1="74645" x2="58865" y2="76241"/>
                        <a14:foregroundMark x1="40248" y1="78014" x2="35816" y2="77128"/>
                        <a14:foregroundMark x1="18617" y1="77482" x2="14184" y2="75000"/>
                        <a14:foregroundMark x1="11170" y1="84929" x2="38475" y2="86879"/>
                        <a14:foregroundMark x1="10106" y1="85993" x2="2660" y2="85993"/>
                        <a14:foregroundMark x1="53191" y1="86525" x2="88830" y2="86525"/>
                        <a14:backgroundMark x1="14362" y1="52837" x2="25000" y2="53191"/>
                        <a14:backgroundMark x1="7801" y1="50532" x2="1596" y2="47872"/>
                        <a14:backgroundMark x1="26773" y1="48759" x2="35106" y2="52660"/>
                        <a14:backgroundMark x1="22518" y1="42730" x2="30674" y2="42730"/>
                        <a14:backgroundMark x1="44681" y1="42908" x2="50532" y2="42908"/>
                        <a14:backgroundMark x1="46809" y1="49113" x2="57447" y2="51773"/>
                        <a14:backgroundMark x1="56028" y1="45035" x2="65957" y2="46809"/>
                        <a14:backgroundMark x1="66312" y1="43972" x2="70390" y2="43972"/>
                        <a14:backgroundMark x1="75177" y1="48936" x2="75177" y2="48936"/>
                        <a14:backgroundMark x1="75177" y1="48936" x2="91667" y2="46454"/>
                        <a14:backgroundMark x1="70922" y1="49291" x2="73404" y2="44149"/>
                      </a14:backgroundRemoval>
                    </a14:imgEffect>
                  </a14:imgLayer>
                </a14:imgProps>
              </a:ext>
            </a:extLst>
          </a:blip>
          <a:srcRect t="36820" b="10239"/>
          <a:stretch/>
        </p:blipFill>
        <p:spPr>
          <a:xfrm>
            <a:off x="0" y="3854824"/>
            <a:ext cx="9144000" cy="3003176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" y="642433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latin typeface="Comic Sans MS"/>
                <a:cs typeface="Comic Sans MS"/>
              </a:rPr>
              <a:t>C</a:t>
            </a:r>
            <a:r>
              <a:rPr lang="es-ES" sz="1400" b="1" dirty="0" smtClean="0">
                <a:latin typeface="Comic Sans MS"/>
                <a:cs typeface="Comic Sans MS"/>
              </a:rPr>
              <a:t>rearon medios de trasportes aéreos, acuáticos y terrestres que son los que ocupamos el día de hoy.</a:t>
            </a:r>
            <a:endParaRPr lang="es-ES" sz="1400" b="1" dirty="0">
              <a:latin typeface="Comic Sans MS"/>
              <a:cs typeface="Comic Sans MS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8993230" y="172701"/>
            <a:ext cx="2925323" cy="178459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338" t="9111" r="18860" b="27994"/>
          <a:stretch/>
        </p:blipFill>
        <p:spPr>
          <a:xfrm>
            <a:off x="-2095155" y="4139920"/>
            <a:ext cx="1722421" cy="237564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 flipH="1">
            <a:off x="-3179821" y="2915082"/>
            <a:ext cx="3179822" cy="187948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38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006190">
            <a:off x="7383454" y="7072714"/>
            <a:ext cx="2079008" cy="207900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07" b="89894" l="3369" r="96809"/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9144001" y="2700578"/>
            <a:ext cx="2913381" cy="20646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11376128" y="2700578"/>
            <a:ext cx="2293583" cy="167173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>
            <a:off x="-3510222" y="2212764"/>
            <a:ext cx="2689257" cy="221295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081" b="92568" l="0" r="100000"/>
                    </a14:imgEffect>
                  </a14:imgLayer>
                </a14:imgProps>
              </a:ext>
            </a:extLst>
          </a:blip>
          <a:srcRect t="6270" b="5937"/>
          <a:stretch/>
        </p:blipFill>
        <p:spPr>
          <a:xfrm>
            <a:off x="9412461" y="5000062"/>
            <a:ext cx="2506092" cy="173204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2338" y="4425721"/>
            <a:ext cx="2630582" cy="202262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179821" y="4794565"/>
            <a:ext cx="2134225" cy="23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38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96423 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12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68E-6 -0.00092 C 0.05881 0.00695 0.1171 0.01575 0.17574 0.00417 C 0.23438 -0.00648 0.33258 -0.02849 0.35322 -0.06741 C 0.37387 -0.10586 0.30742 -0.18045 0.29771 -0.2277 C 0.28817 -0.27496 0.24965 -0.31827 0.29563 -0.35001 C 0.34091 -0.38174 0.52168 -0.38174 0.57373 -0.41973 C 0.62647 -0.45772 0.60322 -0.55038 0.60912 -0.57609 " pathEditMode="relative" rAng="0" ptsTypes="aaaa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-279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1 -0.4 L 0.275 -0.16644 C 0.32951 -0.1125 0.41093 -0.08264 0.49548 -0.08264 C 0.59201 -0.08264 0.66944 -0.1125 0.72378 -0.16644 L 0.9835 -0.4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51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183 L 0.00191 -1.382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59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9646E-6 7.00486E-6 L -0.97554 0.0109 " pathEditMode="relative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31E-6 2.39055E-6 L -0.85895 -0.01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56" y="-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57668E-7 -4.65369E-6 L 0.98196 0.010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8" y="5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4566E-8 1.53811E-6 C -0.04389 -0.05235 -0.08779 -0.10447 -0.13827 -0.10633 C -0.18858 -0.10818 -0.25503 -0.03266 -0.30222 -0.01089 C -0.34924 0.01089 -0.38289 0.03266 -0.42124 0.02455 C -0.45975 0.01645 -0.49202 -0.0454 -0.53296 -0.06 C -0.57373 -0.07459 -0.62942 -0.07505 -0.6662 -0.06278 C -0.70298 -0.0505 -0.71704 -0.00116 -0.75434 0.01343 C -0.79146 0.02803 -0.85618 0.02942 -0.88983 0.02455 C -0.92332 0.01969 -0.94015 -0.00834 -0.95628 -0.01645 C -0.97241 -0.02456 -0.98213 -0.02317 -0.98716 -0.02456 " pathEditMode="relative" rAng="0" ptsTypes="aaaaaaaa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58" y="-37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78E-7 4.97104E-6 C -0.03053 -0.02386 -0.06072 -0.04749 -0.09143 -0.03799 C -0.12196 -0.0285 -0.15475 0.04215 -0.18425 0.05721 C -0.21374 0.07227 -0.24913 0.06231 -0.26787 0.05188 C -0.28661 0.04146 -0.27325 0.00185 -0.2965 -0.00533 C -0.31957 -0.01251 -0.37908 -0.00742 -0.40718 0.00833 C -0.43511 0.02409 -0.4365 0.08408 -0.4653 0.08987 C -0.49427 0.09566 -0.54858 0.05165 -0.58067 0.04354 C -0.61294 0.03544 -0.63602 0.03961 -0.6584 0.041 C -0.68078 0.04239 -0.70593 0.05003 -0.71513 0.05188 " pathEditMode="relative" rAng="0" ptsTypes="aaaaaaaa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6" y="24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641E-6 -2.877E-6 C 0.08692 -0.01922 0.17419 -0.03845 0.23421 -0.06532 C 0.29459 -0.09219 0.32478 -0.16168 0.3626 -0.16076 C 0.40025 -0.15983 0.41707 -0.08084 0.45993 -0.05999 C 0.50278 -0.03914 0.57946 -0.02501 0.61936 -0.03544 C 0.65944 -0.04586 0.66291 -0.10678 0.70021 -0.12254 C 0.73768 -0.13829 0.81142 -0.14524 0.84317 -0.13064 C 0.87492 -0.11605 0.86503 -0.04447 0.89088 -0.03544 C 0.91673 -0.0264 0.98074 -0.06949 0.99879 -0.07621 " pathEditMode="relative" rAng="0" ptsTypes="aaaaaaa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31" y="-80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180</Words>
  <Application>Microsoft Macintosh PowerPoint</Application>
  <PresentationFormat>Presentación en pantalla (4:3)</PresentationFormat>
  <Paragraphs>33</Paragraphs>
  <Slides>23</Slides>
  <Notes>0</Notes>
  <HiddenSlides>0</HiddenSlides>
  <MMClips>15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Antes las personas tenían que caminar largas distancias para ir de un lugar a otro a veces ocupaban animales como los caballos. </vt:lpstr>
      <vt:lpstr>Pero con el tiempo las personas tuvieron una gran idea e inventaron el motor  que es lo que permite que funcionen los medios de trasportes.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71</cp:revision>
  <dcterms:created xsi:type="dcterms:W3CDTF">2020-07-11T16:28:00Z</dcterms:created>
  <dcterms:modified xsi:type="dcterms:W3CDTF">2020-07-13T16:23:05Z</dcterms:modified>
</cp:coreProperties>
</file>