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mp3" ContentType="audio/unknown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70" r:id="rId5"/>
    <p:sldId id="271" r:id="rId6"/>
    <p:sldId id="272" r:id="rId7"/>
    <p:sldId id="274" r:id="rId8"/>
    <p:sldId id="275" r:id="rId9"/>
    <p:sldId id="273" r:id="rId10"/>
    <p:sldId id="276" r:id="rId11"/>
    <p:sldId id="278" r:id="rId12"/>
    <p:sldId id="277" r:id="rId13"/>
    <p:sldId id="260" r:id="rId14"/>
    <p:sldId id="261" r:id="rId15"/>
    <p:sldId id="269" r:id="rId16"/>
    <p:sldId id="279" r:id="rId17"/>
    <p:sldId id="284" r:id="rId18"/>
    <p:sldId id="283" r:id="rId19"/>
    <p:sldId id="285" r:id="rId2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43"/>
  </p:normalViewPr>
  <p:slideViewPr>
    <p:cSldViewPr snapToGrid="0" snapToObjects="1">
      <p:cViewPr varScale="1">
        <p:scale>
          <a:sx n="59" d="100"/>
          <a:sy n="59" d="100"/>
        </p:scale>
        <p:origin x="-144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F2431C9-F08E-8D4A-B463-F2118344E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BE29824A-54CD-4A42-A6D4-3D4DF4E1A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202A230-55E4-1247-87C5-138068E63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8C72195-98A9-384D-83A9-7D3B2A8DA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788C0B6-A702-4842-B434-7FABF4EF1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927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502ED23-2914-BF43-B395-DF7329A79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011341C-A135-9544-B8A4-DF6B6DEE5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53F3989-AF7C-4744-A105-42ABC0F0A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74DC749-DBDF-5947-9FF4-A469C5E7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E4B7E22-DDEF-F947-9F5E-999D81CF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05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BB36A9-29E1-8D40-83FC-5DC8AABBF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08A7454-CA07-0C49-A093-CC8F64F46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5F70D8C-D526-CE42-B3D2-528CEF71D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0597779-E426-1E43-A4C1-29530CBC9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2965473-DFE6-7F4D-8052-0ED540EA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413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180DD70-0CB4-314C-AA22-662CB53ED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6CE858D-BE89-5745-B4EA-72F3A85EFF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AA40A79B-2F07-6140-A5EB-1F7CA78B8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7D66A505-6840-F542-A9E6-4CF3C8E8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062C05C-5824-ED40-A1A4-ABAD89E2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4A0422FF-B379-054F-B164-5A9CFF1A9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020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59A3038-AF66-5742-B39A-36E70A26E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A551462-C35D-1A4C-A079-DCDF66E90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C3CA3D0-D271-6346-BE3C-6E2F95AFC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2F6460D-C6C5-124C-9D5B-2C28B0A61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04B182A8-68D6-E64B-8A9C-3BDF604FE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EEA15070-7BF9-D448-A8B9-AAF2459C0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0AE0384A-8D61-3749-BC5F-D048CB78A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8BEFBD7F-F53D-704B-860A-638B0661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011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FA0B597-31CC-7048-A8AA-AE5A496C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0B82EABD-220F-7A42-A091-1C6A5F57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E79E721B-FD39-7B4E-8E70-B6AE783F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E3AFECC3-1E59-F44D-A173-CD19DD605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569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510110BC-A695-D04A-8116-09EAF0E07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40EA8576-01C0-5249-B0BF-BD483307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78D03F76-1B99-8548-B089-AB8C2D2A8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530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91D2FBD-2DD1-FE41-86E6-8D7E2C1F7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6E27EF3-7532-FA4D-B254-2E403B53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08A438F-0935-DC45-8F11-E2F28DFBB9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7C816D52-6A59-D845-B9F9-D76C9A0C5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746DDA2B-8937-1340-A2E6-300316301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3630CE6-0262-834E-820D-50B4B431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2143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3F0C8F5-9849-7649-B087-BA73062F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93293F1F-2E4F-0446-A949-26196EA91E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3B594F0F-2D3B-A842-AF18-6D59AAFAE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5DFE537-D912-A041-86D9-E4A079736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7580EB0-9161-BC44-89CE-DFBC7D5C1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15793E7-9F02-F048-8F89-D60DE2E2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149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44BA98C-2718-FF41-8BD5-AC97C3A96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E8DE9FEA-52A3-E540-8AD1-038A55FF9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22B0BE5-CA5D-FE44-8D8B-8E1EB05E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DE1A674-6CBC-C541-8275-AD9DD66B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A882C1B-1F0C-1445-8578-0FE47D2F8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9304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0BC32E93-C494-D541-A0E7-969C040E1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C2CA9EA-CBAA-6F49-9D32-CBA878FDF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B85FF39-D48C-3C40-9479-D8C5C0975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7C31344-987C-FF4B-BAAC-32B1205C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CA89BF9-E625-2E47-8667-0200B402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415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83B120AA-D9BC-4A40-B4AD-6891E7B28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03CF3B2-D87E-1542-BA25-08E76532C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3C97FD8-2292-9245-A454-29CC53192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EFCC8-6987-CD40-9834-18B631AD76CE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819AE19-66EE-AF46-B194-2AECD553C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2F1B527-C9C0-D64F-B6AD-A41673518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A6776-08D6-4742-8795-AB8F352C7921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061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image" Target="../media/image9.g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png"/><Relationship Id="rId12" Type="http://schemas.microsoft.com/office/2007/relationships/hdphoto" Target="../media/hdphoto5.wdp"/><Relationship Id="rId13" Type="http://schemas.openxmlformats.org/officeDocument/2006/relationships/image" Target="../media/image17.tiff"/><Relationship Id="rId14" Type="http://schemas.openxmlformats.org/officeDocument/2006/relationships/image" Target="../media/image18.png"/><Relationship Id="rId15" Type="http://schemas.microsoft.com/office/2007/relationships/hdphoto" Target="../media/hdphoto6.wdp"/><Relationship Id="rId16" Type="http://schemas.openxmlformats.org/officeDocument/2006/relationships/image" Target="../media/image19.png"/><Relationship Id="rId17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image" Target="../media/image12.png"/><Relationship Id="rId4" Type="http://schemas.microsoft.com/office/2007/relationships/hdphoto" Target="../media/hdphoto1.wdp"/><Relationship Id="rId5" Type="http://schemas.openxmlformats.org/officeDocument/2006/relationships/image" Target="../media/image13.png"/><Relationship Id="rId6" Type="http://schemas.microsoft.com/office/2007/relationships/hdphoto" Target="../media/hdphoto2.wdp"/><Relationship Id="rId7" Type="http://schemas.openxmlformats.org/officeDocument/2006/relationships/image" Target="../media/image14.png"/><Relationship Id="rId8" Type="http://schemas.microsoft.com/office/2007/relationships/hdphoto" Target="../media/hdphoto3.wdp"/><Relationship Id="rId9" Type="http://schemas.openxmlformats.org/officeDocument/2006/relationships/image" Target="../media/image15.png"/><Relationship Id="rId10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image" Target="../media/image2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8.png"/><Relationship Id="rId6" Type="http://schemas.microsoft.com/office/2007/relationships/hdphoto" Target="../media/hdphoto8.wdp"/><Relationship Id="rId7" Type="http://schemas.openxmlformats.org/officeDocument/2006/relationships/image" Target="../media/image21.png"/><Relationship Id="rId8" Type="http://schemas.microsoft.com/office/2007/relationships/hdphoto" Target="../media/hdphoto9.wdp"/><Relationship Id="rId9" Type="http://schemas.openxmlformats.org/officeDocument/2006/relationships/image" Target="../media/image2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5.png"/><Relationship Id="rId6" Type="http://schemas.microsoft.com/office/2007/relationships/hdphoto" Target="../media/hdphoto10.wdp"/><Relationship Id="rId7" Type="http://schemas.openxmlformats.org/officeDocument/2006/relationships/image" Target="../media/image21.png"/><Relationship Id="rId8" Type="http://schemas.microsoft.com/office/2007/relationships/hdphoto" Target="../media/hdphoto11.wdp"/><Relationship Id="rId9" Type="http://schemas.openxmlformats.org/officeDocument/2006/relationships/image" Target="../media/image2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7.tiff"/><Relationship Id="rId6" Type="http://schemas.openxmlformats.org/officeDocument/2006/relationships/image" Target="../media/image21.png"/><Relationship Id="rId7" Type="http://schemas.microsoft.com/office/2007/relationships/hdphoto" Target="../media/hdphoto12.wdp"/><Relationship Id="rId8" Type="http://schemas.openxmlformats.org/officeDocument/2006/relationships/image" Target="../media/image2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4.png"/><Relationship Id="rId6" Type="http://schemas.microsoft.com/office/2007/relationships/hdphoto" Target="../media/hdphoto13.wdp"/><Relationship Id="rId7" Type="http://schemas.openxmlformats.org/officeDocument/2006/relationships/image" Target="../media/image21.png"/><Relationship Id="rId8" Type="http://schemas.microsoft.com/office/2007/relationships/hdphoto" Target="../media/hdphoto14.wdp"/><Relationship Id="rId9" Type="http://schemas.openxmlformats.org/officeDocument/2006/relationships/image" Target="../media/image2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6.png"/><Relationship Id="rId6" Type="http://schemas.microsoft.com/office/2007/relationships/hdphoto" Target="../media/hdphoto15.wdp"/><Relationship Id="rId7" Type="http://schemas.openxmlformats.org/officeDocument/2006/relationships/image" Target="../media/image21.png"/><Relationship Id="rId8" Type="http://schemas.microsoft.com/office/2007/relationships/hdphoto" Target="../media/hdphoto16.wdp"/><Relationship Id="rId9" Type="http://schemas.openxmlformats.org/officeDocument/2006/relationships/image" Target="../media/image2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microsoft.com/office/2007/relationships/hdphoto" Target="../media/hdphoto17.wdp"/><Relationship Id="rId5" Type="http://schemas.openxmlformats.org/officeDocument/2006/relationships/image" Target="../media/image21.png"/><Relationship Id="rId6" Type="http://schemas.microsoft.com/office/2007/relationships/hdphoto" Target="../media/hdphoto18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9.png"/><Relationship Id="rId6" Type="http://schemas.microsoft.com/office/2007/relationships/hdphoto" Target="../media/hdphoto19.wdp"/><Relationship Id="rId7" Type="http://schemas.openxmlformats.org/officeDocument/2006/relationships/image" Target="../media/image21.png"/><Relationship Id="rId8" Type="http://schemas.microsoft.com/office/2007/relationships/hdphoto" Target="../media/hdphoto11.wdp"/><Relationship Id="rId9" Type="http://schemas.openxmlformats.org/officeDocument/2006/relationships/image" Target="../media/image2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2.png"/><Relationship Id="rId6" Type="http://schemas.microsoft.com/office/2007/relationships/hdphoto" Target="../media/hdphoto20.wdp"/><Relationship Id="rId7" Type="http://schemas.openxmlformats.org/officeDocument/2006/relationships/image" Target="../media/image21.png"/><Relationship Id="rId8" Type="http://schemas.microsoft.com/office/2007/relationships/hdphoto" Target="../media/hdphoto21.wdp"/><Relationship Id="rId9" Type="http://schemas.openxmlformats.org/officeDocument/2006/relationships/image" Target="../media/image2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microsoft.com/office/2007/relationships/hdphoto" Target="../media/hdphoto2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microsoft.com/office/2007/relationships/hdphoto" Target="../media/hdphoto22.wdp"/><Relationship Id="rId4" Type="http://schemas.openxmlformats.org/officeDocument/2006/relationships/image" Target="../media/image24.png"/><Relationship Id="rId5" Type="http://schemas.microsoft.com/office/2007/relationships/hdphoto" Target="../media/hdphoto23.wdp"/><Relationship Id="rId6" Type="http://schemas.openxmlformats.org/officeDocument/2006/relationships/image" Target="../media/image25.png"/><Relationship Id="rId7" Type="http://schemas.microsoft.com/office/2007/relationships/hdphoto" Target="../media/hdphoto24.wdp"/><Relationship Id="rId8" Type="http://schemas.openxmlformats.org/officeDocument/2006/relationships/image" Target="../media/image26.png"/><Relationship Id="rId9" Type="http://schemas.microsoft.com/office/2007/relationships/hdphoto" Target="../media/hdphoto25.wdp"/><Relationship Id="rId10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microsoft.com/office/2007/relationships/hdphoto" Target="../media/hdphoto2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microsoft.com/office/2007/relationships/hdphoto" Target="../media/hdphoto27.wdp"/><Relationship Id="rId4" Type="http://schemas.openxmlformats.org/officeDocument/2006/relationships/image" Target="../media/image30.png"/><Relationship Id="rId5" Type="http://schemas.microsoft.com/office/2007/relationships/hdphoto" Target="../media/hdphoto28.wdp"/><Relationship Id="rId6" Type="http://schemas.openxmlformats.org/officeDocument/2006/relationships/image" Target="../media/image31.png"/><Relationship Id="rId7" Type="http://schemas.microsoft.com/office/2007/relationships/hdphoto" Target="../media/hdphoto29.wdp"/><Relationship Id="rId8" Type="http://schemas.openxmlformats.org/officeDocument/2006/relationships/image" Target="../media/image32.png"/><Relationship Id="rId9" Type="http://schemas.microsoft.com/office/2007/relationships/hdphoto" Target="../media/hdphoto30.wdp"/><Relationship Id="rId10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image" Target="../media/image20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image" Target="../media/image20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7776085C-D61A-AE46-8129-932235A54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78CFF58F-5E35-614C-9A08-6E295B60E11C}"/>
              </a:ext>
            </a:extLst>
          </p:cNvPr>
          <p:cNvSpPr/>
          <p:nvPr/>
        </p:nvSpPr>
        <p:spPr>
          <a:xfrm>
            <a:off x="3871512" y="2505670"/>
            <a:ext cx="4448975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NÚMEROS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60C29988-B573-6641-9A65-F0993D6D6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92" y="4481512"/>
            <a:ext cx="2161428" cy="172287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BF587DD6-FC8A-2240-8716-0093BFD99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064" y="1838623"/>
            <a:ext cx="2148828" cy="17332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D373244-3B10-C54D-AEFD-62DDDBC4A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2987" y="27317"/>
            <a:ext cx="1989138" cy="192356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64E5CC26-4F4A-9945-9328-35EB104ED5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3012" y="154117"/>
            <a:ext cx="1989138" cy="168926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64974179-D41C-9842-8A14-9B5082D4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2552" y="1681639"/>
            <a:ext cx="2220713" cy="204722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93B69F44-E9F7-9B42-91BE-1E56582B74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5777" y="4481512"/>
            <a:ext cx="2142831" cy="172287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94C53381-A484-8E41-B883-3C55457EE1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1356" y="4609250"/>
            <a:ext cx="1980794" cy="196661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D28DA89C-81E2-A142-B42B-DA82474372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9634" y="4453361"/>
            <a:ext cx="2209550" cy="196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03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30FFF56C-66FA-BD48-AA1F-239C107F6C00}"/>
              </a:ext>
            </a:extLst>
          </p:cNvPr>
          <p:cNvSpPr/>
          <p:nvPr/>
        </p:nvSpPr>
        <p:spPr>
          <a:xfrm>
            <a:off x="3980001" y="16967"/>
            <a:ext cx="4449623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RECORDEMOS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6" name="LOS NUMEROS HASTA EL 8.mp4" descr="LOS NUMEROS HASTA EL 8.mp4">
            <a:hlinkClick r:id="" action="ppaction://media"/>
            <a:extLst>
              <a:ext uri="{FF2B5EF4-FFF2-40B4-BE49-F238E27FC236}">
                <a16:creationId xmlns="" xmlns:a16="http://schemas.microsoft.com/office/drawing/2014/main" id="{25EC8DCE-F403-C249-9F80-E105C68F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0063" y="940297"/>
            <a:ext cx="11401425" cy="591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71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47FF12D-72B6-454B-A0E6-D7D9363D2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7C5D52A-DDE5-4942-91C7-D96AEE093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80854AB-E7AB-A54C-95E4-3EC0E192A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49FF498-D7A1-D74F-8F47-623E8B061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21" b="90512" l="10000" r="90000">
                        <a14:foregroundMark x1="39032" y1="7021" x2="69032" y2="7780"/>
                        <a14:foregroundMark x1="62258" y1="90512" x2="83226" y2="8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" y="308372"/>
            <a:ext cx="1533525" cy="26069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8CE3CB6-CDE5-194C-8575-CD8472599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69" l="0" r="95745">
                        <a14:foregroundMark x1="35106" y1="7090" x2="75000" y2="4851"/>
                        <a14:foregroundMark x1="2128" y1="21642" x2="5851" y2="25746"/>
                        <a14:foregroundMark x1="42021" y1="3358" x2="67021" y2="746"/>
                        <a14:foregroundMark x1="87234" y1="20896" x2="92021" y2="35821"/>
                        <a14:foregroundMark x1="7979" y1="93284" x2="85106" y2="96269"/>
                        <a14:foregroundMark x1="92021" y1="95522" x2="95745" y2="82090"/>
                        <a14:foregroundMark x1="1064" y1="85075" x2="0" y2="955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40964">
            <a:off x="3630064" y="397139"/>
            <a:ext cx="1431731" cy="204097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F6E5E3D-3C3C-F545-A114-26EB10F6B9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143" b="89973" l="9890" r="89973">
                        <a14:foregroundMark x1="32830" y1="14148" x2="61264" y2="7143"/>
                        <a14:foregroundMark x1="37363" y1="40385" x2="59341" y2="35027"/>
                        <a14:foregroundMark x1="59341" y1="35027" x2="62775" y2="28984"/>
                        <a14:foregroundMark x1="62775" y1="28984" x2="62775" y2="28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3231" y="276225"/>
            <a:ext cx="2444811" cy="24448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38FB309-9F25-9C44-B964-63A2F8E489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2486" y="-124312"/>
            <a:ext cx="3245883" cy="32458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9585253-0CB5-2649-A469-D5B43261D2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512701"/>
            <a:ext cx="2820811" cy="274796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25F02B1E-BADC-E040-88B8-E21A414041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54591" y="3742343"/>
            <a:ext cx="1782675" cy="210500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A9ECBA83-935F-1C45-A233-B72FDAEDB9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0932" y="2943794"/>
            <a:ext cx="3410947" cy="341094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F160CCF8-D65F-9A43-8CFA-881C3904D2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2485" y="2976350"/>
            <a:ext cx="3637573" cy="363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78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32FBEB9-39E0-CC46-A141-8F7D5821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8D81C97-7831-0249-9BA5-FDA72777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2" y="869949"/>
            <a:ext cx="6728512" cy="4873625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="" xmlns:a16="http://schemas.microsoft.com/office/drawing/2014/main" id="{D18735A5-9AF2-B440-869E-16BC36A9C352}"/>
              </a:ext>
            </a:extLst>
          </p:cNvPr>
          <p:cNvSpPr/>
          <p:nvPr/>
        </p:nvSpPr>
        <p:spPr>
          <a:xfrm>
            <a:off x="2634348" y="1714499"/>
            <a:ext cx="5662270" cy="4171951"/>
          </a:xfrm>
          <a:prstGeom prst="cloudCallout">
            <a:avLst>
              <a:gd name="adj1" fmla="val 54615"/>
              <a:gd name="adj2" fmla="val 1585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JUGUEMOS!</a:t>
            </a:r>
          </a:p>
          <a:p>
            <a:pPr algn="ctr"/>
            <a:endParaRPr lang="es-CL" sz="3200" dirty="0">
              <a:solidFill>
                <a:schemeClr val="tx1"/>
              </a:solidFill>
              <a:latin typeface="Comic Sans MS" panose="030F0902030302020204" pitchFamily="66" charset="0"/>
            </a:endParaRPr>
          </a:p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Dime que número es … </a:t>
            </a:r>
          </a:p>
        </p:txBody>
      </p:sp>
    </p:spTree>
    <p:extLst>
      <p:ext uri="{BB962C8B-B14F-4D97-AF65-F5344CB8AC3E}">
        <p14:creationId xmlns:p14="http://schemas.microsoft.com/office/powerpoint/2010/main" val="146277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8CA9829-B96D-BC45-AFFB-2EDC26A9D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71EDE2B-E857-444C-8B74-0A89D3CB04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7808" y="635605"/>
            <a:ext cx="6677731" cy="667773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FB01F924-1A65-BA48-906F-FB94BFE2D8BD}"/>
              </a:ext>
            </a:extLst>
          </p:cNvPr>
          <p:cNvSpPr/>
          <p:nvPr/>
        </p:nvSpPr>
        <p:spPr>
          <a:xfrm>
            <a:off x="1805402" y="5395318"/>
            <a:ext cx="2637329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SIETE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AB34F658-DD72-1346-AE65-849333BB1E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109" y="1215231"/>
            <a:ext cx="3452622" cy="267713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3F02E0F7-F9B1-F94A-8980-F18C1FE9E86C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01D8CD50-6FFE-5242-9E0E-74DAC5A798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6349" y="28387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34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822B4E2-DD10-7345-A3EE-A19F5A618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32FE947-7CB0-434C-B8F4-18480546CE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8733" y="411717"/>
            <a:ext cx="6901628" cy="690162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0D65882F-1F88-8449-81B3-79A99F8F4294}"/>
              </a:ext>
            </a:extLst>
          </p:cNvPr>
          <p:cNvSpPr/>
          <p:nvPr/>
        </p:nvSpPr>
        <p:spPr>
          <a:xfrm>
            <a:off x="2026255" y="5360181"/>
            <a:ext cx="2637329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CUATRO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88FD5E8B-5CC3-4B46-BB52-4CFF6B62C9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097" y="1229518"/>
            <a:ext cx="3452622" cy="267713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D5340D24-8954-2B4C-A5AF-B072A372FF2F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261E0AC9-8D17-4C4A-9D0A-797E655C3D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6349" y="28387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3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822B4E2-DD10-7345-A3EE-A19F5A618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5158E152-3AB4-424E-8DDD-8D18A2A67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649" y="1193013"/>
            <a:ext cx="4428747" cy="522952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6C785979-36E6-0440-B6A4-E11BB65FBADB}"/>
              </a:ext>
            </a:extLst>
          </p:cNvPr>
          <p:cNvSpPr/>
          <p:nvPr/>
        </p:nvSpPr>
        <p:spPr>
          <a:xfrm>
            <a:off x="2683860" y="5451277"/>
            <a:ext cx="2523028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SEIS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8E4523D1-4B15-9045-91CE-714090C6D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109" y="1215231"/>
            <a:ext cx="3452622" cy="267713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0E9C9412-D32D-0042-9BA9-6AA182700519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8DC48DB4-465E-5642-BF13-3F51650F39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6349" y="28387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13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822B4E2-DD10-7345-A3EE-A19F5A618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5E5885FF-C881-AD43-A48E-2D2B1AA240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43" b="89973" l="9890" r="89973">
                        <a14:foregroundMark x1="32830" y1="14148" x2="61264" y2="7143"/>
                        <a14:foregroundMark x1="37363" y1="40385" x2="59341" y2="35027"/>
                        <a14:foregroundMark x1="59341" y1="35027" x2="62775" y2="28984"/>
                        <a14:foregroundMark x1="62775" y1="28984" x2="62775" y2="28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9845" y="641540"/>
            <a:ext cx="6211025" cy="621102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15C5D540-17F7-F344-B311-D6F206C12E46}"/>
              </a:ext>
            </a:extLst>
          </p:cNvPr>
          <p:cNvSpPr/>
          <p:nvPr/>
        </p:nvSpPr>
        <p:spPr>
          <a:xfrm>
            <a:off x="2244868" y="5412291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TRES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8A0057BD-A976-434A-95EA-3042B6C3B4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797" y="1282366"/>
            <a:ext cx="3452622" cy="267713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7BE10D53-6085-0C42-AD39-97388A9D62B1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AD05ABD3-80C9-E44D-A718-79A241990E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1441" y="31765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4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626419B-9A85-3141-88B0-2F77DC9B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7CC958E-1C15-8249-AB64-46C703B65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726DFD6-1207-2747-B020-79CB3EC2C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DD40625-900F-C346-A86D-967CF474DC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0822" y="72375"/>
            <a:ext cx="6965511" cy="678562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377405EA-5D8F-D74E-A2B7-5B4569576A10}"/>
              </a:ext>
            </a:extLst>
          </p:cNvPr>
          <p:cNvSpPr/>
          <p:nvPr/>
        </p:nvSpPr>
        <p:spPr>
          <a:xfrm>
            <a:off x="2488646" y="5253633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CINCO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71B72FCE-36E2-1649-8884-6FB312CEC4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324163"/>
            <a:ext cx="3452622" cy="267713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48892BEB-F9A1-494D-8DCE-EB5C0F9CBA72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82A97DCF-918F-7C44-8C06-B6AB8B3745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1441" y="33234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06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52F17CC-9763-0948-A0DC-F028F6A7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ACDE646-5C26-7349-9966-C01034366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68C33EA-0F0F-D14F-8A74-FFA4E4CE7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4FA54C7-A38D-AB49-85C0-F4556278C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69" l="0" r="95745">
                        <a14:foregroundMark x1="35106" y1="7090" x2="75000" y2="4851"/>
                        <a14:foregroundMark x1="2128" y1="21642" x2="5851" y2="25746"/>
                        <a14:foregroundMark x1="42021" y1="3358" x2="67021" y2="746"/>
                        <a14:foregroundMark x1="87234" y1="20896" x2="92021" y2="35821"/>
                        <a14:foregroundMark x1="7979" y1="93284" x2="85106" y2="96269"/>
                        <a14:foregroundMark x1="92021" y1="95522" x2="95745" y2="82090"/>
                        <a14:foregroundMark x1="1064" y1="85075" x2="0" y2="955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40964">
            <a:off x="5905004" y="474078"/>
            <a:ext cx="4199476" cy="598648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481B4C5C-25ED-5248-B354-78D9B1A18A9E}"/>
              </a:ext>
            </a:extLst>
          </p:cNvPr>
          <p:cNvSpPr/>
          <p:nvPr/>
        </p:nvSpPr>
        <p:spPr>
          <a:xfrm>
            <a:off x="1995845" y="5253633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DOS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04BF684-88AD-5B46-A4F8-CAC022EA13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324163"/>
            <a:ext cx="3452622" cy="267713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0FF100EF-CCD3-D84F-A2AA-11431A8B3AFD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7446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52F17CC-9763-0948-A0DC-F028F6A7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ACDE646-5C26-7349-9966-C01034366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68C33EA-0F0F-D14F-8A74-FFA4E4CE7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7BCDA07-C9A1-E84D-86C0-5E349A657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5285" y="3162"/>
            <a:ext cx="6907005" cy="690700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63E18D37-998F-F241-842B-20AD0C3CE164}"/>
              </a:ext>
            </a:extLst>
          </p:cNvPr>
          <p:cNvSpPr/>
          <p:nvPr/>
        </p:nvSpPr>
        <p:spPr>
          <a:xfrm>
            <a:off x="2326757" y="5316409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OCHO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20E21985-B83C-844B-A10E-26295A0376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109" y="1215231"/>
            <a:ext cx="3452622" cy="267713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8533F435-7A8F-314B-9EF4-9D9342791253}"/>
              </a:ext>
            </a:extLst>
          </p:cNvPr>
          <p:cNvSpPr/>
          <p:nvPr/>
        </p:nvSpPr>
        <p:spPr>
          <a:xfrm>
            <a:off x="477883" y="3933448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60E52F2C-A8D9-8B44-A6F1-F329E176F6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3709" y="29857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02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D9FDE6-04C6-534D-8505-FE5D0871A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915BD9E-DF6C-7643-AA32-E7E50CFC0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E2CA6855-6F00-5D40-A0C2-A89F583B9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59A7B522-0D49-9A48-BDFB-AB91AB7A18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21" b="90512" l="10000" r="90000">
                        <a14:foregroundMark x1="39032" y1="7021" x2="69032" y2="7780"/>
                        <a14:foregroundMark x1="62258" y1="90512" x2="83226" y2="8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1184" y="365125"/>
            <a:ext cx="3878320" cy="659314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DBC563E0-BBB7-1B44-AEE6-EB56824013C4}"/>
              </a:ext>
            </a:extLst>
          </p:cNvPr>
          <p:cNvSpPr/>
          <p:nvPr/>
        </p:nvSpPr>
        <p:spPr>
          <a:xfrm>
            <a:off x="2538879" y="5253633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UNO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B9F3DF3-4C3C-AE49-819C-6FC267ECB6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4027" y="1144588"/>
            <a:ext cx="3452622" cy="267713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934EC129-72EC-E04F-B221-5D9D4F153E7C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="" xmlns:a16="http://schemas.microsoft.com/office/drawing/2014/main" id="{E6D68A1C-53C0-4445-A572-9C4FB1555E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1068" y="30044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38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32FBEB9-39E0-CC46-A141-8F7D5821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8D81C97-7831-0249-9BA5-FDA72777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2" y="869949"/>
            <a:ext cx="6728512" cy="4873625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="" xmlns:a16="http://schemas.microsoft.com/office/drawing/2014/main" id="{D18735A5-9AF2-B440-869E-16BC36A9C352}"/>
              </a:ext>
            </a:extLst>
          </p:cNvPr>
          <p:cNvSpPr/>
          <p:nvPr/>
        </p:nvSpPr>
        <p:spPr>
          <a:xfrm>
            <a:off x="2634348" y="1714499"/>
            <a:ext cx="5662270" cy="4171951"/>
          </a:xfrm>
          <a:prstGeom prst="cloudCallout">
            <a:avLst>
              <a:gd name="adj1" fmla="val 54615"/>
              <a:gd name="adj2" fmla="val 1585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Ahora utiliza tu pizarra y escribe el número que yo te indique. </a:t>
            </a:r>
          </a:p>
        </p:txBody>
      </p:sp>
    </p:spTree>
    <p:extLst>
      <p:ext uri="{BB962C8B-B14F-4D97-AF65-F5344CB8AC3E}">
        <p14:creationId xmlns:p14="http://schemas.microsoft.com/office/powerpoint/2010/main" val="974635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FC95C62E-DC04-B444-B05C-4781C8EDCD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94750" l="9386" r="89892">
                        <a14:foregroundMark x1="28520" y1="11750" x2="51986" y2="3750"/>
                        <a14:foregroundMark x1="38267" y1="91250" x2="50903" y2="94750"/>
                        <a14:foregroundMark x1="50903" y1="94750" x2="55596" y2="93750"/>
                      </a14:backgroundRemoval>
                    </a14:imgEffect>
                  </a14:imgLayer>
                </a14:imgProps>
              </a:ext>
            </a:extLst>
          </a:blip>
          <a:srcRect l="13328" r="33477"/>
          <a:stretch/>
        </p:blipFill>
        <p:spPr>
          <a:xfrm>
            <a:off x="582158" y="0"/>
            <a:ext cx="3063664" cy="664078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626DDEE-9F2F-064D-8E95-F05914FEA7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97250" l="9025" r="96390">
                        <a14:foregroundMark x1="23466" y1="9750" x2="50903" y2="3500"/>
                        <a14:foregroundMark x1="50903" y1="3500" x2="64621" y2="5000"/>
                        <a14:foregroundMark x1="64621" y1="5000" x2="74007" y2="8500"/>
                        <a14:foregroundMark x1="8303" y1="85000" x2="16606" y2="94000"/>
                        <a14:foregroundMark x1="16606" y1="94000" x2="48014" y2="97250"/>
                        <a14:foregroundMark x1="48014" y1="97250" x2="76173" y2="94750"/>
                        <a14:foregroundMark x1="76173" y1="94750" x2="89892" y2="95500"/>
                        <a14:foregroundMark x1="89892" y1="95500" x2="90975" y2="88500"/>
                        <a14:foregroundMark x1="89170" y1="83000" x2="96390" y2="91000"/>
                        <a14:foregroundMark x1="96390" y1="91000" x2="94585" y2="97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7482" y="149385"/>
            <a:ext cx="4383181" cy="631352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80607A37-D55D-CB4D-9B25-0E32B8E331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50" b="96000" l="8303" r="96029">
                        <a14:foregroundMark x1="18412" y1="12750" x2="30325" y2="7000"/>
                        <a14:foregroundMark x1="30325" y1="7000" x2="58484" y2="3250"/>
                        <a14:foregroundMark x1="58484" y1="3250" x2="78339" y2="11000"/>
                        <a14:foregroundMark x1="66787" y1="32000" x2="48736" y2="48000"/>
                        <a14:foregroundMark x1="48736" y1="48000" x2="55957" y2="49250"/>
                        <a14:foregroundMark x1="77617" y1="78500" x2="53791" y2="88000"/>
                        <a14:foregroundMark x1="53791" y1="88000" x2="40072" y2="87750"/>
                        <a14:foregroundMark x1="40072" y1="87750" x2="25632" y2="81500"/>
                        <a14:foregroundMark x1="25632" y1="81500" x2="20217" y2="76750"/>
                        <a14:foregroundMark x1="31769" y1="91500" x2="67509" y2="92250"/>
                        <a14:foregroundMark x1="86282" y1="85250" x2="90975" y2="75500"/>
                        <a14:foregroundMark x1="93502" y1="60000" x2="96029" y2="69500"/>
                        <a14:foregroundMark x1="96029" y1="69500" x2="93502" y2="81500"/>
                        <a14:foregroundMark x1="30686" y1="94750" x2="44404" y2="96000"/>
                        <a14:foregroundMark x1="44404" y1="96000" x2="66426" y2="9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2158" y="-1"/>
            <a:ext cx="4485379" cy="647708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CA90DB5-9D1D-9449-9874-A757212388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0" b="97750" l="4693" r="93141">
                        <a14:foregroundMark x1="73646" y1="16500" x2="72202" y2="7000"/>
                        <a14:foregroundMark x1="72202" y1="7000" x2="58123" y2="6000"/>
                        <a14:foregroundMark x1="58123" y1="6000" x2="56318" y2="7750"/>
                        <a14:foregroundMark x1="19495" y1="7750" x2="6137" y2="10500"/>
                        <a14:foregroundMark x1="6137" y1="10500" x2="6137" y2="26000"/>
                        <a14:foregroundMark x1="54513" y1="89750" x2="64982" y2="95500"/>
                        <a14:foregroundMark x1="64982" y1="95500" x2="70036" y2="94250"/>
                        <a14:foregroundMark x1="90253" y1="71750" x2="93141" y2="62250"/>
                        <a14:foregroundMark x1="93141" y1="62250" x2="89531" y2="58750"/>
                        <a14:foregroundMark x1="67870" y1="4750" x2="62455" y2="4000"/>
                        <a14:foregroundMark x1="21300" y1="4750" x2="11552" y2="4250"/>
                        <a14:foregroundMark x1="6859" y1="11500" x2="6137" y2="59250"/>
                        <a14:foregroundMark x1="56679" y1="97250" x2="67870" y2="97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7847" y="149385"/>
            <a:ext cx="4403771" cy="63592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EBD5690B-1073-6240-A86E-DFABDDD564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11618" y="149385"/>
            <a:ext cx="2853235" cy="19896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78B4B336-8A8D-5248-8D22-83A42D9D50B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10036798" y="480445"/>
            <a:ext cx="815953" cy="96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05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F2A0897-14E1-684D-BC5A-D41D6F004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95500" l="4332" r="94585">
                        <a14:foregroundMark x1="86643" y1="18500" x2="84116" y2="8750"/>
                        <a14:foregroundMark x1="84116" y1="8750" x2="69675" y2="4750"/>
                        <a14:foregroundMark x1="69675" y1="4750" x2="22383" y2="7500"/>
                        <a14:foregroundMark x1="22383" y1="7500" x2="11552" y2="10500"/>
                        <a14:foregroundMark x1="7581" y1="69500" x2="5415" y2="80250"/>
                        <a14:foregroundMark x1="5415" y1="80250" x2="6859" y2="83000"/>
                        <a14:foregroundMark x1="22383" y1="89750" x2="38267" y2="91000"/>
                        <a14:foregroundMark x1="38267" y1="91000" x2="51264" y2="95500"/>
                        <a14:foregroundMark x1="51264" y1="95500" x2="75812" y2="89250"/>
                        <a14:foregroundMark x1="89170" y1="78750" x2="94585" y2="58750"/>
                        <a14:foregroundMark x1="94585" y1="58750" x2="89170" y2="49750"/>
                        <a14:foregroundMark x1="89170" y1="49750" x2="89170" y2="47500"/>
                        <a14:foregroundMark x1="10469" y1="6250" x2="24549" y2="6750"/>
                        <a14:foregroundMark x1="24549" y1="6750" x2="54513" y2="3750"/>
                        <a14:foregroundMark x1="54513" y1="3750" x2="76895" y2="3750"/>
                        <a14:foregroundMark x1="7581" y1="68750" x2="3971" y2="78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142" y="565505"/>
            <a:ext cx="3727751" cy="53830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7A44A75-04E3-1748-9C3A-7F39AE618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0" b="95750" l="5776" r="94224">
                        <a14:foregroundMark x1="72924" y1="13750" x2="64621" y2="5750"/>
                        <a14:foregroundMark x1="64621" y1="5750" x2="50542" y2="6000"/>
                        <a14:foregroundMark x1="50542" y1="6000" x2="41516" y2="8750"/>
                        <a14:foregroundMark x1="87004" y1="50250" x2="94224" y2="59500"/>
                        <a14:foregroundMark x1="94224" y1="59500" x2="88087" y2="79000"/>
                        <a14:foregroundMark x1="76173" y1="92500" x2="31047" y2="93250"/>
                        <a14:foregroundMark x1="31047" y1="93250" x2="28159" y2="91500"/>
                        <a14:foregroundMark x1="67148" y1="95000" x2="39350" y2="95750"/>
                        <a14:foregroundMark x1="39350" y1="95750" x2="37545" y2="95250"/>
                        <a14:foregroundMark x1="7220" y1="40500" x2="7220" y2="70750"/>
                        <a14:foregroundMark x1="7220" y1="70750" x2="9386" y2="77250"/>
                        <a14:foregroundMark x1="9025" y1="36000" x2="5776" y2="45000"/>
                        <a14:foregroundMark x1="5776" y1="45000" x2="5776" y2="45000"/>
                        <a14:foregroundMark x1="42238" y1="29500" x2="42238" y2="29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7686" y="50995"/>
            <a:ext cx="4450691" cy="64269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0760BD7-9677-7B4E-AC37-484797490A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000" b="94250" l="3610" r="98556">
                        <a14:foregroundMark x1="85921" y1="33000" x2="93502" y2="14750"/>
                        <a14:foregroundMark x1="93502" y1="14750" x2="82310" y2="8750"/>
                        <a14:foregroundMark x1="82310" y1="8750" x2="68231" y2="9000"/>
                        <a14:foregroundMark x1="68231" y1="9000" x2="67148" y2="9750"/>
                        <a14:foregroundMark x1="4332" y1="15000" x2="9747" y2="19750"/>
                        <a14:foregroundMark x1="88087" y1="45250" x2="98556" y2="52250"/>
                        <a14:foregroundMark x1="98556" y1="52250" x2="88809" y2="59000"/>
                        <a14:foregroundMark x1="88809" y1="59000" x2="88087" y2="59000"/>
                        <a14:foregroundMark x1="33935" y1="92000" x2="48014" y2="94250"/>
                        <a14:foregroundMark x1="48014" y1="94250" x2="54513" y2="90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7686" y="158897"/>
            <a:ext cx="4635031" cy="66931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81669F05-2C15-0E44-ADE1-48649EBE00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00" b="95750" l="6137" r="90975">
                        <a14:foregroundMark x1="75090" y1="13750" x2="65343" y2="7250"/>
                        <a14:foregroundMark x1="65343" y1="7250" x2="35379" y2="4500"/>
                        <a14:foregroundMark x1="7581" y1="56000" x2="6859" y2="72000"/>
                        <a14:foregroundMark x1="72202" y1="92500" x2="43682" y2="95750"/>
                        <a14:foregroundMark x1="43682" y1="95750" x2="26715" y2="92500"/>
                        <a14:foregroundMark x1="87365" y1="83000" x2="90975" y2="64000"/>
                        <a14:foregroundMark x1="90975" y1="64000" x2="89170" y2="60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7686" y="158897"/>
            <a:ext cx="4635031" cy="66931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2AEC8AC9-9BFE-4340-B75C-AF9DF8106D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8784" y="50995"/>
            <a:ext cx="2853235" cy="198964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CAA6740A-D0A7-484A-941B-C8F4A51A3EC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9760688" y="565505"/>
            <a:ext cx="815953" cy="96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4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32FBEB9-39E0-CC46-A141-8F7D5821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8D81C97-7831-0249-9BA5-FDA72777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2" y="869949"/>
            <a:ext cx="6728512" cy="4873625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="" xmlns:a16="http://schemas.microsoft.com/office/drawing/2014/main" id="{D18735A5-9AF2-B440-869E-16BC36A9C352}"/>
              </a:ext>
            </a:extLst>
          </p:cNvPr>
          <p:cNvSpPr/>
          <p:nvPr/>
        </p:nvSpPr>
        <p:spPr>
          <a:xfrm>
            <a:off x="2634348" y="1714499"/>
            <a:ext cx="5662270" cy="4171951"/>
          </a:xfrm>
          <a:prstGeom prst="cloudCallout">
            <a:avLst>
              <a:gd name="adj1" fmla="val 54615"/>
              <a:gd name="adj2" fmla="val 1585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Ahora contemos los elementos y dime cual número va ahí… </a:t>
            </a:r>
          </a:p>
        </p:txBody>
      </p:sp>
    </p:spTree>
    <p:extLst>
      <p:ext uri="{BB962C8B-B14F-4D97-AF65-F5344CB8AC3E}">
        <p14:creationId xmlns:p14="http://schemas.microsoft.com/office/powerpoint/2010/main" val="653341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20-07-02 a las 16.57.2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8" t="28874" r="23687" b="3963"/>
          <a:stretch/>
        </p:blipFill>
        <p:spPr>
          <a:xfrm>
            <a:off x="0" y="193713"/>
            <a:ext cx="12192000" cy="674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22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32FBEB9-39E0-CC46-A141-8F7D5821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8D81C97-7831-0249-9BA5-FDA72777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2" y="869949"/>
            <a:ext cx="6728512" cy="4873625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="" xmlns:a16="http://schemas.microsoft.com/office/drawing/2014/main" id="{D18735A5-9AF2-B440-869E-16BC36A9C352}"/>
              </a:ext>
            </a:extLst>
          </p:cNvPr>
          <p:cNvSpPr/>
          <p:nvPr/>
        </p:nvSpPr>
        <p:spPr>
          <a:xfrm>
            <a:off x="2634348" y="1714499"/>
            <a:ext cx="5662270" cy="4171951"/>
          </a:xfrm>
          <a:prstGeom prst="cloudCallout">
            <a:avLst>
              <a:gd name="adj1" fmla="val 54615"/>
              <a:gd name="adj2" fmla="val 1585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MUY BIEN … AHORA A </a:t>
            </a:r>
            <a:r>
              <a:rPr lang="es-CL" sz="3200" dirty="0" smtClean="0">
                <a:solidFill>
                  <a:schemeClr val="tx1"/>
                </a:solidFill>
                <a:latin typeface="Comic Sans MS" panose="030F0902030302020204" pitchFamily="66" charset="0"/>
              </a:rPr>
              <a:t>ESCRIBIR</a:t>
            </a:r>
            <a:endParaRPr lang="es-CL" sz="3200" dirty="0">
              <a:solidFill>
                <a:schemeClr val="tx1"/>
              </a:solidFill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869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20-07-02 a las 16.57.3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7" t="29188" r="29179" b="8042"/>
          <a:stretch/>
        </p:blipFill>
        <p:spPr>
          <a:xfrm>
            <a:off x="-1" y="215237"/>
            <a:ext cx="11774927" cy="664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6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64</Words>
  <Application>Microsoft Macintosh PowerPoint</Application>
  <PresentationFormat>Personalizado</PresentationFormat>
  <Paragraphs>24</Paragraphs>
  <Slides>19</Slides>
  <Notes>0</Notes>
  <HiddenSlides>0</HiddenSlides>
  <MMClips>8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16</cp:revision>
  <dcterms:created xsi:type="dcterms:W3CDTF">2020-07-01T02:00:16Z</dcterms:created>
  <dcterms:modified xsi:type="dcterms:W3CDTF">2020-07-02T21:01:01Z</dcterms:modified>
</cp:coreProperties>
</file>