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70" r:id="rId5"/>
    <p:sldId id="271" r:id="rId6"/>
    <p:sldId id="272" r:id="rId7"/>
    <p:sldId id="274" r:id="rId8"/>
    <p:sldId id="275" r:id="rId9"/>
    <p:sldId id="273" r:id="rId10"/>
    <p:sldId id="276" r:id="rId11"/>
    <p:sldId id="278" r:id="rId12"/>
    <p:sldId id="277" r:id="rId13"/>
    <p:sldId id="260" r:id="rId14"/>
    <p:sldId id="261" r:id="rId15"/>
    <p:sldId id="269" r:id="rId16"/>
    <p:sldId id="279" r:id="rId17"/>
    <p:sldId id="281" r:id="rId18"/>
    <p:sldId id="282" r:id="rId19"/>
    <p:sldId id="283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46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431C9-F08E-8D4A-B463-F2118344E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29824A-54CD-4A42-A6D4-3D4DF4E1A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02A230-55E4-1247-87C5-138068E6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C72195-98A9-384D-83A9-7D3B2A8D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88C0B6-A702-4842-B434-7FABF4EF1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927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2ED23-2914-BF43-B395-DF7329A7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11341C-A135-9544-B8A4-DF6B6DEE5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3F3989-AF7C-4744-A105-42ABC0F0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4DC749-DBDF-5947-9FF4-A469C5E7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B7E22-DDEF-F947-9F5E-999D81CF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05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B36A9-29E1-8D40-83FC-5DC8AABBF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8A7454-CA07-0C49-A093-CC8F64F46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F70D8C-D526-CE42-B3D2-528CEF71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597779-E426-1E43-A4C1-29530CBC9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965473-DFE6-7F4D-8052-0ED540EA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413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80DD70-0CB4-314C-AA22-662CB53E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CE858D-BE89-5745-B4EA-72F3A85EF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40A79B-2F07-6140-A5EB-1F7CA78B8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66A505-6840-F542-A9E6-4CF3C8E8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62C05C-5824-ED40-A1A4-ABAD89E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422FF-B379-054F-B164-5A9CFF1A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020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A3038-AF66-5742-B39A-36E70A26E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51462-C35D-1A4C-A079-DCDF66E90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3CA3D0-D271-6346-BE3C-6E2F95AFC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F6460D-C6C5-124C-9D5B-2C28B0A61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4B182A8-68D6-E64B-8A9C-3BDF604FE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EA15070-7BF9-D448-A8B9-AAF2459C0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AE0384A-8D61-3749-BC5F-D048CB78A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BEFBD7F-F53D-704B-860A-638B0661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011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A0B597-31CC-7048-A8AA-AE5A496C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B82EABD-220F-7A42-A091-1C6A5F57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9E721B-FD39-7B4E-8E70-B6AE783F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AFECC3-1E59-F44D-A173-CD19DD605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569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0110BC-A695-D04A-8116-09EAF0E07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0EA8576-01C0-5249-B0BF-BD483307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D03F76-1B99-8548-B089-AB8C2D2A8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530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D2FBD-2DD1-FE41-86E6-8D7E2C1F7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E27EF3-7532-FA4D-B254-2E403B53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8A438F-0935-DC45-8F11-E2F28DFBB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816D52-6A59-D845-B9F9-D76C9A0C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6DDA2B-8937-1340-A2E6-30031630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630CE6-0262-834E-820D-50B4B431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214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0C8F5-9849-7649-B087-BA73062F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293F1F-2E4F-0446-A949-26196EA91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594F0F-2D3B-A842-AF18-6D59AAFAE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DFE537-D912-A041-86D9-E4A07973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580EB0-9161-BC44-89CE-DFBC7D5C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5793E7-9F02-F048-8F89-D60DE2E2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49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BA98C-2718-FF41-8BD5-AC97C3A96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DE9FEA-52A3-E540-8AD1-038A55FF9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B0BE5-CA5D-FE44-8D8B-8E1EB05E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1A674-6CBC-C541-8275-AD9DD66B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82C1B-1F0C-1445-8578-0FE47D2F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930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BC32E93-C494-D541-A0E7-969C040E1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2CA9EA-CBAA-6F49-9D32-CBA878FDF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85FF39-D48C-3C40-9479-D8C5C097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C31344-987C-FF4B-BAAC-32B1205C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A89BF9-E625-2E47-8667-0200B402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415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B120AA-D9BC-4A40-B4AD-6891E7B2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3CF3B2-D87E-1542-BA25-08E76532C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C97FD8-2292-9245-A454-29CC53192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EFCC8-6987-CD40-9834-18B631AD76CE}" type="datetimeFigureOut">
              <a:rPr lang="es-CL" smtClean="0"/>
              <a:t>01-07-20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19AE19-66EE-AF46-B194-2AECD553C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F1B527-C9C0-D64F-B6AD-A41673518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6776-08D6-4742-8795-AB8F352C79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061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tiff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openxmlformats.org/officeDocument/2006/relationships/image" Target="../media/image11.tiff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0.wdp"/><Relationship Id="rId5" Type="http://schemas.openxmlformats.org/officeDocument/2006/relationships/image" Target="../media/image15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png"/><Relationship Id="rId5" Type="http://schemas.openxmlformats.org/officeDocument/2006/relationships/image" Target="../media/image17.tiff"/><Relationship Id="rId4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3.wdp"/><Relationship Id="rId5" Type="http://schemas.openxmlformats.org/officeDocument/2006/relationships/image" Target="../media/image14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5.wdp"/><Relationship Id="rId5" Type="http://schemas.openxmlformats.org/officeDocument/2006/relationships/image" Target="../media/image16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7.wdp"/><Relationship Id="rId5" Type="http://schemas.openxmlformats.org/officeDocument/2006/relationships/image" Target="../media/image13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9.wdp"/><Relationship Id="rId5" Type="http://schemas.openxmlformats.org/officeDocument/2006/relationships/image" Target="../media/image19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0.wdp"/><Relationship Id="rId5" Type="http://schemas.openxmlformats.org/officeDocument/2006/relationships/image" Target="../media/image12.png"/><Relationship Id="rId4" Type="http://schemas.openxmlformats.org/officeDocument/2006/relationships/image" Target="../media/image11.tiff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2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microsoft.com/office/2007/relationships/hdphoto" Target="../media/hdphoto27.wdp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13" Type="http://schemas.openxmlformats.org/officeDocument/2006/relationships/image" Target="../media/image28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microsoft.com/office/2007/relationships/hdphoto" Target="../media/hdphoto3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11" Type="http://schemas.openxmlformats.org/officeDocument/2006/relationships/image" Target="../media/image27.png"/><Relationship Id="rId5" Type="http://schemas.openxmlformats.org/officeDocument/2006/relationships/image" Target="../media/image31.png"/><Relationship Id="rId15" Type="http://schemas.microsoft.com/office/2007/relationships/hdphoto" Target="../media/hdphoto27.wdp"/><Relationship Id="rId10" Type="http://schemas.microsoft.com/office/2007/relationships/hdphoto" Target="../media/hdphoto31.wdp"/><Relationship Id="rId4" Type="http://schemas.microsoft.com/office/2007/relationships/hdphoto" Target="../media/hdphoto28.wdp"/><Relationship Id="rId9" Type="http://schemas.openxmlformats.org/officeDocument/2006/relationships/image" Target="../media/image33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tiff"/><Relationship Id="rId12" Type="http://schemas.microsoft.com/office/2007/relationships/hdphoto" Target="../media/hdphoto3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3.wdp"/><Relationship Id="rId11" Type="http://schemas.openxmlformats.org/officeDocument/2006/relationships/image" Target="../media/image16.png"/><Relationship Id="rId5" Type="http://schemas.openxmlformats.org/officeDocument/2006/relationships/image" Target="../media/image34.png"/><Relationship Id="rId10" Type="http://schemas.microsoft.com/office/2007/relationships/hdphoto" Target="../media/hdphoto34.wdp"/><Relationship Id="rId4" Type="http://schemas.openxmlformats.org/officeDocument/2006/relationships/image" Target="../media/image11.tiff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8.wdp"/><Relationship Id="rId13" Type="http://schemas.microsoft.com/office/2007/relationships/hdphoto" Target="../media/hdphoto19.wdp"/><Relationship Id="rId18" Type="http://schemas.microsoft.com/office/2007/relationships/hdphoto" Target="../media/hdphoto44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47.wdp"/><Relationship Id="rId7" Type="http://schemas.microsoft.com/office/2007/relationships/hdphoto" Target="../media/hdphoto37.wdp"/><Relationship Id="rId12" Type="http://schemas.openxmlformats.org/officeDocument/2006/relationships/image" Target="../media/image19.png"/><Relationship Id="rId17" Type="http://schemas.microsoft.com/office/2007/relationships/hdphoto" Target="../media/hdphoto43.wdp"/><Relationship Id="rId2" Type="http://schemas.openxmlformats.org/officeDocument/2006/relationships/audio" Target="../media/media2.mp3"/><Relationship Id="rId16" Type="http://schemas.microsoft.com/office/2007/relationships/hdphoto" Target="../media/hdphoto42.wdp"/><Relationship Id="rId20" Type="http://schemas.microsoft.com/office/2007/relationships/hdphoto" Target="../media/hdphoto46.wdp"/><Relationship Id="rId1" Type="http://schemas.microsoft.com/office/2007/relationships/media" Target="../media/media2.mp3"/><Relationship Id="rId6" Type="http://schemas.microsoft.com/office/2007/relationships/hdphoto" Target="../media/hdphoto36.wdp"/><Relationship Id="rId11" Type="http://schemas.microsoft.com/office/2007/relationships/hdphoto" Target="../media/hdphoto41.wdp"/><Relationship Id="rId24" Type="http://schemas.microsoft.com/office/2007/relationships/hdphoto" Target="../media/hdphoto49.wdp"/><Relationship Id="rId5" Type="http://schemas.openxmlformats.org/officeDocument/2006/relationships/image" Target="../media/image36.png"/><Relationship Id="rId15" Type="http://schemas.openxmlformats.org/officeDocument/2006/relationships/image" Target="../media/image37.png"/><Relationship Id="rId23" Type="http://schemas.openxmlformats.org/officeDocument/2006/relationships/image" Target="../media/image15.png"/><Relationship Id="rId10" Type="http://schemas.microsoft.com/office/2007/relationships/hdphoto" Target="../media/hdphoto40.wdp"/><Relationship Id="rId19" Type="http://schemas.microsoft.com/office/2007/relationships/hdphoto" Target="../media/hdphoto45.wdp"/><Relationship Id="rId4" Type="http://schemas.openxmlformats.org/officeDocument/2006/relationships/image" Target="../media/image11.tiff"/><Relationship Id="rId9" Type="http://schemas.microsoft.com/office/2007/relationships/hdphoto" Target="../media/hdphoto39.wdp"/><Relationship Id="rId14" Type="http://schemas.openxmlformats.org/officeDocument/2006/relationships/image" Target="../media/image22.png"/><Relationship Id="rId22" Type="http://schemas.microsoft.com/office/2007/relationships/hdphoto" Target="../media/hdphoto48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776085C-D61A-AE46-8129-932235A54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8CFF58F-5E35-614C-9A08-6E295B60E11C}"/>
              </a:ext>
            </a:extLst>
          </p:cNvPr>
          <p:cNvSpPr/>
          <p:nvPr/>
        </p:nvSpPr>
        <p:spPr>
          <a:xfrm>
            <a:off x="3871512" y="2505670"/>
            <a:ext cx="4448975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NÚMEROS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C29988-B573-6641-9A65-F0993D6D6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92" y="4481512"/>
            <a:ext cx="2161428" cy="17228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F587DD6-FC8A-2240-8716-0093BFD99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64" y="1838623"/>
            <a:ext cx="2148828" cy="17332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373244-3B10-C54D-AEFD-62DDDBC4A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987" y="27317"/>
            <a:ext cx="1989138" cy="19235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4E5CC26-4F4A-9945-9328-35EB104ED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3012" y="154117"/>
            <a:ext cx="1989138" cy="16892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4974179-D41C-9842-8A14-9B5082D4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2552" y="1681639"/>
            <a:ext cx="2220713" cy="20472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3B69F44-E9F7-9B42-91BE-1E56582B74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777" y="4481512"/>
            <a:ext cx="2142831" cy="172287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4C53381-A484-8E41-B883-3C55457EE1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1356" y="4609250"/>
            <a:ext cx="1980794" cy="196661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28DA89C-81E2-A142-B42B-DA82474372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9634" y="4453361"/>
            <a:ext cx="2209550" cy="196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0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0FFF56C-66FA-BD48-AA1F-239C107F6C00}"/>
              </a:ext>
            </a:extLst>
          </p:cNvPr>
          <p:cNvSpPr/>
          <p:nvPr/>
        </p:nvSpPr>
        <p:spPr>
          <a:xfrm>
            <a:off x="3980001" y="16967"/>
            <a:ext cx="4449623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RECORDEMOS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6" name="LOS NUMEROS HASTA EL 8.mp4" descr="LOS NUMEROS HASTA EL 8.mp4">
            <a:hlinkClick r:id="" action="ppaction://media"/>
            <a:extLst>
              <a:ext uri="{FF2B5EF4-FFF2-40B4-BE49-F238E27FC236}">
                <a16:creationId xmlns:a16="http://schemas.microsoft.com/office/drawing/2014/main" id="{25EC8DCE-F403-C249-9F80-E105C68F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0063" y="940297"/>
            <a:ext cx="11401425" cy="59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7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FF12D-72B6-454B-A0E6-D7D9363D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C5D52A-DDE5-4942-91C7-D96AEE093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0854AB-E7AB-A54C-95E4-3EC0E192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9FF498-D7A1-D74F-8F47-623E8B061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" y="308372"/>
            <a:ext cx="1533525" cy="26069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CE3CB6-CDE5-194C-8575-CD8472599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3630064" y="397139"/>
            <a:ext cx="1431731" cy="20409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F6E5E3D-3C3C-F545-A114-26EB10F6B9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3231" y="276225"/>
            <a:ext cx="2444811" cy="24448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38FB309-9F25-9C44-B964-63A2F8E48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486" y="-124312"/>
            <a:ext cx="3245883" cy="32458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9585253-0CB5-2649-A469-D5B43261D2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12701"/>
            <a:ext cx="2820811" cy="27479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5F02B1E-BADC-E040-88B8-E21A414041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54591" y="3742343"/>
            <a:ext cx="1782675" cy="21050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9ECBA83-935F-1C45-A233-B72FDAEDB9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0932" y="2943794"/>
            <a:ext cx="3410947" cy="341094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160CCF8-D65F-9A43-8CFA-881C3904D2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485" y="2976350"/>
            <a:ext cx="3637573" cy="36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7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JUGUEMOS!</a:t>
            </a:r>
          </a:p>
          <a:p>
            <a:pPr algn="ctr"/>
            <a:endParaRPr lang="es-CL" sz="3200" dirty="0">
              <a:solidFill>
                <a:schemeClr val="tx1"/>
              </a:solidFill>
              <a:latin typeface="Comic Sans MS" panose="030F0902030302020204" pitchFamily="66" charset="0"/>
            </a:endParaRPr>
          </a:p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Dime que número es … </a:t>
            </a:r>
          </a:p>
        </p:txBody>
      </p:sp>
    </p:spTree>
    <p:extLst>
      <p:ext uri="{BB962C8B-B14F-4D97-AF65-F5344CB8AC3E}">
        <p14:creationId xmlns:p14="http://schemas.microsoft.com/office/powerpoint/2010/main" val="146277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8CA9829-B96D-BC45-AFFB-2EDC26A9D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1EDE2B-E857-444C-8B74-0A89D3CB0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7809" y="635606"/>
            <a:ext cx="3836382" cy="383638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B01F924-1A65-BA48-906F-FB94BFE2D8BD}"/>
              </a:ext>
            </a:extLst>
          </p:cNvPr>
          <p:cNvSpPr/>
          <p:nvPr/>
        </p:nvSpPr>
        <p:spPr>
          <a:xfrm>
            <a:off x="4663584" y="4471988"/>
            <a:ext cx="2637329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SIETE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34F658-DD72-1346-AE65-849333BB1E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F02E0F7-F9B1-F94A-8980-F18C1FE9E86C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01D8CD50-6FFE-5242-9E0E-74DAC5A798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3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2FE947-7CB0-434C-B8F4-18480546C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8733" y="411717"/>
            <a:ext cx="3874533" cy="387453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D65882F-1F88-8449-81B3-79A99F8F4294}"/>
              </a:ext>
            </a:extLst>
          </p:cNvPr>
          <p:cNvSpPr/>
          <p:nvPr/>
        </p:nvSpPr>
        <p:spPr>
          <a:xfrm>
            <a:off x="4663584" y="4471988"/>
            <a:ext cx="2637329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CUATRO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8FD5E8B-5CC3-4B46-BB52-4CFF6B62C9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097" y="1229518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5340D24-8954-2B4C-A5AF-B072A372FF2F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261E0AC9-8D17-4C4A-9D0A-797E655C3D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8E152-3AB4-424E-8DDD-8D18A2A67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810" y="1193013"/>
            <a:ext cx="2329190" cy="275033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C785979-36E6-0440-B6A4-E11BB65FBADB}"/>
              </a:ext>
            </a:extLst>
          </p:cNvPr>
          <p:cNvSpPr/>
          <p:nvPr/>
        </p:nvSpPr>
        <p:spPr>
          <a:xfrm>
            <a:off x="4834486" y="4517536"/>
            <a:ext cx="2523028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SEIS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E4523D1-4B15-9045-91CE-714090C6D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E9C9412-D32D-0042-9BA9-6AA182700519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8DC48DB4-465E-5642-BF13-3F51650F3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6349" y="28387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1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22B4E2-DD10-7345-A3EE-A19F5A618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E5885FF-C881-AD43-A48E-2D2B1AA24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7282" y="1055627"/>
            <a:ext cx="3130611" cy="313061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5C5D540-17F7-F344-B311-D6F206C12E46}"/>
              </a:ext>
            </a:extLst>
          </p:cNvPr>
          <p:cNvSpPr/>
          <p:nvPr/>
        </p:nvSpPr>
        <p:spPr>
          <a:xfrm>
            <a:off x="4948511" y="4488961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TRES</a:t>
            </a:r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0057BD-A976-434A-95EA-3042B6C3B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797" y="1282366"/>
            <a:ext cx="3452622" cy="267713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BE10D53-6085-0C42-AD39-97388A9D62B1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AD05ABD3-80C9-E44D-A718-79A241990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441" y="31765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4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6419B-9A85-3141-88B0-2F77DC9B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CC958E-1C15-8249-AB64-46C703B65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26DFD6-1207-2747-B020-79CB3EC2C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D40625-900F-C346-A86D-967CF474D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7618" y="1027906"/>
            <a:ext cx="4019370" cy="39155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77405EA-5D8F-D74E-A2B7-5B4569576A10}"/>
              </a:ext>
            </a:extLst>
          </p:cNvPr>
          <p:cNvSpPr/>
          <p:nvPr/>
        </p:nvSpPr>
        <p:spPr>
          <a:xfrm>
            <a:off x="4783623" y="4682926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CINCO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1B72FCE-36E2-1649-8884-6FB312CEC4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324163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8892BEB-F9A1-494D-8DCE-EB5C0F9CBA72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82A97DCF-918F-7C44-8C06-B6AB8B374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441" y="33234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0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F17CC-9763-0948-A0DC-F028F6A7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CDE646-5C26-7349-9966-C01034366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8C33EA-0F0F-D14F-8A74-FFA4E4CE7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FA54C7-A38D-AB49-85C0-F4556278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4894213" y="1178636"/>
            <a:ext cx="2083605" cy="297024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81B4C5C-25ED-5248-B354-78D9B1A18A9E}"/>
              </a:ext>
            </a:extLst>
          </p:cNvPr>
          <p:cNvSpPr/>
          <p:nvPr/>
        </p:nvSpPr>
        <p:spPr>
          <a:xfrm>
            <a:off x="4783623" y="4682926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04BF684-88AD-5B46-A4F8-CAC022EA1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324163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FF100EF-CCD3-D84F-A2AA-11431A8B3AFD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E0EC1C75-FA38-D84E-B662-384B8B8E8E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441" y="33234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4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F17CC-9763-0948-A0DC-F028F6A7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CDE646-5C26-7349-9966-C01034366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8C33EA-0F0F-D14F-8A74-FFA4E4CE7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7BCDA07-C9A1-E84D-86C0-5E349A657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1910" y="681037"/>
            <a:ext cx="4294853" cy="429485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3E18D37-998F-F241-842B-20AD0C3CE164}"/>
              </a:ext>
            </a:extLst>
          </p:cNvPr>
          <p:cNvSpPr/>
          <p:nvPr/>
        </p:nvSpPr>
        <p:spPr>
          <a:xfrm>
            <a:off x="5091847" y="4854744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OCHO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0E21985-B83C-844B-A10E-26295A037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109" y="1215231"/>
            <a:ext cx="3452622" cy="267713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533F435-7A8F-314B-9EF4-9D9342791253}"/>
              </a:ext>
            </a:extLst>
          </p:cNvPr>
          <p:cNvSpPr/>
          <p:nvPr/>
        </p:nvSpPr>
        <p:spPr>
          <a:xfrm>
            <a:off x="477883" y="3933448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60E52F2C-A8D9-8B44-A6F1-F329E176F6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3709" y="29857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0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9FDE6-04C6-534D-8505-FE5D0871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5BD9E-DF6C-7643-AA32-E7E50CFC0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CA6855-6F00-5D40-A0C2-A89F583B9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9A7B522-0D49-9A48-BDFB-AB91AB7A1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2475" y="643097"/>
            <a:ext cx="2509838" cy="426672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BC563E0-BBB7-1B44-AEE6-EB56824013C4}"/>
              </a:ext>
            </a:extLst>
          </p:cNvPr>
          <p:cNvSpPr/>
          <p:nvPr/>
        </p:nvSpPr>
        <p:spPr>
          <a:xfrm>
            <a:off x="4948511" y="4909822"/>
            <a:ext cx="2294977" cy="92333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UNO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9F3DF3-4C3C-AE49-819C-6FC267ECB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8489" l="1172" r="89844">
                        <a14:foregroundMark x1="6641" y1="17632" x2="6250" y2="61461"/>
                        <a14:foregroundMark x1="6250" y1="61461" x2="6836" y2="62972"/>
                        <a14:foregroundMark x1="1563" y1="51637" x2="1367" y2="34257"/>
                        <a14:foregroundMark x1="30078" y1="29723" x2="30469" y2="30730"/>
                        <a14:foregroundMark x1="55664" y1="44332" x2="52148" y2="59950"/>
                        <a14:foregroundMark x1="52148" y1="59950" x2="43750" y2="75315"/>
                        <a14:foregroundMark x1="43750" y1="75315" x2="37305" y2="81864"/>
                        <a14:foregroundMark x1="37305" y1="81864" x2="25391" y2="64484"/>
                        <a14:foregroundMark x1="22656" y1="52645" x2="25781" y2="63224"/>
                        <a14:foregroundMark x1="25781" y1="63224" x2="32031" y2="68514"/>
                        <a14:foregroundMark x1="32031" y1="68514" x2="43750" y2="69521"/>
                        <a14:foregroundMark x1="43750" y1="69521" x2="45508" y2="67506"/>
                        <a14:foregroundMark x1="20898" y1="5038" x2="31836" y2="7557"/>
                        <a14:foregroundMark x1="31836" y1="7557" x2="45898" y2="3526"/>
                        <a14:foregroundMark x1="29492" y1="31234" x2="31641" y2="35768"/>
                        <a14:foregroundMark x1="31836" y1="35516" x2="32422" y2="30730"/>
                        <a14:foregroundMark x1="49023" y1="37028" x2="55664" y2="32746"/>
                        <a14:foregroundMark x1="55664" y1="32746" x2="55664" y2="32746"/>
                        <a14:foregroundMark x1="55859" y1="53904" x2="46875" y2="21159"/>
                        <a14:foregroundMark x1="46875" y1="21159" x2="38672" y2="5793"/>
                        <a14:foregroundMark x1="25977" y1="72040" x2="42773" y2="72040"/>
                        <a14:foregroundMark x1="42773" y1="72040" x2="55273" y2="73300"/>
                        <a14:foregroundMark x1="55273" y1="73300" x2="56055" y2="72292"/>
                        <a14:foregroundMark x1="69141" y1="98489" x2="66016" y2="74307"/>
                        <a14:foregroundMark x1="66016" y1="74307" x2="67578" y2="64987"/>
                        <a14:foregroundMark x1="67578" y1="64987" x2="69336" y2="62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027" y="1144588"/>
            <a:ext cx="3452622" cy="267713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34EC129-72EC-E04F-B221-5D9D4F153E7C}"/>
              </a:ext>
            </a:extLst>
          </p:cNvPr>
          <p:cNvSpPr/>
          <p:nvPr/>
        </p:nvSpPr>
        <p:spPr>
          <a:xfrm>
            <a:off x="491441" y="4019254"/>
            <a:ext cx="31949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MUY BIEN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E6D68A1C-53C0-4445-A572-9C4FB1555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1068" y="30044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3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Ahora utiliza tu pizarra y escribe el número que yo te indique. </a:t>
            </a:r>
          </a:p>
        </p:txBody>
      </p:sp>
    </p:spTree>
    <p:extLst>
      <p:ext uri="{BB962C8B-B14F-4D97-AF65-F5344CB8AC3E}">
        <p14:creationId xmlns:p14="http://schemas.microsoft.com/office/powerpoint/2010/main" val="974635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C95C62E-DC04-B444-B05C-4781C8EDCD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" b="94750" l="9386" r="89892">
                        <a14:foregroundMark x1="28520" y1="11750" x2="51986" y2="3750"/>
                        <a14:foregroundMark x1="38267" y1="91250" x2="50903" y2="94750"/>
                        <a14:foregroundMark x1="50903" y1="94750" x2="55596" y2="93750"/>
                      </a14:backgroundRemoval>
                    </a14:imgEffect>
                  </a14:imgLayer>
                </a14:imgProps>
              </a:ext>
            </a:extLst>
          </a:blip>
          <a:srcRect l="13328" r="33477"/>
          <a:stretch/>
        </p:blipFill>
        <p:spPr>
          <a:xfrm>
            <a:off x="-23646" y="2351683"/>
            <a:ext cx="1770872" cy="38385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26DDEE-9F2F-064D-8E95-F05914FEA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7250" l="9025" r="96390">
                        <a14:foregroundMark x1="23466" y1="9750" x2="50903" y2="3500"/>
                        <a14:foregroundMark x1="50903" y1="3500" x2="64621" y2="5000"/>
                        <a14:foregroundMark x1="64621" y1="5000" x2="74007" y2="8500"/>
                        <a14:foregroundMark x1="8303" y1="85000" x2="16606" y2="94000"/>
                        <a14:foregroundMark x1="16606" y1="94000" x2="48014" y2="97250"/>
                        <a14:foregroundMark x1="48014" y1="97250" x2="76173" y2="94750"/>
                        <a14:foregroundMark x1="76173" y1="94750" x2="89892" y2="95500"/>
                        <a14:foregroundMark x1="89892" y1="95500" x2="90975" y2="88500"/>
                        <a14:foregroundMark x1="89170" y1="83000" x2="96390" y2="91000"/>
                        <a14:foregroundMark x1="96390" y1="91000" x2="94585" y2="97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3764" y="754732"/>
            <a:ext cx="2664912" cy="38385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607A37-D55D-CB4D-9B25-0E32B8E33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50" b="96000" l="8303" r="96029">
                        <a14:foregroundMark x1="18412" y1="12750" x2="30325" y2="7000"/>
                        <a14:foregroundMark x1="30325" y1="7000" x2="58484" y2="3250"/>
                        <a14:foregroundMark x1="58484" y1="3250" x2="78339" y2="11000"/>
                        <a14:foregroundMark x1="66787" y1="32000" x2="48736" y2="48000"/>
                        <a14:foregroundMark x1="48736" y1="48000" x2="55957" y2="49250"/>
                        <a14:foregroundMark x1="77617" y1="78500" x2="53791" y2="88000"/>
                        <a14:foregroundMark x1="53791" y1="88000" x2="40072" y2="87750"/>
                        <a14:foregroundMark x1="40072" y1="87750" x2="25632" y2="81500"/>
                        <a14:foregroundMark x1="25632" y1="81500" x2="20217" y2="76750"/>
                        <a14:foregroundMark x1="31769" y1="91500" x2="67509" y2="92250"/>
                        <a14:foregroundMark x1="86282" y1="85250" x2="90975" y2="75500"/>
                        <a14:foregroundMark x1="93502" y1="60000" x2="96029" y2="69500"/>
                        <a14:foregroundMark x1="96029" y1="69500" x2="93502" y2="81500"/>
                        <a14:foregroundMark x1="30686" y1="94750" x2="44404" y2="96000"/>
                        <a14:foregroundMark x1="44404" y1="96000" x2="66426" y2="9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7241" y="294520"/>
            <a:ext cx="2554647" cy="36890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A90DB5-9D1D-9449-9874-A75721238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000" b="97750" l="4693" r="93141">
                        <a14:foregroundMark x1="73646" y1="16500" x2="72202" y2="7000"/>
                        <a14:foregroundMark x1="72202" y1="7000" x2="58123" y2="6000"/>
                        <a14:foregroundMark x1="58123" y1="6000" x2="56318" y2="7750"/>
                        <a14:foregroundMark x1="19495" y1="7750" x2="6137" y2="10500"/>
                        <a14:foregroundMark x1="6137" y1="10500" x2="6137" y2="26000"/>
                        <a14:foregroundMark x1="54513" y1="89750" x2="64982" y2="95500"/>
                        <a14:foregroundMark x1="64982" y1="95500" x2="70036" y2="94250"/>
                        <a14:foregroundMark x1="90253" y1="71750" x2="93141" y2="62250"/>
                        <a14:foregroundMark x1="93141" y1="62250" x2="89531" y2="58750"/>
                        <a14:foregroundMark x1="67870" y1="4750" x2="62455" y2="4000"/>
                        <a14:foregroundMark x1="21300" y1="4750" x2="11552" y2="4250"/>
                        <a14:foregroundMark x1="6859" y1="11500" x2="6137" y2="59250"/>
                        <a14:foregroundMark x1="56679" y1="97250" x2="67870" y2="97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90127" y="2982218"/>
            <a:ext cx="2554648" cy="36890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88D023F-E1C4-CD43-AD66-9B59B9210A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563" b="95343" l="7987" r="89617">
                        <a14:foregroundMark x1="83067" y1="22639" x2="86262" y2="15395"/>
                        <a14:foregroundMark x1="86262" y1="15395" x2="83546" y2="8150"/>
                        <a14:foregroundMark x1="83546" y1="8150" x2="73962" y2="7503"/>
                        <a14:foregroundMark x1="73962" y1="7503" x2="68850" y2="13583"/>
                        <a14:foregroundMark x1="78435" y1="4916" x2="69808" y2="5563"/>
                        <a14:foregroundMark x1="69808" y1="5563" x2="64537" y2="11772"/>
                        <a14:foregroundMark x1="64537" y1="11772" x2="57827" y2="16429"/>
                        <a14:foregroundMark x1="57827" y1="16429" x2="57827" y2="16688"/>
                        <a14:foregroundMark x1="68850" y1="15783" x2="72684" y2="10220"/>
                        <a14:foregroundMark x1="72364" y1="15524" x2="67412" y2="17076"/>
                        <a14:foregroundMark x1="45527" y1="88357" x2="47764" y2="95472"/>
                        <a14:foregroundMark x1="47764" y1="95472" x2="54313" y2="88098"/>
                        <a14:foregroundMark x1="10383" y1="23286" x2="7987" y2="18241"/>
                        <a14:foregroundMark x1="14856" y1="9314" x2="16454" y2="13583"/>
                        <a14:foregroundMark x1="70447" y1="13325" x2="77476" y2="8021"/>
                        <a14:foregroundMark x1="77476" y1="8021" x2="67732" y2="17076"/>
                        <a14:foregroundMark x1="69649" y1="14618" x2="61342" y2="17076"/>
                        <a14:foregroundMark x1="61342" y1="17076" x2="70607" y2="15783"/>
                        <a14:foregroundMark x1="70607" y1="15783" x2="79073" y2="11902"/>
                        <a14:foregroundMark x1="79073" y1="11902" x2="70128" y2="14360"/>
                        <a14:foregroundMark x1="70128" y1="14360" x2="75719" y2="14230"/>
                        <a14:foregroundMark x1="73802" y1="55757" x2="73802" y2="49935"/>
                        <a14:foregroundMark x1="75719" y1="55757" x2="77636" y2="49677"/>
                        <a14:foregroundMark x1="75399" y1="56792" x2="76997" y2="56792"/>
                        <a14:foregroundMark x1="54313" y1="61966" x2="54313" y2="61966"/>
                      </a14:backgroundRemoval>
                    </a14:imgEffect>
                  </a14:imgLayer>
                </a14:imgProps>
              </a:ext>
            </a:extLst>
          </a:blip>
          <a:srcRect l="6292" r="4032"/>
          <a:stretch/>
        </p:blipFill>
        <p:spPr>
          <a:xfrm>
            <a:off x="4946915" y="4410698"/>
            <a:ext cx="1770872" cy="226054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BD5690B-1073-6240-A86E-DFABDDD564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1618" y="149385"/>
            <a:ext cx="2853235" cy="19896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8B4B336-8A8D-5248-8D22-83A42D9D50B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10036798" y="480445"/>
            <a:ext cx="815953" cy="9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0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F2A0897-14E1-684D-BC5A-D41D6F004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" b="95500" l="4332" r="94585">
                        <a14:foregroundMark x1="86643" y1="18500" x2="84116" y2="8750"/>
                        <a14:foregroundMark x1="84116" y1="8750" x2="69675" y2="4750"/>
                        <a14:foregroundMark x1="69675" y1="4750" x2="22383" y2="7500"/>
                        <a14:foregroundMark x1="22383" y1="7500" x2="11552" y2="10500"/>
                        <a14:foregroundMark x1="7581" y1="69500" x2="5415" y2="80250"/>
                        <a14:foregroundMark x1="5415" y1="80250" x2="6859" y2="83000"/>
                        <a14:foregroundMark x1="22383" y1="89750" x2="38267" y2="91000"/>
                        <a14:foregroundMark x1="38267" y1="91000" x2="51264" y2="95500"/>
                        <a14:foregroundMark x1="51264" y1="95500" x2="75812" y2="89250"/>
                        <a14:foregroundMark x1="89170" y1="78750" x2="94585" y2="58750"/>
                        <a14:foregroundMark x1="94585" y1="58750" x2="89170" y2="49750"/>
                        <a14:foregroundMark x1="89170" y1="49750" x2="89170" y2="47500"/>
                        <a14:foregroundMark x1="10469" y1="6250" x2="24549" y2="6750"/>
                        <a14:foregroundMark x1="24549" y1="6750" x2="54513" y2="3750"/>
                        <a14:foregroundMark x1="54513" y1="3750" x2="76895" y2="3750"/>
                        <a14:foregroundMark x1="7581" y1="68750" x2="3971" y2="78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030522"/>
            <a:ext cx="2311996" cy="33386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A44A75-04E3-1748-9C3A-7F39AE618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5750" l="5776" r="94224">
                        <a14:foregroundMark x1="72924" y1="13750" x2="64621" y2="5750"/>
                        <a14:foregroundMark x1="64621" y1="5750" x2="50542" y2="6000"/>
                        <a14:foregroundMark x1="50542" y1="6000" x2="41516" y2="8750"/>
                        <a14:foregroundMark x1="87004" y1="50250" x2="94224" y2="59500"/>
                        <a14:foregroundMark x1="94224" y1="59500" x2="88087" y2="79000"/>
                        <a14:foregroundMark x1="76173" y1="92500" x2="31047" y2="93250"/>
                        <a14:foregroundMark x1="31047" y1="93250" x2="28159" y2="91500"/>
                        <a14:foregroundMark x1="67148" y1="95000" x2="39350" y2="95750"/>
                        <a14:foregroundMark x1="39350" y1="95750" x2="37545" y2="95250"/>
                        <a14:foregroundMark x1="7220" y1="40500" x2="7220" y2="70750"/>
                        <a14:foregroundMark x1="7220" y1="70750" x2="9386" y2="77250"/>
                        <a14:foregroundMark x1="9025" y1="36000" x2="5776" y2="45000"/>
                        <a14:foregroundMark x1="5776" y1="45000" x2="5776" y2="45000"/>
                        <a14:foregroundMark x1="42238" y1="29500" x2="42238" y2="29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1312" y="158897"/>
            <a:ext cx="2440850" cy="35246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760BD7-9677-7B4E-AC37-484797490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000" b="94250" l="3610" r="98556">
                        <a14:foregroundMark x1="85921" y1="33000" x2="93502" y2="14750"/>
                        <a14:foregroundMark x1="93502" y1="14750" x2="82310" y2="8750"/>
                        <a14:foregroundMark x1="82310" y1="8750" x2="68231" y2="9000"/>
                        <a14:foregroundMark x1="68231" y1="9000" x2="67148" y2="9750"/>
                        <a14:foregroundMark x1="4332" y1="15000" x2="9747" y2="19750"/>
                        <a14:foregroundMark x1="88087" y1="45250" x2="98556" y2="52250"/>
                        <a14:foregroundMark x1="98556" y1="52250" x2="88809" y2="59000"/>
                        <a14:foregroundMark x1="88809" y1="59000" x2="88087" y2="59000"/>
                        <a14:foregroundMark x1="33935" y1="92000" x2="48014" y2="94250"/>
                        <a14:foregroundMark x1="48014" y1="94250" x2="54513" y2="90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9018" y="158897"/>
            <a:ext cx="2592201" cy="37432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1669F05-2C15-0E44-ADE1-48649EBE00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95750" l="6137" r="90975">
                        <a14:foregroundMark x1="75090" y1="13750" x2="65343" y2="7250"/>
                        <a14:foregroundMark x1="65343" y1="7250" x2="35379" y2="4500"/>
                        <a14:foregroundMark x1="7581" y1="56000" x2="6859" y2="72000"/>
                        <a14:foregroundMark x1="72202" y1="92500" x2="43682" y2="95750"/>
                        <a14:foregroundMark x1="43682" y1="95750" x2="26715" y2="92500"/>
                        <a14:foregroundMark x1="87365" y1="83000" x2="90975" y2="64000"/>
                        <a14:foregroundMark x1="90975" y1="64000" x2="89170" y2="60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9184" y="2323214"/>
            <a:ext cx="2592201" cy="3743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B6C1A8B-97C0-6B43-B57B-B3F8C6B0E6A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563" b="95343" l="7987" r="89617">
                        <a14:foregroundMark x1="83067" y1="22639" x2="86262" y2="15395"/>
                        <a14:foregroundMark x1="86262" y1="15395" x2="83546" y2="8150"/>
                        <a14:foregroundMark x1="83546" y1="8150" x2="73962" y2="7503"/>
                        <a14:foregroundMark x1="73962" y1="7503" x2="68850" y2="13583"/>
                        <a14:foregroundMark x1="78435" y1="4916" x2="69808" y2="5563"/>
                        <a14:foregroundMark x1="69808" y1="5563" x2="64537" y2="11772"/>
                        <a14:foregroundMark x1="64537" y1="11772" x2="57827" y2="16429"/>
                        <a14:foregroundMark x1="57827" y1="16429" x2="57827" y2="16688"/>
                        <a14:foregroundMark x1="68850" y1="15783" x2="72684" y2="10220"/>
                        <a14:foregroundMark x1="72364" y1="15524" x2="67412" y2="17076"/>
                        <a14:foregroundMark x1="45527" y1="88357" x2="47764" y2="95472"/>
                        <a14:foregroundMark x1="47764" y1="95472" x2="54313" y2="88098"/>
                        <a14:foregroundMark x1="10383" y1="23286" x2="7987" y2="18241"/>
                        <a14:foregroundMark x1="14856" y1="9314" x2="16454" y2="13583"/>
                        <a14:foregroundMark x1="70447" y1="13325" x2="77476" y2="8021"/>
                        <a14:foregroundMark x1="77476" y1="8021" x2="67732" y2="17076"/>
                        <a14:foregroundMark x1="69649" y1="14618" x2="61342" y2="17076"/>
                        <a14:foregroundMark x1="61342" y1="17076" x2="70607" y2="15783"/>
                        <a14:foregroundMark x1="70607" y1="15783" x2="79073" y2="11902"/>
                        <a14:foregroundMark x1="79073" y1="11902" x2="70128" y2="14360"/>
                        <a14:foregroundMark x1="70128" y1="14360" x2="75719" y2="14230"/>
                        <a14:foregroundMark x1="73802" y1="55757" x2="73802" y2="49935"/>
                        <a14:foregroundMark x1="75719" y1="55757" x2="77636" y2="49677"/>
                        <a14:foregroundMark x1="75399" y1="56792" x2="76997" y2="56792"/>
                        <a14:foregroundMark x1="54313" y1="61966" x2="54313" y2="61966"/>
                      </a14:backgroundRemoval>
                    </a14:imgEffect>
                  </a14:imgLayer>
                </a14:imgProps>
              </a:ext>
            </a:extLst>
          </a:blip>
          <a:srcRect l="6292" r="4032"/>
          <a:stretch/>
        </p:blipFill>
        <p:spPr>
          <a:xfrm>
            <a:off x="4946915" y="4410698"/>
            <a:ext cx="1770872" cy="226054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AEC8AC9-9BFE-4340-B75C-AF9DF8106D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8784" y="50995"/>
            <a:ext cx="2853235" cy="198964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AA6740A-D0A7-484A-941B-C8F4A51A3EC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9760688" y="565505"/>
            <a:ext cx="815953" cy="9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4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Comic Sans MS" panose="030F0902030302020204" pitchFamily="66" charset="0"/>
              </a:rPr>
              <a:t>Ahora contemos los elementos y dime cual número va ahí… </a:t>
            </a:r>
          </a:p>
        </p:txBody>
      </p:sp>
    </p:spTree>
    <p:extLst>
      <p:ext uri="{BB962C8B-B14F-4D97-AF65-F5344CB8AC3E}">
        <p14:creationId xmlns:p14="http://schemas.microsoft.com/office/powerpoint/2010/main" val="653341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DD453-C0A2-FD4D-8FD0-E5AAC5683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050DCF-0030-9442-96DA-D09BECC12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DEF888-06A3-384E-B27A-0406943F8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Ilustración Vectorial Sombrero De Invierno Rojo Con Patrón De ...">
            <a:extLst>
              <a:ext uri="{FF2B5EF4-FFF2-40B4-BE49-F238E27FC236}">
                <a16:creationId xmlns:a16="http://schemas.microsoft.com/office/drawing/2014/main" id="{CC9C77D7-A2E5-AB48-9251-5EEE8078B6CD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" y="767555"/>
            <a:ext cx="1462088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Ilustración Vectorial Sombrero De Invierno Rojo Con Patrón De ...">
            <a:extLst>
              <a:ext uri="{FF2B5EF4-FFF2-40B4-BE49-F238E27FC236}">
                <a16:creationId xmlns:a16="http://schemas.microsoft.com/office/drawing/2014/main" id="{A6D6FD15-6C64-7547-8F2F-1C21296F44DE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372" y="807242"/>
            <a:ext cx="1462088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Ilustración Vectorial Sombrero De Invierno Rojo Con Patrón De ...">
            <a:extLst>
              <a:ext uri="{FF2B5EF4-FFF2-40B4-BE49-F238E27FC236}">
                <a16:creationId xmlns:a16="http://schemas.microsoft.com/office/drawing/2014/main" id="{4CE4F7BD-9F1E-0143-AE12-81B66724DAC0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516" y="780254"/>
            <a:ext cx="1462088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Ilustración Vectorial Sombrero De Invierno Rojo Con Patrón De ...">
            <a:extLst>
              <a:ext uri="{FF2B5EF4-FFF2-40B4-BE49-F238E27FC236}">
                <a16:creationId xmlns:a16="http://schemas.microsoft.com/office/drawing/2014/main" id="{32145219-2A48-D446-A400-F8265775307E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" y="2093118"/>
            <a:ext cx="1462088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lustración Vectorial Sombrero De Invierno Rojo Con Patrón De ...">
            <a:extLst>
              <a:ext uri="{FF2B5EF4-FFF2-40B4-BE49-F238E27FC236}">
                <a16:creationId xmlns:a16="http://schemas.microsoft.com/office/drawing/2014/main" id="{61DF2CA6-E3A8-AD4B-8E4E-2F1AB1CE7920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386" y="2068509"/>
            <a:ext cx="1462088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Ilustración Vectorial Sombrero De Invierno Rojo Con Patrón De ...">
            <a:extLst>
              <a:ext uri="{FF2B5EF4-FFF2-40B4-BE49-F238E27FC236}">
                <a16:creationId xmlns:a16="http://schemas.microsoft.com/office/drawing/2014/main" id="{75C3F4B5-5D83-8C48-BB6E-3F7B3A37AD4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306" y="2132805"/>
            <a:ext cx="1462088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71688A2A-5A1D-7340-AC86-B11D8F1A619F}"/>
              </a:ext>
            </a:extLst>
          </p:cNvPr>
          <p:cNvSpPr/>
          <p:nvPr/>
        </p:nvSpPr>
        <p:spPr>
          <a:xfrm>
            <a:off x="685800" y="681038"/>
            <a:ext cx="3785594" cy="309006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8885753-C088-E046-B11F-36F2743594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2372" y="3948900"/>
            <a:ext cx="1150144" cy="1358104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812FE04F-9B36-E44D-AC0A-828F747D00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4500" y="4452144"/>
            <a:ext cx="812800" cy="812800"/>
          </a:xfrm>
          <a:prstGeom prst="rect">
            <a:avLst/>
          </a:prstGeom>
        </p:spPr>
      </p:pic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2C865458-D403-864C-8E04-CC5E7263EB9D}"/>
              </a:ext>
            </a:extLst>
          </p:cNvPr>
          <p:cNvSpPr/>
          <p:nvPr/>
        </p:nvSpPr>
        <p:spPr>
          <a:xfrm>
            <a:off x="6315074" y="681038"/>
            <a:ext cx="4122539" cy="309006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AE5E5B2-6B1A-CC45-852E-EC09F86F10E2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50" b="100000" l="5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928687"/>
            <a:ext cx="1150143" cy="10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BBDAE63-20BA-6643-91C1-9BC29F818D5D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50" b="100000" l="5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333" y="958057"/>
            <a:ext cx="1150143" cy="10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EAEBDD8-E39D-3244-A798-0C23A28629BC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50" b="100000" l="5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497" y="928687"/>
            <a:ext cx="1150143" cy="10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51679A2-7F67-6E4C-8300-A727387801C6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50" b="100000" l="5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72" y="2141538"/>
            <a:ext cx="1150143" cy="10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04DD9C3-2B67-1B44-92D0-1744CDE9EFAB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50" b="100000" l="5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244" y="2097087"/>
            <a:ext cx="1150143" cy="10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5B6AA7B-FF96-8242-9EAC-1D83D4C77D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1687" y="3771105"/>
            <a:ext cx="1997055" cy="1945481"/>
          </a:xfrm>
          <a:prstGeom prst="rect">
            <a:avLst/>
          </a:prstGeom>
        </p:spPr>
      </p:pic>
      <p:pic>
        <p:nvPicPr>
          <p:cNvPr id="25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BA760B71-327F-9B4B-A6EE-39770DB6E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12687" y="44640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7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69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69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D6083-F25C-8E44-9167-20D87CD9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284359-01EB-E843-9D02-CE4727C59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8D786A-7F70-9043-9082-E5A3FCF37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438" y="-794"/>
            <a:ext cx="12192000" cy="6858000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0DB10C36-D250-E94A-B3A4-A46FF3094F6F}"/>
              </a:ext>
            </a:extLst>
          </p:cNvPr>
          <p:cNvSpPr/>
          <p:nvPr/>
        </p:nvSpPr>
        <p:spPr>
          <a:xfrm>
            <a:off x="685799" y="681038"/>
            <a:ext cx="4743451" cy="309006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 descr="Icono Del Paraguas. Ilustración De Dibujos Animados De Vectores ...">
            <a:extLst>
              <a:ext uri="{FF2B5EF4-FFF2-40B4-BE49-F238E27FC236}">
                <a16:creationId xmlns:a16="http://schemas.microsoft.com/office/drawing/2014/main" id="{1029CDAC-1BE2-0240-8131-B3B2B9EED91E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37" y="914401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Icono Del Paraguas. Ilustración De Dibujos Animados De Vectores ...">
            <a:extLst>
              <a:ext uri="{FF2B5EF4-FFF2-40B4-BE49-F238E27FC236}">
                <a16:creationId xmlns:a16="http://schemas.microsoft.com/office/drawing/2014/main" id="{45665B39-43F2-3D4A-B9AC-735277990CC9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94" y="870745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Icono Del Paraguas. Ilustración De Dibujos Animados De Vectores ...">
            <a:extLst>
              <a:ext uri="{FF2B5EF4-FFF2-40B4-BE49-F238E27FC236}">
                <a16:creationId xmlns:a16="http://schemas.microsoft.com/office/drawing/2014/main" id="{D3AFAFD1-C019-7742-99DC-E4D28D8CF3E9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7" y="827089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Icono Del Paraguas. Ilustración De Dibujos Animados De Vectores ...">
            <a:extLst>
              <a:ext uri="{FF2B5EF4-FFF2-40B4-BE49-F238E27FC236}">
                <a16:creationId xmlns:a16="http://schemas.microsoft.com/office/drawing/2014/main" id="{81DD71D3-AD32-F94F-A999-A19ECEED06DF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6" y="846139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Icono Del Paraguas. Ilustración De Dibujos Animados De Vectores ...">
            <a:extLst>
              <a:ext uri="{FF2B5EF4-FFF2-40B4-BE49-F238E27FC236}">
                <a16:creationId xmlns:a16="http://schemas.microsoft.com/office/drawing/2014/main" id="{F6C4E20D-478B-E548-AC60-B046AB76CCE2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55" y="2099469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Icono Del Paraguas. Ilustración De Dibujos Animados De Vectores ...">
            <a:extLst>
              <a:ext uri="{FF2B5EF4-FFF2-40B4-BE49-F238E27FC236}">
                <a16:creationId xmlns:a16="http://schemas.microsoft.com/office/drawing/2014/main" id="{11F7DC2B-CE0F-9247-81A6-20F10BEA325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0" y="2030017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Icono Del Paraguas. Ilustración De Dibujos Animados De Vectores ...">
            <a:extLst>
              <a:ext uri="{FF2B5EF4-FFF2-40B4-BE49-F238E27FC236}">
                <a16:creationId xmlns:a16="http://schemas.microsoft.com/office/drawing/2014/main" id="{946E45E6-FD66-5B4E-A25F-EEBC323FC27C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52" y="1968103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Icono Del Paraguas. Ilustración De Dibujos Animados De Vectores ...">
            <a:extLst>
              <a:ext uri="{FF2B5EF4-FFF2-40B4-BE49-F238E27FC236}">
                <a16:creationId xmlns:a16="http://schemas.microsoft.com/office/drawing/2014/main" id="{3852053A-6339-994F-B02F-6C21636B3D32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6" b="95154" l="10000" r="90000">
                        <a14:foregroundMark x1="19538" y1="5923" x2="26385" y2="15615"/>
                        <a14:foregroundMark x1="72692" y1="95154" x2="65923" y2="9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67" y="1905396"/>
            <a:ext cx="1119189" cy="118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CAA9B20-E4F9-2D41-A6F6-FF6E3615CF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1430" y="3960813"/>
            <a:ext cx="2050470" cy="2050470"/>
          </a:xfrm>
          <a:prstGeom prst="rect">
            <a:avLst/>
          </a:prstGeom>
        </p:spPr>
      </p:pic>
      <p:pic>
        <p:nvPicPr>
          <p:cNvPr id="20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03BF2CD3-15A0-C841-A9E5-051478FA7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51726" y="4721217"/>
            <a:ext cx="812800" cy="812800"/>
          </a:xfrm>
          <a:prstGeom prst="rect">
            <a:avLst/>
          </a:prstGeom>
        </p:spPr>
      </p:pic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1593799C-4C76-D748-9701-09FCAF68F37F}"/>
              </a:ext>
            </a:extLst>
          </p:cNvPr>
          <p:cNvSpPr/>
          <p:nvPr/>
        </p:nvSpPr>
        <p:spPr>
          <a:xfrm>
            <a:off x="6224587" y="654844"/>
            <a:ext cx="5112557" cy="309006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CB9CD12C-AD47-CE42-A20B-2C0E558DD816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16" y="905672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468FA99-8C6E-2A4F-8A6B-686B268BD8D6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208" y="941292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401D9B46-DB71-3F49-9472-9EED91904BA4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906" y="972347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65EB7E54-735B-5A4D-BBF8-0EF35369A61D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28" y="2187081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4A07BBE-4083-154F-8952-E7528C07D5A9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589" y="2224682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3E8EC50-8BFE-8D4C-81E0-DC0F92353879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655" y="2255737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937700F-A7D2-C542-9F63-CBC15AD9AFB1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524" b="89947" l="3743" r="89840">
                        <a14:foregroundMark x1="3743" y1="18519" x2="10160" y2="2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194" y="1531940"/>
            <a:ext cx="1338261" cy="131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FF12657-8902-294A-AB4E-B018D98D0EC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6878" y="3858818"/>
            <a:ext cx="2666055" cy="2666055"/>
          </a:xfrm>
          <a:prstGeom prst="rect">
            <a:avLst/>
          </a:prstGeom>
        </p:spPr>
      </p:pic>
      <p:pic>
        <p:nvPicPr>
          <p:cNvPr id="35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A6B870CE-0B50-D140-8475-566178A7B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33253" y="50058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8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69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69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FBEB9-39E0-CC46-A141-8F7D5821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D81C97-7831-0249-9BA5-FDA72777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2" y="869949"/>
            <a:ext cx="6728512" cy="4873625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D18735A5-9AF2-B440-869E-16BC36A9C352}"/>
              </a:ext>
            </a:extLst>
          </p:cNvPr>
          <p:cNvSpPr/>
          <p:nvPr/>
        </p:nvSpPr>
        <p:spPr>
          <a:xfrm>
            <a:off x="2634348" y="1714499"/>
            <a:ext cx="5662270" cy="4171951"/>
          </a:xfrm>
          <a:prstGeom prst="cloudCallout">
            <a:avLst>
              <a:gd name="adj1" fmla="val 54615"/>
              <a:gd name="adj2" fmla="val 1585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>
                <a:solidFill>
                  <a:schemeClr val="tx1"/>
                </a:solidFill>
                <a:latin typeface="Comic Sans MS" panose="030F0902030302020204" pitchFamily="66" charset="0"/>
              </a:rPr>
              <a:t>MUY BIEN … AHORA A TRABAJAr</a:t>
            </a:r>
            <a:endParaRPr lang="es-CL" sz="3200" dirty="0">
              <a:solidFill>
                <a:schemeClr val="tx1"/>
              </a:solidFill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869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64</Words>
  <Application>Microsoft Macintosh PowerPoint</Application>
  <PresentationFormat>Panorámica</PresentationFormat>
  <Paragraphs>24</Paragraphs>
  <Slides>19</Slides>
  <Notes>0</Notes>
  <HiddenSlides>0</HiddenSlides>
  <MMClips>13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14</cp:revision>
  <dcterms:created xsi:type="dcterms:W3CDTF">2020-07-01T02:00:16Z</dcterms:created>
  <dcterms:modified xsi:type="dcterms:W3CDTF">2020-07-01T17:31:40Z</dcterms:modified>
</cp:coreProperties>
</file>