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03" r:id="rId3"/>
    <p:sldId id="304" r:id="rId4"/>
    <p:sldId id="308" r:id="rId5"/>
    <p:sldId id="305" r:id="rId6"/>
    <p:sldId id="309" r:id="rId7"/>
    <p:sldId id="307" r:id="rId8"/>
    <p:sldId id="310" r:id="rId9"/>
    <p:sldId id="316" r:id="rId10"/>
    <p:sldId id="301" r:id="rId11"/>
    <p:sldId id="300" r:id="rId12"/>
    <p:sldId id="285" r:id="rId13"/>
    <p:sldId id="313" r:id="rId14"/>
    <p:sldId id="312" r:id="rId15"/>
    <p:sldId id="311" r:id="rId16"/>
    <p:sldId id="314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315"/>
            <p14:sldId id="303"/>
            <p14:sldId id="304"/>
            <p14:sldId id="308"/>
            <p14:sldId id="305"/>
            <p14:sldId id="309"/>
            <p14:sldId id="307"/>
            <p14:sldId id="310"/>
            <p14:sldId id="316"/>
            <p14:sldId id="301"/>
            <p14:sldId id="300"/>
            <p14:sldId id="285"/>
            <p14:sldId id="313"/>
            <p14:sldId id="312"/>
            <p14:sldId id="311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00FF00"/>
    <a:srgbClr val="6699FF"/>
    <a:srgbClr val="A3EFC7"/>
    <a:srgbClr val="FF6600"/>
    <a:srgbClr val="C0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0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5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041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7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7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76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3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4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22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4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07-07-2020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0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slide" Target="slide3.xml"/><Relationship Id="rId9" Type="http://schemas.openxmlformats.org/officeDocument/2006/relationships/image" Target="../media/image4.png"/><Relationship Id="rId1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audio5.wav"/><Relationship Id="rId7" Type="http://schemas.openxmlformats.org/officeDocument/2006/relationships/image" Target="../media/image3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7.wav"/><Relationship Id="rId7" Type="http://schemas.openxmlformats.org/officeDocument/2006/relationships/image" Target="../media/image3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6.wav"/><Relationship Id="rId7" Type="http://schemas.openxmlformats.org/officeDocument/2006/relationships/image" Target="../media/image4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3345243" y="1291537"/>
            <a:ext cx="4958366" cy="521594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241" y="1313643"/>
            <a:ext cx="4775835" cy="51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948744" y="31273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s-CL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Traza el camino iniciando donde indica la flecha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5750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390" y="1788143"/>
            <a:ext cx="1533739" cy="1314633"/>
          </a:xfrm>
          <a:prstGeom prst="rect">
            <a:avLst/>
          </a:prstGeom>
        </p:spPr>
      </p:pic>
      <p:pic>
        <p:nvPicPr>
          <p:cNvPr id="13" name="Imagen 1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9179" y="3277505"/>
            <a:ext cx="1609950" cy="1409897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109" y="5067475"/>
            <a:ext cx="1438476" cy="133368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6113" y="2154906"/>
            <a:ext cx="1905499" cy="58110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6113" y="3606163"/>
            <a:ext cx="2048161" cy="75258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0992" y="5377080"/>
            <a:ext cx="1895740" cy="71447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47623" y="976240"/>
            <a:ext cx="5744377" cy="5630061"/>
          </a:xfrm>
          <a:prstGeom prst="rect">
            <a:avLst/>
          </a:prstGeom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2386081" y="527625"/>
            <a:ext cx="9191491" cy="757130"/>
          </a:xfrm>
          <a:prstGeom prst="rect">
            <a:avLst/>
          </a:prstGeom>
          <a:solidFill>
            <a:srgbClr val="FFFF00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¿Cuáles son las Figuras Geométricas?</a:t>
            </a:r>
          </a:p>
        </p:txBody>
      </p:sp>
      <p:sp>
        <p:nvSpPr>
          <p:cNvPr id="19" name="Flecha derecha 18">
            <a:hlinkClick r:id="rId14" action="ppaction://hlinksldjump"/>
          </p:cNvPr>
          <p:cNvSpPr/>
          <p:nvPr/>
        </p:nvSpPr>
        <p:spPr>
          <a:xfrm>
            <a:off x="415897" y="335067"/>
            <a:ext cx="1226564" cy="97057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80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296" y="312738"/>
            <a:ext cx="3966497" cy="1381877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3477296" y="2112135"/>
            <a:ext cx="4520484" cy="4237150"/>
          </a:xfrm>
          <a:prstGeom prst="ellipse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/>
          <p:cNvSpPr/>
          <p:nvPr/>
        </p:nvSpPr>
        <p:spPr>
          <a:xfrm>
            <a:off x="5434835" y="1828799"/>
            <a:ext cx="605405" cy="566671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928" y="312738"/>
            <a:ext cx="4239217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7 C 0.10235 -3.7037E-7 0.18542 0.13843 0.18542 0.30903 C 0.18542 0.4794 0.10235 0.61806 -2.91667E-6 0.61806 C -0.1026 0.61806 -0.18541 0.4794 -0.18541 0.30903 C -0.18541 0.13843 -0.1026 -3.7037E-7 -2.91667E-6 -3.7037E-7 Z " pathEditMode="relative" rAng="0" ptsTypes="AAAAA">
                                      <p:cBhvr>
                                        <p:cTn id="6" dur="5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75" y="465138"/>
            <a:ext cx="11132910" cy="60348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928" y="312738"/>
            <a:ext cx="4239217" cy="914528"/>
          </a:xfrm>
          <a:prstGeom prst="rect">
            <a:avLst/>
          </a:prstGeom>
        </p:spPr>
      </p:pic>
      <p:sp>
        <p:nvSpPr>
          <p:cNvPr id="11" name="Flecha derecha 10">
            <a:hlinkClick r:id="rId5" action="ppaction://hlinksldjump"/>
          </p:cNvPr>
          <p:cNvSpPr/>
          <p:nvPr/>
        </p:nvSpPr>
        <p:spPr>
          <a:xfrm>
            <a:off x="825012" y="465138"/>
            <a:ext cx="2194560" cy="10274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2283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978" y="461716"/>
            <a:ext cx="4802358" cy="97488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043" y="461716"/>
            <a:ext cx="4239217" cy="914528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581117" y="1920239"/>
            <a:ext cx="5212080" cy="4376059"/>
          </a:xfrm>
          <a:prstGeom prst="rect">
            <a:avLst/>
          </a:prstGeom>
          <a:solidFill>
            <a:srgbClr val="6699FF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/>
          <p:cNvSpPr/>
          <p:nvPr/>
        </p:nvSpPr>
        <p:spPr>
          <a:xfrm>
            <a:off x="4880179" y="1706271"/>
            <a:ext cx="613955" cy="548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161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328 -0.01435 L 0.21315 -0.01435 L 0.21315 0.62569 L -0.21328 0.62569 L -0.21328 -0.01435 Z " pathEditMode="relative" rAng="0" ptsTypes="AAAAA">
                                      <p:cBhvr>
                                        <p:cTn id="6" dur="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3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160337"/>
            <a:ext cx="11552170" cy="65255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928" y="312738"/>
            <a:ext cx="4239217" cy="914528"/>
          </a:xfrm>
          <a:prstGeom prst="rect">
            <a:avLst/>
          </a:prstGeom>
        </p:spPr>
      </p:pic>
      <p:sp>
        <p:nvSpPr>
          <p:cNvPr id="8" name="Flecha derecha 7">
            <a:hlinkClick r:id="rId5" action="ppaction://hlinksldjump"/>
          </p:cNvPr>
          <p:cNvSpPr/>
          <p:nvPr/>
        </p:nvSpPr>
        <p:spPr>
          <a:xfrm>
            <a:off x="596412" y="320675"/>
            <a:ext cx="2194560" cy="10274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500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043" y="461716"/>
            <a:ext cx="4239217" cy="9145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453" y="312738"/>
            <a:ext cx="3677163" cy="1028844"/>
          </a:xfrm>
          <a:prstGeom prst="rect">
            <a:avLst/>
          </a:prstGeom>
        </p:spPr>
      </p:pic>
      <p:sp>
        <p:nvSpPr>
          <p:cNvPr id="6" name="Triángulo isósceles 5"/>
          <p:cNvSpPr/>
          <p:nvPr/>
        </p:nvSpPr>
        <p:spPr>
          <a:xfrm>
            <a:off x="3017520" y="1689752"/>
            <a:ext cx="4820194" cy="4031779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/>
          <p:cNvSpPr/>
          <p:nvPr/>
        </p:nvSpPr>
        <p:spPr>
          <a:xfrm>
            <a:off x="5153297" y="1428495"/>
            <a:ext cx="548640" cy="5225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949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0.1832 0.58796 L -0.18321 0.58796 L 4.58333E-6 3.7037E-6 Z " pathEditMode="relative" rAng="0" ptsTypes="AAAA">
                                      <p:cBhvr>
                                        <p:cTn id="6" dur="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255927"/>
            <a:ext cx="11841353" cy="650648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928" y="312738"/>
            <a:ext cx="4239217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7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758484" y="850006"/>
            <a:ext cx="4675031" cy="5666704"/>
          </a:xfrm>
          <a:prstGeom prst="rect">
            <a:avLst/>
          </a:prstGeom>
          <a:ln w="57150">
            <a:solidFill>
              <a:srgbClr val="FF66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92D050"/>
              </a:solidFill>
            </a:endParaRP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634" y="1120461"/>
            <a:ext cx="3979572" cy="51933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1118864" y="277768"/>
            <a:ext cx="5601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Colorea las figuras que tienen forma de triángulos </a:t>
            </a:r>
            <a:endParaRPr lang="es-C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5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/>
          <p:nvPr/>
        </p:nvSpPr>
        <p:spPr>
          <a:xfrm>
            <a:off x="708338" y="1751527"/>
            <a:ext cx="10534918" cy="3915177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005013" y="331961"/>
            <a:ext cx="7632474" cy="83099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CL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¿Cuál es el objeto cuadrado? </a:t>
            </a:r>
            <a:endParaRPr lang="es-CL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11" y="2329196"/>
            <a:ext cx="1810003" cy="23530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124" y="2586332"/>
            <a:ext cx="1933845" cy="181000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8726" y="2457726"/>
            <a:ext cx="1924319" cy="206721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2377" y="2383096"/>
            <a:ext cx="2105319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/>
          <p:cNvSpPr/>
          <p:nvPr/>
        </p:nvSpPr>
        <p:spPr>
          <a:xfrm>
            <a:off x="380025" y="1869062"/>
            <a:ext cx="10534918" cy="3915177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520166" y="650107"/>
            <a:ext cx="6666761" cy="757130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CL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¿Cuál es el objeto circular?</a:t>
            </a:r>
            <a:endParaRPr lang="es-CL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83" y="2921650"/>
            <a:ext cx="2410161" cy="181000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0447" y="3006413"/>
            <a:ext cx="3258005" cy="11907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8452" y="2741077"/>
            <a:ext cx="1980244" cy="172146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2360" y="2807334"/>
            <a:ext cx="2133898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9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redondeado 15"/>
          <p:cNvSpPr/>
          <p:nvPr/>
        </p:nvSpPr>
        <p:spPr>
          <a:xfrm>
            <a:off x="380025" y="1869062"/>
            <a:ext cx="10534918" cy="3915177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2614637" y="933558"/>
            <a:ext cx="6962740" cy="757130"/>
          </a:xfrm>
          <a:prstGeom prst="rect">
            <a:avLst/>
          </a:prstGeom>
          <a:solidFill>
            <a:srgbClr val="6699FF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Cuál es el objeto triangular?</a:t>
            </a:r>
            <a:endParaRPr lang="es-CL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75" y="2859033"/>
            <a:ext cx="2143424" cy="206721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0051" y="2859033"/>
            <a:ext cx="2162477" cy="214342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601" y="2854270"/>
            <a:ext cx="1667108" cy="21529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6284" y="2854270"/>
            <a:ext cx="1619476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1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961917" y="333770"/>
            <a:ext cx="10424970" cy="757130"/>
          </a:xfrm>
          <a:prstGeom prst="rect">
            <a:avLst/>
          </a:prstGeom>
          <a:solidFill>
            <a:srgbClr val="6699FF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Buscamos elementos que sean cuadrados </a:t>
            </a:r>
            <a:endParaRPr lang="es-CL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917" y="2148743"/>
            <a:ext cx="3048425" cy="298174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187" y="1743142"/>
            <a:ext cx="1238423" cy="17623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525" y="1788861"/>
            <a:ext cx="1476581" cy="16194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2021" y="1865071"/>
            <a:ext cx="1552792" cy="146705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9449" y="3758693"/>
            <a:ext cx="1409897" cy="13717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4525" y="3727517"/>
            <a:ext cx="1438476" cy="14575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6231" y="3822780"/>
            <a:ext cx="1838582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5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-3.95833E-6 4.81481E-6 C -0.00546 0.00138 -0.01093 0.00277 -0.01627 0.00462 C -0.02578 0.00787 -0.01575 0.00694 -0.02916 0.00949 C -0.03281 0.00995 -0.03671 0.01018 -0.04049 0.01064 C -0.06367 0.01643 -0.03463 0.00925 -0.06315 0.01527 C -0.06692 0.0162 -0.07057 0.01736 -0.07434 0.01782 C -0.08567 0.01898 -0.1082 0.02013 -0.1082 0.02037 C -0.11106 0.0206 -0.11367 0.02083 -0.11627 0.02129 C -0.1207 0.02199 -0.12487 0.02314 -0.12916 0.02384 C -0.13294 0.0243 -0.13671 0.02453 -0.14049 0.025 L -0.33255 0.02384 C -0.36067 0.02314 -0.33203 0.02083 -0.3552 0.01782 C -0.36406 0.01666 -0.37356 0.01689 -0.38255 0.01666 L -0.45195 0.01412 C -0.48463 0.00601 -0.46028 0.0118 -0.54557 0.01412 C -0.55638 0.01458 -0.56718 0.01504 -0.57786 0.01666 C -0.59505 0.01921 -0.57539 0.01643 -0.59882 0.01898 C -0.60533 0.01967 -0.61823 0.02129 -0.61823 0.02152 C -0.62031 0.02222 -0.62239 0.02314 -0.62461 0.02384 C -0.62669 0.0243 -0.62903 0.02453 -0.63112 0.025 C -0.63281 0.02523 -0.63437 0.02592 -0.63593 0.02615 C -0.64023 0.02685 -0.64453 0.02777 -0.64882 0.02847 C -0.65104 0.02893 -0.65325 0.02916 -0.65533 0.02986 C -0.66497 0.03263 -0.66067 0.03148 -0.66823 0.03333 C -0.66992 0.03518 -0.67291 0.03796 -0.67291 0.0405 C -0.67291 0.04768 -0.67291 0.05254 -0.66979 0.05833 C -0.6694 0.05925 -0.66875 0.05995 -0.66823 0.06087 L -0.66823 0.06111 " pathEditMode="relative" rAng="0" ptsTypes="AAAAAAAAAAAAAAAAAAAAAAAAAAA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646" y="30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0.01018 L 0.01367 0.01713 C 0.00964 0.01736 0.00573 0.01736 0.00195 0.01759 C 0.00065 0.01782 -0.00065 0.01805 -0.00195 0.01805 C -0.00378 0.01829 -0.00534 0.01852 -0.00716 0.01852 C -0.01706 0.02129 -0.00885 0.01967 -0.02773 0.0206 C -0.03255 0.02083 -0.03737 0.02129 -0.04193 0.02176 C -0.05482 0.02129 -0.06784 0.02129 -0.0806 0.02106 C -0.08294 0.02106 -0.09362 0.01967 -0.09609 0.01898 C -0.09766 0.01875 -0.10299 0.01713 -0.10508 0.01666 C -0.1069 0.01643 -0.10859 0.01643 -0.11029 0.0162 C -0.11784 0.01528 -0.11745 0.01504 -0.12448 0.01319 C -0.12578 0.01296 -0.12734 0.01273 -0.12839 0.01227 C -0.12956 0.0118 -0.13112 0.01111 -0.13216 0.01065 C -0.13372 0.01018 -0.13464 0.00949 -0.13607 0.00879 C -0.13763 0.0081 -0.13971 0.00787 -0.14128 0.00741 C -0.14401 0.00625 -0.14635 0.00532 -0.14896 0.0044 L -0.15664 0.00139 L -0.16185 -0.00046 C -0.16315 -0.00116 -0.16484 -0.00139 -0.16575 -0.00209 C -0.16914 -0.00394 -0.16706 -0.00301 -0.17214 -0.0044 C -0.17305 -0.00509 -0.1737 -0.00556 -0.17474 -0.00602 C -0.17591 -0.00625 -0.17747 -0.00625 -0.17865 -0.00648 C -0.17995 -0.00671 -0.18125 -0.00718 -0.18255 -0.00741 C -0.19479 -0.01088 -0.18841 -0.00996 -0.19805 -0.01088 C -0.20781 -0.0132 -0.19544 -0.01042 -0.20703 -0.01227 C -0.20846 -0.0125 -0.20937 -0.0132 -0.21094 -0.0132 C -0.22292 -0.01366 -0.23503 -0.0132 -0.24687 -0.0132 L -0.24687 -0.0132 " pathEditMode="relative" rAng="0" ptsTypes="AAAAAAAAAAAAAAAAAAAAAAAAAAAAA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2" y="-6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895507" y="512934"/>
            <a:ext cx="10364440" cy="757130"/>
          </a:xfrm>
          <a:prstGeom prst="rect">
            <a:avLst/>
          </a:prstGeom>
          <a:solidFill>
            <a:srgbClr val="6699FF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Buscamos elementos que sean circulares?</a:t>
            </a:r>
            <a:endParaRPr lang="es-CL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2128242"/>
            <a:ext cx="3200847" cy="30770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426" y="1788305"/>
            <a:ext cx="1543265" cy="156231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8408" y="1750199"/>
            <a:ext cx="1324160" cy="16385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0285" y="1864516"/>
            <a:ext cx="1571844" cy="148610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426" y="3868864"/>
            <a:ext cx="1581371" cy="13717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8408" y="3666744"/>
            <a:ext cx="1343212" cy="17242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4173" y="3923955"/>
            <a:ext cx="1524213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8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17318 2.96296E-6 C -0.25079 2.96296E-6 -0.34636 0.04398 -0.34636 0.08009 L -0.34636 0.1601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18" y="800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27995 3.33333E-6 C -0.40547 3.33333E-6 -0.5599 -0.03033 -0.5599 -0.05486 L -0.5599 -0.10949 " pathEditMode="relative" rAng="0" ptsTypes="AA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95" y="-54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10" name="Título 3"/>
          <p:cNvSpPr txBox="1">
            <a:spLocks/>
          </p:cNvSpPr>
          <p:nvPr/>
        </p:nvSpPr>
        <p:spPr>
          <a:xfrm>
            <a:off x="776065" y="333770"/>
            <a:ext cx="10796675" cy="757130"/>
          </a:xfrm>
          <a:prstGeom prst="rect">
            <a:avLst/>
          </a:prstGeom>
          <a:solidFill>
            <a:srgbClr val="6699FF"/>
          </a:solidFill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Buscamos elementos que sean triangulares </a:t>
            </a:r>
            <a:endParaRPr lang="es-CL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2026511"/>
            <a:ext cx="3143689" cy="313416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088" y="1603720"/>
            <a:ext cx="1419423" cy="14194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613" y="1603720"/>
            <a:ext cx="1571844" cy="159089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8559" y="1603720"/>
            <a:ext cx="1209844" cy="163852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9099" y="3517381"/>
            <a:ext cx="1162212" cy="161947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6718" y="3593592"/>
            <a:ext cx="1133633" cy="146705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1106" y="3593592"/>
            <a:ext cx="1019317" cy="14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-0.26224 1.48148E-6 C -0.37982 1.48148E-6 -0.52448 0.06273 -0.52448 0.11366 L -0.52448 0.22754 " pathEditMode="relative" rAng="0" ptsTypes="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4" y="113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3.75E-6 -2.22222E-6 C -0.0306 -0.00093 -0.06107 0.0007 -0.09154 -0.00255 C -0.09453 -0.00301 -0.09649 -0.00833 -0.09909 -0.01065 C -0.10274 -0.01389 -0.10938 -0.01898 -0.11407 -0.0213 C -0.11602 -0.02222 -0.1181 -0.02315 -0.12006 -0.02384 C -0.12162 -0.02569 -0.12292 -0.02778 -0.12461 -0.02917 C -0.12956 -0.0338 -0.13828 -0.0338 -0.14258 -0.03449 C -0.14506 -0.03634 -0.14753 -0.03819 -0.15 -0.03981 C -0.15365 -0.04236 -0.15664 -0.04375 -0.16055 -0.04514 C -0.16302 -0.0463 -0.1655 -0.04722 -0.1681 -0.04792 C -0.1711 -0.04884 -0.17409 -0.0493 -0.17709 -0.05046 C -0.17865 -0.05116 -0.18008 -0.05255 -0.18151 -0.05324 C -0.1836 -0.05417 -0.18555 -0.05509 -0.1875 -0.05579 C -0.20313 -0.05417 -0.21862 -0.05301 -0.23412 -0.05046 C -0.23867 -0.04977 -0.23907 -0.04606 -0.2431 -0.04259 C -0.24519 -0.04074 -0.2517 -0.03819 -0.25352 -0.03727 C -0.25808 -0.03194 -0.26198 -0.0243 -0.26706 -0.0213 C -0.27006 -0.01944 -0.27305 -0.01759 -0.27604 -0.01597 C -0.28386 -0.0118 -0.28568 -0.01111 -0.29258 -0.00787 C -0.29818 -0.00116 -0.29584 -0.00486 -0.3 0.00278 L -0.3 0.00278 " pathEditMode="relative" ptsTypes="AAAAAAAAAAAAAAAAAAAA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1.04167E-6 -3.7037E-6 C -0.00104 -0.01088 -0.00065 -0.02222 -0.00312 -0.03217 C -0.00794 -0.05277 -0.0164 -0.05231 -0.02552 -0.06412 C -0.03047 -0.07037 -0.03424 -0.07916 -0.03906 -0.08541 C -0.04323 -0.09074 -0.04817 -0.09398 -0.0526 -0.09884 C -0.05716 -0.1037 -0.06119 -0.11064 -0.06601 -0.11481 C -0.07083 -0.11875 -0.07617 -0.11921 -0.08112 -0.12268 C -0.09218 -0.13078 -0.10247 -0.14328 -0.11406 -0.14953 C -0.11901 -0.15208 -0.12408 -0.15509 -0.12903 -0.1574 C -0.13307 -0.15949 -0.13711 -0.16064 -0.14101 -0.16273 C -0.14518 -0.16504 -0.14895 -0.16875 -0.15299 -0.17083 C -0.15599 -0.17222 -0.15911 -0.17222 -0.16211 -0.17338 C -0.18698 -0.18449 -0.15846 -0.17314 -0.17708 -0.18402 C -0.18099 -0.18657 -0.18515 -0.18726 -0.18906 -0.18958 C -0.19648 -0.19398 -0.19922 -0.19629 -0.20703 -0.19745 C -0.21705 -0.19884 -0.22708 -0.1993 -0.23698 -0.20023 L -0.31354 -0.20555 C -0.31849 -0.20648 -0.32356 -0.20671 -0.32851 -0.2081 C -0.33359 -0.20949 -0.33841 -0.2125 -0.34349 -0.21342 C -0.35104 -0.21504 -0.35859 -0.21527 -0.36601 -0.2162 C -0.39153 -0.22615 -0.36757 -0.21805 -0.40351 -0.22407 C -0.40755 -0.22476 -0.4207 -0.23125 -0.42304 -0.23217 C -0.42604 -0.23333 -0.42903 -0.23379 -0.43203 -0.23472 C -0.4345 -0.23564 -0.43698 -0.2368 -0.43958 -0.2375 C -0.44505 -0.23865 -0.45052 -0.23935 -0.45599 -0.24004 C -0.49518 -0.25416 -0.47083 -0.24861 -0.52955 -0.24537 C -0.54895 -0.23981 -0.52981 -0.24699 -0.54453 -0.2375 C -0.54791 -0.23518 -0.55156 -0.23402 -0.55507 -0.23217 C -0.56927 -0.2243 -0.55872 -0.22824 -0.57448 -0.22407 C -0.57656 -0.22245 -0.57838 -0.2199 -0.58047 -0.21875 C -0.58606 -0.21574 -0.58789 -0.2162 -0.59244 -0.2162 L -0.59244 -0.2162 " pathEditMode="relative" ptsTypes="AAAAAAAAAAAAAAAAAAAAAAAAAAAAAAA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824248" y="502276"/>
            <a:ext cx="4675031" cy="5666704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AutoShape 2" descr="Dogs GIFs - Png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4" name="AutoShape 4" descr="Dogs GIFs - Png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135" y="657549"/>
            <a:ext cx="3677795" cy="498281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09" y="541059"/>
            <a:ext cx="4663270" cy="5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2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1627</TotalTime>
  <Words>61</Words>
  <Application>Microsoft Office PowerPoint</Application>
  <PresentationFormat>Panorámica</PresentationFormat>
  <Paragraphs>11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¿Cuál es el objeto circular?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119</cp:revision>
  <dcterms:created xsi:type="dcterms:W3CDTF">2020-05-07T03:52:18Z</dcterms:created>
  <dcterms:modified xsi:type="dcterms:W3CDTF">2020-07-07T05:18:02Z</dcterms:modified>
</cp:coreProperties>
</file>