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9"/>
  </p:notesMasterIdLst>
  <p:sldIdLst>
    <p:sldId id="323" r:id="rId2"/>
    <p:sldId id="338" r:id="rId3"/>
    <p:sldId id="327" r:id="rId4"/>
    <p:sldId id="330" r:id="rId5"/>
    <p:sldId id="337" r:id="rId6"/>
    <p:sldId id="328" r:id="rId7"/>
    <p:sldId id="316" r:id="rId8"/>
  </p:sldIdLst>
  <p:sldSz cx="12192000" cy="6858000"/>
  <p:notesSz cx="6858000" cy="9144000"/>
  <p:embeddedFontLst>
    <p:embeddedFont>
      <p:font typeface="Comic Sans MS" panose="030F0702030302020204" pitchFamily="66" charset="0"/>
      <p:regular r:id="rId10"/>
      <p:bold r:id="rId11"/>
      <p:italic r:id="rId12"/>
      <p:boldItalic r:id="rId13"/>
    </p:embeddedFont>
    <p:embeddedFont>
      <p:font typeface="站酷快乐体2016修订版" panose="020B0604020202020204" charset="-122"/>
      <p:regular r:id="rId14"/>
    </p:embeddedFont>
    <p:embeddedFont>
      <p:font typeface="宋体" panose="02010600030101010101" pitchFamily="2" charset="-122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微软雅黑" panose="020B0503020204020204" pitchFamily="34" charset="-122"/>
      <p:regular r:id="rId20"/>
      <p:bold r:id="rId21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FFD8"/>
    <a:srgbClr val="43A081"/>
    <a:srgbClr val="D5FFF1"/>
    <a:srgbClr val="CFFFF0"/>
    <a:srgbClr val="F5FFFC"/>
    <a:srgbClr val="B6B0D6"/>
    <a:srgbClr val="FDDB87"/>
    <a:srgbClr val="FABABB"/>
    <a:srgbClr val="F7898C"/>
    <a:srgbClr val="FDE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81" autoAdjust="0"/>
    <p:restoredTop sz="94660"/>
  </p:normalViewPr>
  <p:slideViewPr>
    <p:cSldViewPr snapToGrid="0">
      <p:cViewPr varScale="1">
        <p:scale>
          <a:sx n="74" d="100"/>
          <a:sy n="74" d="100"/>
        </p:scale>
        <p:origin x="4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5A8C7-CC1A-4A08-9B4B-31F43B054C7F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1B693-632D-4080-9CF6-EA28B66DC801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6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54684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854199"/>
            <a:ext cx="9144000" cy="1655763"/>
          </a:xfrm>
        </p:spPr>
        <p:txBody>
          <a:bodyPr anchor="b">
            <a:normAutofit/>
          </a:bodyPr>
          <a:lstStyle>
            <a:lvl1pPr algn="ctr">
              <a:defRPr sz="72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>2020/7/12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2020/7/12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  <a:t>‹Nº›</a:t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8200" y="2187443"/>
            <a:ext cx="10515600" cy="2483115"/>
          </a:xfrm>
        </p:spPr>
        <p:txBody>
          <a:bodyPr>
            <a:normAutofit/>
          </a:bodyPr>
          <a:lstStyle>
            <a:lvl1pPr algn="ctr">
              <a:defRPr sz="60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38500" y="2159000"/>
            <a:ext cx="5715000" cy="1382450"/>
          </a:xfrm>
        </p:spPr>
        <p:txBody>
          <a:bodyPr anchor="b" anchorCtr="0">
            <a:normAutofit/>
          </a:bodyPr>
          <a:lstStyle>
            <a:lvl1pPr algn="ctr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  <a:t>‹Nº›</a:t>
            </a:fld>
            <a:endParaRPr lang="zh-CN" altLang="en-US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3238500" y="3733201"/>
            <a:ext cx="5715000" cy="118593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713673"/>
            <a:ext cx="4681654" cy="142816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2517" y="713673"/>
            <a:ext cx="5711882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200" y="2313873"/>
            <a:ext cx="4681654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  <a:t>2020/7/12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4898" y="365125"/>
            <a:ext cx="908901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9446443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TEMPLATE" hidden="1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1"/>
          <p:cNvSpPr/>
          <p:nvPr userDrawn="1"/>
        </p:nvSpPr>
        <p:spPr>
          <a:xfrm>
            <a:off x="353568" y="271018"/>
            <a:ext cx="11484864" cy="6315456"/>
          </a:xfrm>
          <a:prstGeom prst="roundRect">
            <a:avLst>
              <a:gd name="adj" fmla="val 6906"/>
            </a:avLst>
          </a:prstGeom>
          <a:solidFill>
            <a:schemeClr val="bg1"/>
          </a:solidFill>
          <a:ln w="41275">
            <a:solidFill>
              <a:srgbClr val="89F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3964305" y="2352675"/>
            <a:ext cx="473011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感谢您下载包图网平台上提供的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作品，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为了您和包图网以及原创作者的利益，请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勿复制、传播、销售，否则将承担法律责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任！包图网将对作品进行维权，按照传播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下载次数进行十倍的索取赔偿！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13.png"/><Relationship Id="rId4" Type="http://schemas.openxmlformats.org/officeDocument/2006/relationships/image" Target="../media/image2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16.emf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58162" y="1584104"/>
            <a:ext cx="6284891" cy="47727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ángulo 6"/>
          <p:cNvSpPr/>
          <p:nvPr/>
        </p:nvSpPr>
        <p:spPr>
          <a:xfrm>
            <a:off x="909907" y="260665"/>
            <a:ext cx="916975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000" b="1" dirty="0" smtClean="0">
                <a:ln/>
                <a:solidFill>
                  <a:schemeClr val="accent4"/>
                </a:solidFill>
              </a:rPr>
              <a:t>     EL INVIERNO  </a:t>
            </a:r>
            <a:endParaRPr lang="es-ES" sz="8000" b="1" dirty="0">
              <a:ln/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6793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>
        <p15:prstTrans prst="curtains"/>
        <p:sndAc>
          <p:stSnd>
            <p:snd r:embed="rId2" name="wind.wav"/>
          </p:stSnd>
        </p:sndAc>
      </p:transition>
    </mc:Choice>
    <mc:Fallback xmlns="">
      <p:transition spd="slow" advClick="0">
        <p:fade/>
        <p:sndAc>
          <p:stSnd>
            <p:snd r:embed="rId8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2" name="y2mate.com - ♫ CUANDO HACE FRÍO ♫ Canciones Infantiles ♫Canta Baby♫_axQB3oKA7VQ_720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834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random/>
      </p:transition>
    </mc:Choice>
    <mc:Fallback xmlns="">
      <p:transition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48255" y="1228881"/>
            <a:ext cx="7992590" cy="50234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Rectángulo 12"/>
          <p:cNvSpPr/>
          <p:nvPr/>
        </p:nvSpPr>
        <p:spPr>
          <a:xfrm>
            <a:off x="0" y="-77273"/>
            <a:ext cx="1062942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000" b="1" dirty="0" smtClean="0">
                <a:ln/>
                <a:solidFill>
                  <a:schemeClr val="accent4"/>
                </a:solidFill>
              </a:rPr>
              <a:t>    </a:t>
            </a:r>
            <a:r>
              <a:rPr lang="es-ES" sz="3600" b="1" dirty="0" smtClean="0">
                <a:ln/>
                <a:solidFill>
                  <a:srgbClr val="00B0F0"/>
                </a:solidFill>
              </a:rPr>
              <a:t>En invierno en algunas ciudades nieva </a:t>
            </a:r>
            <a:r>
              <a:rPr lang="es-ES" sz="4000" b="1" dirty="0" smtClean="0">
                <a:ln/>
                <a:solidFill>
                  <a:srgbClr val="00B0F0"/>
                </a:solidFill>
              </a:rPr>
              <a:t>  </a:t>
            </a:r>
            <a:endParaRPr lang="es-ES" sz="4000" b="1" dirty="0">
              <a:ln/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6106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sp>
        <p:nvSpPr>
          <p:cNvPr id="15" name="Rectángulo 14"/>
          <p:cNvSpPr/>
          <p:nvPr/>
        </p:nvSpPr>
        <p:spPr>
          <a:xfrm>
            <a:off x="0" y="-77273"/>
            <a:ext cx="1062942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000" b="1" dirty="0" smtClean="0">
                <a:ln/>
                <a:solidFill>
                  <a:schemeClr val="accent4"/>
                </a:solidFill>
              </a:rPr>
              <a:t>    </a:t>
            </a:r>
            <a:r>
              <a:rPr lang="es-ES" sz="3600" b="1" dirty="0" smtClean="0">
                <a:ln/>
                <a:solidFill>
                  <a:srgbClr val="00B0F0"/>
                </a:solidFill>
              </a:rPr>
              <a:t>Y en otras ciudades llueve.</a:t>
            </a:r>
            <a:endParaRPr lang="es-ES" sz="4000" b="1" dirty="0">
              <a:ln/>
              <a:solidFill>
                <a:srgbClr val="00B0F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6971" y="1203069"/>
            <a:ext cx="8526065" cy="51537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361427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7830" y="2469868"/>
            <a:ext cx="2419688" cy="3315163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232" y="2447835"/>
            <a:ext cx="2419688" cy="3315163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2561" y="2447835"/>
            <a:ext cx="2419688" cy="331516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30" y="2469869"/>
            <a:ext cx="2419688" cy="331516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57298" y="1867652"/>
            <a:ext cx="2759086" cy="410473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39857" y="2023960"/>
            <a:ext cx="2738117" cy="373903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57582" y="2376191"/>
            <a:ext cx="2464858" cy="3502516"/>
          </a:xfrm>
          <a:prstGeom prst="rect">
            <a:avLst/>
          </a:prstGeom>
        </p:spPr>
      </p:pic>
      <p:sp>
        <p:nvSpPr>
          <p:cNvPr id="15" name="Rectángulo 14"/>
          <p:cNvSpPr/>
          <p:nvPr/>
        </p:nvSpPr>
        <p:spPr>
          <a:xfrm>
            <a:off x="1650261" y="614440"/>
            <a:ext cx="816417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En invierno hace mucho frio y llueve bastante.</a:t>
            </a:r>
          </a:p>
          <a:p>
            <a:pPr algn="ctr"/>
            <a:r>
              <a:rPr lang="es-ES" sz="280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Las vestimentas que podemos usar son …</a:t>
            </a:r>
            <a:endParaRPr lang="es-ES" sz="280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1256" y="2469870"/>
            <a:ext cx="2581635" cy="347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917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0" y="0"/>
            <a:ext cx="1121664" cy="12288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0880397" y="5972384"/>
            <a:ext cx="1311603" cy="8856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0119" b="33391"/>
          <a:stretch>
            <a:fillRect/>
          </a:stretch>
        </p:blipFill>
        <p:spPr>
          <a:xfrm flipH="1">
            <a:off x="-228440" y="6356813"/>
            <a:ext cx="2276695" cy="5011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0" r="2958" b="67481"/>
          <a:stretch>
            <a:fillRect/>
          </a:stretch>
        </p:blipFill>
        <p:spPr>
          <a:xfrm>
            <a:off x="10343036" y="0"/>
            <a:ext cx="1848964" cy="141149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2141" y="1156452"/>
            <a:ext cx="5001305" cy="5200362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0" y="-77273"/>
            <a:ext cx="11241741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000" b="1" dirty="0" smtClean="0">
                <a:ln/>
                <a:solidFill>
                  <a:schemeClr val="accent4"/>
                </a:solidFill>
              </a:rPr>
              <a:t>    </a:t>
            </a:r>
            <a:r>
              <a:rPr lang="es-ES" sz="3600" b="1" dirty="0" smtClean="0">
                <a:ln/>
                <a:solidFill>
                  <a:srgbClr val="FF0000"/>
                </a:solidFill>
              </a:rPr>
              <a:t>Ahora vemos que los árboles no tienes hojas </a:t>
            </a:r>
            <a:endParaRPr lang="es-ES" sz="4000" b="1" dirty="0">
              <a:ln/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4350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4788" y="-11663"/>
            <a:ext cx="12192000" cy="6858000"/>
          </a:xfrm>
          <a:prstGeom prst="rect">
            <a:avLst/>
          </a:prstGeom>
        </p:spPr>
      </p:pic>
      <p:sp>
        <p:nvSpPr>
          <p:cNvPr id="80" name="椭圆 31"/>
          <p:cNvSpPr/>
          <p:nvPr/>
        </p:nvSpPr>
        <p:spPr>
          <a:xfrm flipH="1">
            <a:off x="2622550" y="2461895"/>
            <a:ext cx="6537325" cy="1438275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  <a:gd name="connsiteX0-333" fmla="*/ 128078 w 687378"/>
              <a:gd name="connsiteY0-334" fmla="*/ 58090 h 647015"/>
              <a:gd name="connsiteX1-335" fmla="*/ 571432 w 687378"/>
              <a:gd name="connsiteY1-336" fmla="*/ 16673 h 647015"/>
              <a:gd name="connsiteX2-337" fmla="*/ 659670 w 687378"/>
              <a:gd name="connsiteY2-338" fmla="*/ 330492 h 647015"/>
              <a:gd name="connsiteX3-339" fmla="*/ 331423 w 687378"/>
              <a:gd name="connsiteY3-340" fmla="*/ 647015 h 647015"/>
              <a:gd name="connsiteX4-341" fmla="*/ 3176 w 687378"/>
              <a:gd name="connsiteY4-342" fmla="*/ 330492 h 647015"/>
              <a:gd name="connsiteX5-343" fmla="*/ 62645 w 687378"/>
              <a:gd name="connsiteY5-344" fmla="*/ 127576 h 647015"/>
              <a:gd name="connsiteX0-345" fmla="*/ 128078 w 677145"/>
              <a:gd name="connsiteY0-346" fmla="*/ 58090 h 663933"/>
              <a:gd name="connsiteX1-347" fmla="*/ 571432 w 677145"/>
              <a:gd name="connsiteY1-348" fmla="*/ 16673 h 663933"/>
              <a:gd name="connsiteX2-349" fmla="*/ 659670 w 677145"/>
              <a:gd name="connsiteY2-350" fmla="*/ 330492 h 663933"/>
              <a:gd name="connsiteX3-351" fmla="*/ 559815 w 677145"/>
              <a:gd name="connsiteY3-352" fmla="*/ 663933 h 663933"/>
              <a:gd name="connsiteX4-353" fmla="*/ 3176 w 677145"/>
              <a:gd name="connsiteY4-354" fmla="*/ 330492 h 663933"/>
              <a:gd name="connsiteX5-355" fmla="*/ 62645 w 677145"/>
              <a:gd name="connsiteY5-356" fmla="*/ 127576 h 663933"/>
              <a:gd name="connsiteX0-357" fmla="*/ 101940 w 644966"/>
              <a:gd name="connsiteY0-358" fmla="*/ 58090 h 685888"/>
              <a:gd name="connsiteX1-359" fmla="*/ 545294 w 644966"/>
              <a:gd name="connsiteY1-360" fmla="*/ 16673 h 685888"/>
              <a:gd name="connsiteX2-361" fmla="*/ 633532 w 644966"/>
              <a:gd name="connsiteY2-362" fmla="*/ 330492 h 685888"/>
              <a:gd name="connsiteX3-363" fmla="*/ 533677 w 644966"/>
              <a:gd name="connsiteY3-364" fmla="*/ 663933 h 685888"/>
              <a:gd name="connsiteX4-365" fmla="*/ 10874 w 644966"/>
              <a:gd name="connsiteY4-366" fmla="*/ 575801 h 685888"/>
              <a:gd name="connsiteX5-367" fmla="*/ 36507 w 644966"/>
              <a:gd name="connsiteY5-368" fmla="*/ 127576 h 685888"/>
              <a:gd name="connsiteX0-369" fmla="*/ 101940 w 642626"/>
              <a:gd name="connsiteY0-370" fmla="*/ 58090 h 654766"/>
              <a:gd name="connsiteX1-371" fmla="*/ 545294 w 642626"/>
              <a:gd name="connsiteY1-372" fmla="*/ 16673 h 654766"/>
              <a:gd name="connsiteX2-373" fmla="*/ 633532 w 642626"/>
              <a:gd name="connsiteY2-374" fmla="*/ 330492 h 654766"/>
              <a:gd name="connsiteX3-375" fmla="*/ 567513 w 642626"/>
              <a:gd name="connsiteY3-376" fmla="*/ 613179 h 654766"/>
              <a:gd name="connsiteX4-377" fmla="*/ 10874 w 642626"/>
              <a:gd name="connsiteY4-378" fmla="*/ 575801 h 654766"/>
              <a:gd name="connsiteX5-379" fmla="*/ 36507 w 642626"/>
              <a:gd name="connsiteY5-380" fmla="*/ 127576 h 654766"/>
              <a:gd name="connsiteX0-381" fmla="*/ 101940 w 642626"/>
              <a:gd name="connsiteY0-382" fmla="*/ 30477 h 627153"/>
              <a:gd name="connsiteX1-383" fmla="*/ 545294 w 642626"/>
              <a:gd name="connsiteY1-384" fmla="*/ 31354 h 627153"/>
              <a:gd name="connsiteX2-385" fmla="*/ 633532 w 642626"/>
              <a:gd name="connsiteY2-386" fmla="*/ 302879 h 627153"/>
              <a:gd name="connsiteX3-387" fmla="*/ 567513 w 642626"/>
              <a:gd name="connsiteY3-388" fmla="*/ 585566 h 627153"/>
              <a:gd name="connsiteX4-389" fmla="*/ 10874 w 642626"/>
              <a:gd name="connsiteY4-390" fmla="*/ 548188 h 627153"/>
              <a:gd name="connsiteX5-391" fmla="*/ 36507 w 642626"/>
              <a:gd name="connsiteY5-392" fmla="*/ 99963 h 627153"/>
              <a:gd name="connsiteX0-393" fmla="*/ 101940 w 641803"/>
              <a:gd name="connsiteY0-394" fmla="*/ 32533 h 629209"/>
              <a:gd name="connsiteX1-395" fmla="*/ 545294 w 641803"/>
              <a:gd name="connsiteY1-396" fmla="*/ 33410 h 629209"/>
              <a:gd name="connsiteX2-397" fmla="*/ 633532 w 641803"/>
              <a:gd name="connsiteY2-398" fmla="*/ 304935 h 629209"/>
              <a:gd name="connsiteX3-399" fmla="*/ 567513 w 641803"/>
              <a:gd name="connsiteY3-400" fmla="*/ 587622 h 629209"/>
              <a:gd name="connsiteX4-401" fmla="*/ 10874 w 641803"/>
              <a:gd name="connsiteY4-402" fmla="*/ 550244 h 629209"/>
              <a:gd name="connsiteX5-403" fmla="*/ 36507 w 641803"/>
              <a:gd name="connsiteY5-404" fmla="*/ 102019 h 629209"/>
              <a:gd name="connsiteX0-405" fmla="*/ 93785 w 633648"/>
              <a:gd name="connsiteY0-406" fmla="*/ 32533 h 629209"/>
              <a:gd name="connsiteX1-407" fmla="*/ 537139 w 633648"/>
              <a:gd name="connsiteY1-408" fmla="*/ 33410 h 629209"/>
              <a:gd name="connsiteX2-409" fmla="*/ 625377 w 633648"/>
              <a:gd name="connsiteY2-410" fmla="*/ 304935 h 629209"/>
              <a:gd name="connsiteX3-411" fmla="*/ 559358 w 633648"/>
              <a:gd name="connsiteY3-412" fmla="*/ 587622 h 629209"/>
              <a:gd name="connsiteX4-413" fmla="*/ 2719 w 633648"/>
              <a:gd name="connsiteY4-414" fmla="*/ 550244 h 629209"/>
              <a:gd name="connsiteX5-415" fmla="*/ 28352 w 633648"/>
              <a:gd name="connsiteY5-416" fmla="*/ 102019 h 629209"/>
              <a:gd name="connsiteX0-417" fmla="*/ 103603 w 643466"/>
              <a:gd name="connsiteY0-418" fmla="*/ 32533 h 629209"/>
              <a:gd name="connsiteX1-419" fmla="*/ 546957 w 643466"/>
              <a:gd name="connsiteY1-420" fmla="*/ 33410 h 629209"/>
              <a:gd name="connsiteX2-421" fmla="*/ 635195 w 643466"/>
              <a:gd name="connsiteY2-422" fmla="*/ 304935 h 629209"/>
              <a:gd name="connsiteX3-423" fmla="*/ 569176 w 643466"/>
              <a:gd name="connsiteY3-424" fmla="*/ 587622 h 629209"/>
              <a:gd name="connsiteX4-425" fmla="*/ 12537 w 643466"/>
              <a:gd name="connsiteY4-426" fmla="*/ 550244 h 629209"/>
              <a:gd name="connsiteX5-427" fmla="*/ 4334 w 643466"/>
              <a:gd name="connsiteY5-428" fmla="*/ 102019 h 629209"/>
              <a:gd name="connsiteX0-429" fmla="*/ 103603 w 643466"/>
              <a:gd name="connsiteY0-430" fmla="*/ 32533 h 613248"/>
              <a:gd name="connsiteX1-431" fmla="*/ 546957 w 643466"/>
              <a:gd name="connsiteY1-432" fmla="*/ 33410 h 613248"/>
              <a:gd name="connsiteX2-433" fmla="*/ 635195 w 643466"/>
              <a:gd name="connsiteY2-434" fmla="*/ 304935 h 613248"/>
              <a:gd name="connsiteX3-435" fmla="*/ 569176 w 643466"/>
              <a:gd name="connsiteY3-436" fmla="*/ 587622 h 613248"/>
              <a:gd name="connsiteX4-437" fmla="*/ 12537 w 643466"/>
              <a:gd name="connsiteY4-438" fmla="*/ 518643 h 613248"/>
              <a:gd name="connsiteX5-439" fmla="*/ 4334 w 643466"/>
              <a:gd name="connsiteY5-440" fmla="*/ 102019 h 613248"/>
              <a:gd name="connsiteX0-441" fmla="*/ 103603 w 622280"/>
              <a:gd name="connsiteY0-442" fmla="*/ 51723 h 632438"/>
              <a:gd name="connsiteX1-443" fmla="*/ 546957 w 622280"/>
              <a:gd name="connsiteY1-444" fmla="*/ 52600 h 632438"/>
              <a:gd name="connsiteX2-445" fmla="*/ 569176 w 622280"/>
              <a:gd name="connsiteY2-446" fmla="*/ 606812 h 632438"/>
              <a:gd name="connsiteX3-447" fmla="*/ 12537 w 622280"/>
              <a:gd name="connsiteY3-448" fmla="*/ 537833 h 632438"/>
              <a:gd name="connsiteX4-449" fmla="*/ 4334 w 622280"/>
              <a:gd name="connsiteY4-450" fmla="*/ 121209 h 632438"/>
              <a:gd name="connsiteX0-451" fmla="*/ 103603 w 640916"/>
              <a:gd name="connsiteY0-452" fmla="*/ 51277 h 628066"/>
              <a:gd name="connsiteX1-453" fmla="*/ 546957 w 640916"/>
              <a:gd name="connsiteY1-454" fmla="*/ 52154 h 628066"/>
              <a:gd name="connsiteX2-455" fmla="*/ 595444 w 640916"/>
              <a:gd name="connsiteY2-456" fmla="*/ 600046 h 628066"/>
              <a:gd name="connsiteX3-457" fmla="*/ 12537 w 640916"/>
              <a:gd name="connsiteY3-458" fmla="*/ 537387 h 628066"/>
              <a:gd name="connsiteX4-459" fmla="*/ 4334 w 640916"/>
              <a:gd name="connsiteY4-460" fmla="*/ 120763 h 628066"/>
              <a:gd name="connsiteX0-461" fmla="*/ 103603 w 629940"/>
              <a:gd name="connsiteY0-462" fmla="*/ 26437 h 603226"/>
              <a:gd name="connsiteX1-463" fmla="*/ 546957 w 629940"/>
              <a:gd name="connsiteY1-464" fmla="*/ 27314 h 603226"/>
              <a:gd name="connsiteX2-465" fmla="*/ 595444 w 629940"/>
              <a:gd name="connsiteY2-466" fmla="*/ 575206 h 603226"/>
              <a:gd name="connsiteX3-467" fmla="*/ 12537 w 629940"/>
              <a:gd name="connsiteY3-468" fmla="*/ 512547 h 603226"/>
              <a:gd name="connsiteX4-469" fmla="*/ 4334 w 629940"/>
              <a:gd name="connsiteY4-470" fmla="*/ 95923 h 603226"/>
              <a:gd name="connsiteX0-471" fmla="*/ 103603 w 651443"/>
              <a:gd name="connsiteY0-472" fmla="*/ 20041 h 614843"/>
              <a:gd name="connsiteX1-473" fmla="*/ 608249 w 651443"/>
              <a:gd name="connsiteY1-474" fmla="*/ 39879 h 614843"/>
              <a:gd name="connsiteX2-475" fmla="*/ 595444 w 651443"/>
              <a:gd name="connsiteY2-476" fmla="*/ 568810 h 614843"/>
              <a:gd name="connsiteX3-477" fmla="*/ 12537 w 651443"/>
              <a:gd name="connsiteY3-478" fmla="*/ 506151 h 614843"/>
              <a:gd name="connsiteX4-479" fmla="*/ 4334 w 651443"/>
              <a:gd name="connsiteY4-480" fmla="*/ 89527 h 614843"/>
              <a:gd name="connsiteX0-481" fmla="*/ 103603 w 640788"/>
              <a:gd name="connsiteY0-482" fmla="*/ 20041 h 614843"/>
              <a:gd name="connsiteX1-483" fmla="*/ 581981 w 640788"/>
              <a:gd name="connsiteY1-484" fmla="*/ 39879 h 614843"/>
              <a:gd name="connsiteX2-485" fmla="*/ 595444 w 640788"/>
              <a:gd name="connsiteY2-486" fmla="*/ 568810 h 614843"/>
              <a:gd name="connsiteX3-487" fmla="*/ 12537 w 640788"/>
              <a:gd name="connsiteY3-488" fmla="*/ 506151 h 614843"/>
              <a:gd name="connsiteX4-489" fmla="*/ 4334 w 640788"/>
              <a:gd name="connsiteY4-490" fmla="*/ 89527 h 614843"/>
              <a:gd name="connsiteX0-491" fmla="*/ 103603 w 673655"/>
              <a:gd name="connsiteY0-492" fmla="*/ 38763 h 618146"/>
              <a:gd name="connsiteX1-493" fmla="*/ 581981 w 673655"/>
              <a:gd name="connsiteY1-494" fmla="*/ 58601 h 618146"/>
              <a:gd name="connsiteX2-495" fmla="*/ 621713 w 673655"/>
              <a:gd name="connsiteY2-496" fmla="*/ 562250 h 618146"/>
              <a:gd name="connsiteX3-497" fmla="*/ 12537 w 673655"/>
              <a:gd name="connsiteY3-498" fmla="*/ 524873 h 618146"/>
              <a:gd name="connsiteX4-499" fmla="*/ 4334 w 673655"/>
              <a:gd name="connsiteY4-500" fmla="*/ 108249 h 618146"/>
              <a:gd name="connsiteX0-501" fmla="*/ 103603 w 654750"/>
              <a:gd name="connsiteY0-502" fmla="*/ 38763 h 605787"/>
              <a:gd name="connsiteX1-503" fmla="*/ 581981 w 654750"/>
              <a:gd name="connsiteY1-504" fmla="*/ 58601 h 605787"/>
              <a:gd name="connsiteX2-505" fmla="*/ 621713 w 654750"/>
              <a:gd name="connsiteY2-506" fmla="*/ 562250 h 605787"/>
              <a:gd name="connsiteX3-507" fmla="*/ 12537 w 654750"/>
              <a:gd name="connsiteY3-508" fmla="*/ 524873 h 605787"/>
              <a:gd name="connsiteX4-509" fmla="*/ 4334 w 654750"/>
              <a:gd name="connsiteY4-510" fmla="*/ 108249 h 605787"/>
              <a:gd name="connsiteX0-511" fmla="*/ 103603 w 643734"/>
              <a:gd name="connsiteY0-512" fmla="*/ 31800 h 598824"/>
              <a:gd name="connsiteX1-513" fmla="*/ 581981 w 643734"/>
              <a:gd name="connsiteY1-514" fmla="*/ 51638 h 598824"/>
              <a:gd name="connsiteX2-515" fmla="*/ 621713 w 643734"/>
              <a:gd name="connsiteY2-516" fmla="*/ 555287 h 598824"/>
              <a:gd name="connsiteX3-517" fmla="*/ 12537 w 643734"/>
              <a:gd name="connsiteY3-518" fmla="*/ 517910 h 598824"/>
              <a:gd name="connsiteX4-519" fmla="*/ 4334 w 643734"/>
              <a:gd name="connsiteY4-520" fmla="*/ 101286 h 598824"/>
              <a:gd name="connsiteX0-521" fmla="*/ 103603 w 643734"/>
              <a:gd name="connsiteY0-522" fmla="*/ 24551 h 591575"/>
              <a:gd name="connsiteX1-523" fmla="*/ 581981 w 643734"/>
              <a:gd name="connsiteY1-524" fmla="*/ 44389 h 591575"/>
              <a:gd name="connsiteX2-525" fmla="*/ 621713 w 643734"/>
              <a:gd name="connsiteY2-526" fmla="*/ 548038 h 591575"/>
              <a:gd name="connsiteX3-527" fmla="*/ 12537 w 643734"/>
              <a:gd name="connsiteY3-528" fmla="*/ 510661 h 591575"/>
              <a:gd name="connsiteX4-529" fmla="*/ 4334 w 643734"/>
              <a:gd name="connsiteY4-530" fmla="*/ 94037 h 591575"/>
              <a:gd name="connsiteX0-531" fmla="*/ 103603 w 643734"/>
              <a:gd name="connsiteY0-532" fmla="*/ 20135 h 587159"/>
              <a:gd name="connsiteX1-533" fmla="*/ 581981 w 643734"/>
              <a:gd name="connsiteY1-534" fmla="*/ 39973 h 587159"/>
              <a:gd name="connsiteX2-535" fmla="*/ 621713 w 643734"/>
              <a:gd name="connsiteY2-536" fmla="*/ 543622 h 587159"/>
              <a:gd name="connsiteX3-537" fmla="*/ 12537 w 643734"/>
              <a:gd name="connsiteY3-538" fmla="*/ 506245 h 587159"/>
              <a:gd name="connsiteX4-539" fmla="*/ 4334 w 643734"/>
              <a:gd name="connsiteY4-540" fmla="*/ 89621 h 587159"/>
              <a:gd name="connsiteX0-541" fmla="*/ 51067 w 657504"/>
              <a:gd name="connsiteY0-542" fmla="*/ 31623 h 592327"/>
              <a:gd name="connsiteX1-543" fmla="*/ 581981 w 657504"/>
              <a:gd name="connsiteY1-544" fmla="*/ 45141 h 592327"/>
              <a:gd name="connsiteX2-545" fmla="*/ 621713 w 657504"/>
              <a:gd name="connsiteY2-546" fmla="*/ 548790 h 592327"/>
              <a:gd name="connsiteX3-547" fmla="*/ 12537 w 657504"/>
              <a:gd name="connsiteY3-548" fmla="*/ 511413 h 592327"/>
              <a:gd name="connsiteX4-549" fmla="*/ 4334 w 657504"/>
              <a:gd name="connsiteY4-550" fmla="*/ 94789 h 592327"/>
              <a:gd name="connsiteX0-551" fmla="*/ 51067 w 676118"/>
              <a:gd name="connsiteY0-552" fmla="*/ 31623 h 604686"/>
              <a:gd name="connsiteX1-553" fmla="*/ 581981 w 676118"/>
              <a:gd name="connsiteY1-554" fmla="*/ 45141 h 604686"/>
              <a:gd name="connsiteX2-555" fmla="*/ 621713 w 676118"/>
              <a:gd name="connsiteY2-556" fmla="*/ 548790 h 604686"/>
              <a:gd name="connsiteX3-557" fmla="*/ 12537 w 676118"/>
              <a:gd name="connsiteY3-558" fmla="*/ 511413 h 604686"/>
              <a:gd name="connsiteX4-559" fmla="*/ 4334 w 676118"/>
              <a:gd name="connsiteY4-560" fmla="*/ 94789 h 604686"/>
              <a:gd name="connsiteX0-561" fmla="*/ 51067 w 659741"/>
              <a:gd name="connsiteY0-562" fmla="*/ 18182 h 591245"/>
              <a:gd name="connsiteX1-563" fmla="*/ 581981 w 659741"/>
              <a:gd name="connsiteY1-564" fmla="*/ 31700 h 591245"/>
              <a:gd name="connsiteX2-565" fmla="*/ 621713 w 659741"/>
              <a:gd name="connsiteY2-566" fmla="*/ 535349 h 591245"/>
              <a:gd name="connsiteX3-567" fmla="*/ 12537 w 659741"/>
              <a:gd name="connsiteY3-568" fmla="*/ 497972 h 591245"/>
              <a:gd name="connsiteX4-569" fmla="*/ 4334 w 659741"/>
              <a:gd name="connsiteY4-570" fmla="*/ 81348 h 591245"/>
              <a:gd name="connsiteX0-571" fmla="*/ 51067 w 671131"/>
              <a:gd name="connsiteY0-572" fmla="*/ 18182 h 591245"/>
              <a:gd name="connsiteX1-573" fmla="*/ 617005 w 671131"/>
              <a:gd name="connsiteY1-574" fmla="*/ 31700 h 591245"/>
              <a:gd name="connsiteX2-575" fmla="*/ 621713 w 671131"/>
              <a:gd name="connsiteY2-576" fmla="*/ 535349 h 591245"/>
              <a:gd name="connsiteX3-577" fmla="*/ 12537 w 671131"/>
              <a:gd name="connsiteY3-578" fmla="*/ 497972 h 591245"/>
              <a:gd name="connsiteX4-579" fmla="*/ 4334 w 671131"/>
              <a:gd name="connsiteY4-580" fmla="*/ 81348 h 591245"/>
              <a:gd name="connsiteX0-581" fmla="*/ 51067 w 648099"/>
              <a:gd name="connsiteY0-582" fmla="*/ 18182 h 578886"/>
              <a:gd name="connsiteX1-583" fmla="*/ 617005 w 648099"/>
              <a:gd name="connsiteY1-584" fmla="*/ 31700 h 578886"/>
              <a:gd name="connsiteX2-585" fmla="*/ 621713 w 648099"/>
              <a:gd name="connsiteY2-586" fmla="*/ 535349 h 578886"/>
              <a:gd name="connsiteX3-587" fmla="*/ 12537 w 648099"/>
              <a:gd name="connsiteY3-588" fmla="*/ 497972 h 578886"/>
              <a:gd name="connsiteX4-589" fmla="*/ 4334 w 648099"/>
              <a:gd name="connsiteY4-590" fmla="*/ 81348 h 578886"/>
              <a:gd name="connsiteX0-591" fmla="*/ 51067 w 648099"/>
              <a:gd name="connsiteY0-592" fmla="*/ 18182 h 565791"/>
              <a:gd name="connsiteX1-593" fmla="*/ 617005 w 648099"/>
              <a:gd name="connsiteY1-594" fmla="*/ 31700 h 565791"/>
              <a:gd name="connsiteX2-595" fmla="*/ 621713 w 648099"/>
              <a:gd name="connsiteY2-596" fmla="*/ 535349 h 565791"/>
              <a:gd name="connsiteX3-597" fmla="*/ 12537 w 648099"/>
              <a:gd name="connsiteY3-598" fmla="*/ 497972 h 565791"/>
              <a:gd name="connsiteX4-599" fmla="*/ 4334 w 648099"/>
              <a:gd name="connsiteY4-600" fmla="*/ 81348 h 5657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站酷快乐体2016修订版" panose="02010600030101010101" charset="-122"/>
              <a:ea typeface="站酷快乐体2016修订版" panose="02010600030101010101" charset="-122"/>
              <a:sym typeface="Arial" panose="020B0604020202020204" pitchFamily="34" charset="0"/>
            </a:endParaRPr>
          </a:p>
        </p:txBody>
      </p:sp>
      <p:grpSp>
        <p:nvGrpSpPr>
          <p:cNvPr id="88" name="组合 87"/>
          <p:cNvGrpSpPr/>
          <p:nvPr/>
        </p:nvGrpSpPr>
        <p:grpSpPr>
          <a:xfrm flipH="1">
            <a:off x="9309100" y="1196340"/>
            <a:ext cx="1471295" cy="1772920"/>
            <a:chOff x="1289955" y="1628061"/>
            <a:chExt cx="3941631" cy="5174701"/>
          </a:xfrm>
        </p:grpSpPr>
        <p:sp>
          <p:nvSpPr>
            <p:cNvPr id="89" name="Shape 209"/>
            <p:cNvSpPr/>
            <p:nvPr/>
          </p:nvSpPr>
          <p:spPr>
            <a:xfrm rot="3758493">
              <a:off x="2721879" y="4293055"/>
              <a:ext cx="2954498" cy="2064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14" extrusionOk="0">
                  <a:moveTo>
                    <a:pt x="0" y="11730"/>
                  </a:moveTo>
                  <a:cubicBezTo>
                    <a:pt x="550" y="11385"/>
                    <a:pt x="818" y="11200"/>
                    <a:pt x="1446" y="10869"/>
                  </a:cubicBezTo>
                  <a:cubicBezTo>
                    <a:pt x="3278" y="9905"/>
                    <a:pt x="4075" y="10600"/>
                    <a:pt x="4893" y="12949"/>
                  </a:cubicBezTo>
                  <a:cubicBezTo>
                    <a:pt x="5476" y="14623"/>
                    <a:pt x="6411" y="21325"/>
                    <a:pt x="8440" y="21003"/>
                  </a:cubicBezTo>
                  <a:cubicBezTo>
                    <a:pt x="10807" y="20628"/>
                    <a:pt x="9528" y="13017"/>
                    <a:pt x="9431" y="11082"/>
                  </a:cubicBezTo>
                  <a:cubicBezTo>
                    <a:pt x="9316" y="8800"/>
                    <a:pt x="8806" y="3250"/>
                    <a:pt x="11582" y="4352"/>
                  </a:cubicBezTo>
                  <a:cubicBezTo>
                    <a:pt x="13589" y="5149"/>
                    <a:pt x="14535" y="10567"/>
                    <a:pt x="16445" y="10863"/>
                  </a:cubicBezTo>
                  <a:cubicBezTo>
                    <a:pt x="18644" y="11204"/>
                    <a:pt x="17737" y="6638"/>
                    <a:pt x="17704" y="4600"/>
                  </a:cubicBezTo>
                  <a:cubicBezTo>
                    <a:pt x="17639" y="584"/>
                    <a:pt x="18794" y="-275"/>
                    <a:pt x="21600" y="69"/>
                  </a:cubicBezTo>
                </a:path>
              </a:pathLst>
            </a:custGeom>
            <a:noFill/>
            <a:ln w="38100" cap="flat">
              <a:solidFill>
                <a:schemeClr val="tx1">
                  <a:lumMod val="85000"/>
                  <a:lumOff val="15000"/>
                </a:schemeClr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800">
                <a:latin typeface="站酷快乐体2016修订版" panose="02010600030101010101" charset="-122"/>
                <a:ea typeface="站酷快乐体2016修订版" panose="02010600030101010101" charset="-122"/>
                <a:sym typeface="Arial" panose="020B0604020202020204" pitchFamily="34" charset="0"/>
              </a:endParaRPr>
            </a:p>
          </p:txBody>
        </p:sp>
        <p:grpSp>
          <p:nvGrpSpPr>
            <p:cNvPr id="90" name="组 13"/>
            <p:cNvGrpSpPr/>
            <p:nvPr/>
          </p:nvGrpSpPr>
          <p:grpSpPr>
            <a:xfrm>
              <a:off x="1289955" y="1628061"/>
              <a:ext cx="2187025" cy="2569107"/>
              <a:chOff x="5943842" y="1013911"/>
              <a:chExt cx="2187025" cy="2569107"/>
            </a:xfrm>
          </p:grpSpPr>
          <p:sp>
            <p:nvSpPr>
              <p:cNvPr id="91" name="Shape 202"/>
              <p:cNvSpPr/>
              <p:nvPr/>
            </p:nvSpPr>
            <p:spPr>
              <a:xfrm rot="3758493">
                <a:off x="6440283" y="1924630"/>
                <a:ext cx="1816414" cy="510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22" extrusionOk="0">
                    <a:moveTo>
                      <a:pt x="21600" y="743"/>
                    </a:moveTo>
                    <a:cubicBezTo>
                      <a:pt x="19799" y="-786"/>
                      <a:pt x="18140" y="461"/>
                      <a:pt x="16279" y="823"/>
                    </a:cubicBezTo>
                    <a:cubicBezTo>
                      <a:pt x="10853" y="1876"/>
                      <a:pt x="5372" y="1461"/>
                      <a:pt x="0" y="4698"/>
                    </a:cubicBezTo>
                    <a:lnTo>
                      <a:pt x="0" y="20521"/>
                    </a:lnTo>
                    <a:lnTo>
                      <a:pt x="1843" y="19747"/>
                    </a:lnTo>
                    <a:cubicBezTo>
                      <a:pt x="4727" y="19759"/>
                      <a:pt x="13025" y="19305"/>
                      <a:pt x="15903" y="19016"/>
                    </a:cubicBezTo>
                    <a:cubicBezTo>
                      <a:pt x="17715" y="18834"/>
                      <a:pt x="19629" y="20814"/>
                      <a:pt x="21376" y="20485"/>
                    </a:cubicBezTo>
                  </a:path>
                </a:pathLst>
              </a:custGeom>
              <a:solidFill>
                <a:schemeClr val="accent2"/>
              </a:solidFill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2" name="Shape 203"/>
              <p:cNvSpPr/>
              <p:nvPr/>
            </p:nvSpPr>
            <p:spPr>
              <a:xfrm rot="3758493">
                <a:off x="7743128" y="2715926"/>
                <a:ext cx="42879" cy="4886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274" h="21600" extrusionOk="0">
                    <a:moveTo>
                      <a:pt x="0" y="0"/>
                    </a:moveTo>
                    <a:cubicBezTo>
                      <a:pt x="21600" y="2677"/>
                      <a:pt x="19974" y="16418"/>
                      <a:pt x="11161" y="2160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3" name="Shape 204"/>
              <p:cNvSpPr/>
              <p:nvPr/>
            </p:nvSpPr>
            <p:spPr>
              <a:xfrm rot="3758493">
                <a:off x="6688919" y="1820269"/>
                <a:ext cx="124286" cy="3417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9761" y="15753"/>
                      <a:pt x="1840" y="7112"/>
                      <a:pt x="0" y="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4" name="Shape 205"/>
              <p:cNvSpPr/>
              <p:nvPr/>
            </p:nvSpPr>
            <p:spPr>
              <a:xfrm rot="3758493">
                <a:off x="6847335" y="1900060"/>
                <a:ext cx="869668" cy="10315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469" h="16954" extrusionOk="0">
                    <a:moveTo>
                      <a:pt x="0" y="11121"/>
                    </a:moveTo>
                    <a:cubicBezTo>
                      <a:pt x="167" y="10786"/>
                      <a:pt x="-956" y="-4646"/>
                      <a:pt x="4852" y="2248"/>
                    </a:cubicBezTo>
                    <a:cubicBezTo>
                      <a:pt x="5261" y="461"/>
                      <a:pt x="6192" y="-121"/>
                      <a:pt x="7478" y="78"/>
                    </a:cubicBezTo>
                    <a:cubicBezTo>
                      <a:pt x="8279" y="78"/>
                      <a:pt x="9110" y="711"/>
                      <a:pt x="9174" y="2178"/>
                    </a:cubicBezTo>
                    <a:cubicBezTo>
                      <a:pt x="10318" y="734"/>
                      <a:pt x="10808" y="-213"/>
                      <a:pt x="12478" y="41"/>
                    </a:cubicBezTo>
                    <a:cubicBezTo>
                      <a:pt x="13434" y="0"/>
                      <a:pt x="13608" y="1386"/>
                      <a:pt x="13442" y="1960"/>
                    </a:cubicBezTo>
                    <a:cubicBezTo>
                      <a:pt x="19959" y="-3583"/>
                      <a:pt x="20644" y="13929"/>
                      <a:pt x="18086" y="16954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5" name="Shape 206"/>
              <p:cNvSpPr/>
              <p:nvPr/>
            </p:nvSpPr>
            <p:spPr>
              <a:xfrm rot="3758493">
                <a:off x="6164716" y="2541971"/>
                <a:ext cx="1046419" cy="281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74" extrusionOk="0">
                    <a:moveTo>
                      <a:pt x="1076" y="12061"/>
                    </a:moveTo>
                    <a:cubicBezTo>
                      <a:pt x="497" y="8498"/>
                      <a:pt x="228" y="3669"/>
                      <a:pt x="0" y="0"/>
                    </a:cubicBezTo>
                    <a:cubicBezTo>
                      <a:pt x="6860" y="545"/>
                      <a:pt x="13608" y="-26"/>
                      <a:pt x="20206" y="3388"/>
                    </a:cubicBezTo>
                    <a:cubicBezTo>
                      <a:pt x="20298" y="9884"/>
                      <a:pt x="21430" y="15807"/>
                      <a:pt x="21600" y="21574"/>
                    </a:cubicBezTo>
                  </a:path>
                </a:pathLst>
              </a:custGeom>
              <a:solidFill>
                <a:srgbClr val="E7E4EA"/>
              </a:solidFill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6" name="Shape 207"/>
              <p:cNvSpPr/>
              <p:nvPr/>
            </p:nvSpPr>
            <p:spPr>
              <a:xfrm rot="3758493">
                <a:off x="5742745" y="2584036"/>
                <a:ext cx="1200079" cy="7978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676" extrusionOk="0">
                    <a:moveTo>
                      <a:pt x="1467" y="19871"/>
                    </a:moveTo>
                    <a:cubicBezTo>
                      <a:pt x="2596" y="15187"/>
                      <a:pt x="1342" y="5194"/>
                      <a:pt x="0" y="486"/>
                    </a:cubicBezTo>
                    <a:cubicBezTo>
                      <a:pt x="6032" y="-924"/>
                      <a:pt x="11979" y="1155"/>
                      <a:pt x="18133" y="1422"/>
                    </a:cubicBezTo>
                    <a:cubicBezTo>
                      <a:pt x="19277" y="7634"/>
                      <a:pt x="21219" y="14259"/>
                      <a:pt x="21600" y="20676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7" name="Shape 208"/>
              <p:cNvSpPr/>
              <p:nvPr/>
            </p:nvSpPr>
            <p:spPr>
              <a:xfrm rot="3758493">
                <a:off x="6601321" y="998391"/>
                <a:ext cx="383966" cy="4150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9" h="21600" extrusionOk="0">
                    <a:moveTo>
                      <a:pt x="21399" y="0"/>
                    </a:moveTo>
                    <a:cubicBezTo>
                      <a:pt x="14641" y="0"/>
                      <a:pt x="6540" y="886"/>
                      <a:pt x="325" y="1003"/>
                    </a:cubicBezTo>
                    <a:cubicBezTo>
                      <a:pt x="-42" y="7726"/>
                      <a:pt x="-201" y="14997"/>
                      <a:pt x="411" y="21600"/>
                    </a:cubicBezTo>
                    <a:cubicBezTo>
                      <a:pt x="6724" y="20829"/>
                      <a:pt x="13779" y="19988"/>
                      <a:pt x="20126" y="20284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8" name="Shape 210"/>
              <p:cNvSpPr/>
              <p:nvPr/>
            </p:nvSpPr>
            <p:spPr>
              <a:xfrm rot="3758493">
                <a:off x="7598750" y="2950768"/>
                <a:ext cx="573187" cy="4910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7302" y="21128"/>
                      <a:pt x="15635" y="15045"/>
                      <a:pt x="21600" y="9996"/>
                    </a:cubicBezTo>
                    <a:cubicBezTo>
                      <a:pt x="14594" y="7013"/>
                      <a:pt x="7961" y="2130"/>
                      <a:pt x="709" y="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>
                  <a:latin typeface="站酷快乐体2016修订版" panose="02010600030101010101" charset="-122"/>
                  <a:ea typeface="站酷快乐体2016修订版" panose="02010600030101010101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79" name="Freeform 34"/>
          <p:cNvSpPr>
            <a:spLocks noEditPoints="1"/>
          </p:cNvSpPr>
          <p:nvPr/>
        </p:nvSpPr>
        <p:spPr bwMode="auto">
          <a:xfrm rot="20640000">
            <a:off x="1972945" y="1885950"/>
            <a:ext cx="1425575" cy="697230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8341" y="1664488"/>
            <a:ext cx="866974" cy="79751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3166607" y="2871493"/>
            <a:ext cx="6026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2400" b="1" dirty="0" smtClean="0">
                <a:latin typeface="Comic Sans MS" panose="030F0702030302020204" pitchFamily="66" charset="0"/>
              </a:rPr>
              <a:t>MUCHAS GRACIAS POR PARTICIPAR </a:t>
            </a:r>
            <a:endParaRPr lang="es-CL" sz="2400" b="1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14:window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bldLvl="0" animBg="1"/>
      <p:bldP spid="179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BEAUTIFY_FLAG" val="#wm#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heme/theme1.xml><?xml version="1.0" encoding="utf-8"?>
<a:theme xmlns:a="http://schemas.openxmlformats.org/drawingml/2006/main" name="Office 主题">
  <a:themeElements>
    <a:clrScheme name="自定义 21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Office PowerPoint</Application>
  <PresentationFormat>Panorámica</PresentationFormat>
  <Paragraphs>8</Paragraphs>
  <Slides>7</Slides>
  <Notes>1</Notes>
  <HiddenSlides>0</HiddenSlides>
  <MMClips>1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4" baseType="lpstr">
      <vt:lpstr>Comic Sans MS</vt:lpstr>
      <vt:lpstr>Arial</vt:lpstr>
      <vt:lpstr>站酷快乐体2016修订版</vt:lpstr>
      <vt:lpstr>宋体</vt:lpstr>
      <vt:lpstr>Calibri</vt:lpstr>
      <vt:lpstr>微软雅黑</vt:lpstr>
      <vt:lpstr>Office 主题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8</cp:revision>
  <dcterms:created xsi:type="dcterms:W3CDTF">2018-03-01T02:03:00Z</dcterms:created>
  <dcterms:modified xsi:type="dcterms:W3CDTF">2020-07-12T16:41:54Z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2052-10.1.0.7520</vt:lpwstr>
  </property>
</Properties>
</file>