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77" r:id="rId3"/>
    <p:sldId id="329" r:id="rId4"/>
    <p:sldId id="337" r:id="rId5"/>
    <p:sldId id="338" r:id="rId6"/>
    <p:sldId id="341" r:id="rId7"/>
    <p:sldId id="339" r:id="rId8"/>
    <p:sldId id="340" r:id="rId9"/>
    <p:sldId id="318" r:id="rId10"/>
    <p:sldId id="257" r:id="rId11"/>
    <p:sldId id="300" r:id="rId12"/>
    <p:sldId id="301" r:id="rId13"/>
    <p:sldId id="319" r:id="rId14"/>
    <p:sldId id="320" r:id="rId15"/>
    <p:sldId id="316" r:id="rId16"/>
  </p:sldIdLst>
  <p:sldSz cx="12192000" cy="6858000"/>
  <p:notesSz cx="6858000" cy="9144000"/>
  <p:embeddedFontLst>
    <p:embeddedFont>
      <p:font typeface="Vani" panose="020B0502040204020203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微软雅黑" panose="020B0503020204020204" pitchFamily="34" charset="-122"/>
      <p:regular r:id="rId24"/>
      <p:bold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  <p:embeddedFont>
      <p:font typeface="宋体" panose="02010600030101010101" pitchFamily="2" charset="-122"/>
      <p:regular r:id="rId30"/>
    </p:embeddedFont>
    <p:embeddedFont>
      <p:font typeface="站酷快乐体2016修订版" panose="020B0604020202020204" charset="-122"/>
      <p:regular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515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8678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2020/6/15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2020/6/15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" name="drumroll.wav"/>
          </p:stSnd>
        </p:sndAc>
      </p:transition>
    </mc:Choice>
    <mc:Fallback>
      <p:transition>
        <p:sndAc>
          <p:stSnd>
            <p:snd r:embed="rId1" name="drumroll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13" name="drumroll.wav"/>
          </p:stSnd>
        </p:sndAc>
      </p:transition>
    </mc:Choice>
    <mc:Fallback>
      <p:transition>
        <p:sndAc>
          <p:stSnd>
            <p:snd r:embed="rId13" name="drumroll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emf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11" Type="http://schemas.openxmlformats.org/officeDocument/2006/relationships/image" Target="../media/image13.jpeg"/><Relationship Id="rId5" Type="http://schemas.openxmlformats.org/officeDocument/2006/relationships/image" Target="../media/image4.png"/><Relationship Id="rId10" Type="http://schemas.openxmlformats.org/officeDocument/2006/relationships/image" Target="../media/image12.jpeg"/><Relationship Id="rId4" Type="http://schemas.openxmlformats.org/officeDocument/2006/relationships/audio" Target="../media/audio1.wav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4.gif"/><Relationship Id="rId4" Type="http://schemas.openxmlformats.org/officeDocument/2006/relationships/image" Target="../media/image5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2.emf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audio" Target="../media/audio1.wav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4.gif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2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4.gif"/><Relationship Id="rId4" Type="http://schemas.openxmlformats.org/officeDocument/2006/relationships/image" Target="../media/image5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audio1.wav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3.png"/><Relationship Id="rId5" Type="http://schemas.openxmlformats.org/officeDocument/2006/relationships/image" Target="../media/image6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5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.emf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1712888" y="2461895"/>
            <a:ext cx="8849447" cy="2065640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926657" y="3049764"/>
            <a:ext cx="84689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Cuento Ricitos de oro y los tres osos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4" name="drumroll.wav"/>
          </p:stSnd>
        </p:sndAc>
      </p:transition>
    </mc:Choice>
    <mc:Fallback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entos Infantiles Ricitos de Oro y los 3 Ositos En Espao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4" name="drumroll.wav"/>
          </p:stSnd>
        </p:sndAc>
      </p:transition>
    </mc:Choice>
    <mc:Fallback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¿Como se llamaba el cuento?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026" name="Picture 2" descr="Cuentos infantiles: Los tres cerditos. Cuento en imágenes a color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1" y="2128397"/>
            <a:ext cx="3129566" cy="2327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10 cuentos infantiles con valores de Hans Christian Anderse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507" y="2128396"/>
            <a:ext cx="3389073" cy="2327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4" descr="Ricitos de Oro y los 3 Ositos. Película en Español - Vídeo Dailymoti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72203" y="2128397"/>
            <a:ext cx="3068157" cy="2327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97414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 ¿Dónde Vivian los tres osos?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052" name="Picture 4" descr="Paisaje de dibujos animados de playa hermosa - Descargar Vectores ..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303" y="2446987"/>
            <a:ext cx="3176140" cy="212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ran desierto de dibujos animados - Descargar Vectores Gratis ..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3" y="2446987"/>
            <a:ext cx="3286534" cy="212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Uno sfondo di natura piatta | Vettore Grati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500" y="2446987"/>
            <a:ext cx="3380397" cy="215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mbiente en bosque (Efecto de Sonido) Forest ambience Sound Effec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0403" y="1622737"/>
            <a:ext cx="1145261" cy="64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7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4" name="drumroll.wav"/>
          </p:stSnd>
        </p:sndAc>
      </p:transition>
    </mc:Choice>
    <mc:Fallback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¿Por qué llamaban a la niña Ricitos de oro 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479" y="1850146"/>
            <a:ext cx="3094321" cy="3696346"/>
          </a:xfrm>
          <a:prstGeom prst="rect">
            <a:avLst/>
          </a:prstGeom>
        </p:spPr>
      </p:pic>
      <p:pic>
        <p:nvPicPr>
          <p:cNvPr id="12" name="Picture 2" descr="✿*PRINCESAS DE CUENTO*✿* (com imagens) | Clip art, Desenhos de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64" y="2082401"/>
            <a:ext cx="2383536" cy="346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incesas e Príncipes - Minus | Princesas, Bebe desenh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408" y="1966272"/>
            <a:ext cx="2182628" cy="369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457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¿Qué comida le gusto más a Ricitos de oro 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904" y="2647098"/>
            <a:ext cx="3207239" cy="148741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07" y="2885340"/>
            <a:ext cx="1667522" cy="80408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9143" y="2033663"/>
            <a:ext cx="6142857" cy="2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82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¿Qué familia vivía en la cabaña?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4100" name="Picture 4" descr="Ricitos de Oro y los tres osos Flashcards | Quizl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64" y="2286217"/>
            <a:ext cx="3021711" cy="2473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4" name="Picture 8" descr="Tres gatitos sobre fondo blanco | Vector Premi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087" y="2286212"/>
            <a:ext cx="2898786" cy="2473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10" name="Picture 14" descr="Pond Stock Vector Illustration And Royalty Free Pond Clipar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61" y="2286213"/>
            <a:ext cx="3178940" cy="2473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1" y="1785912"/>
            <a:ext cx="3530218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70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1712888" y="2461895"/>
            <a:ext cx="8849447" cy="2065640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204971" y="2547072"/>
            <a:ext cx="79448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32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s-E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</a:rPr>
              <a:t>Concepto: Grande, mediano y pequeño </a:t>
            </a:r>
            <a:endParaRPr lang="es-E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20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4" name="drumroll.wav"/>
          </p:stSnd>
        </p:sndAc>
      </p:transition>
    </mc:Choice>
    <mc:Fallback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Grande, chico y median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6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4" name="drumroll.wav"/>
          </p:stSnd>
        </p:sndAc>
      </p:transition>
    </mc:Choice>
    <mc:Fallback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92"/>
            <a:ext cx="12192000" cy="6858000"/>
          </a:xfrm>
          <a:prstGeom prst="rect">
            <a:avLst/>
          </a:prstGeom>
        </p:spPr>
      </p:pic>
      <p:pic>
        <p:nvPicPr>
          <p:cNvPr id="7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122" y="2248216"/>
            <a:ext cx="2988191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¿Cuál de los osos es el más pequeño?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317" y="1442785"/>
            <a:ext cx="3269318" cy="463604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531" y="2068564"/>
            <a:ext cx="2683910" cy="365366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2277" y="2904484"/>
            <a:ext cx="1893883" cy="2319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580" y="2955150"/>
            <a:ext cx="3330892" cy="16003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3515" y="3623149"/>
            <a:ext cx="1819771" cy="8468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703" y="3040183"/>
            <a:ext cx="4746495" cy="2012813"/>
          </a:xfrm>
          <a:prstGeom prst="rect">
            <a:avLst/>
          </a:prstGeom>
        </p:spPr>
      </p:pic>
      <p:pic>
        <p:nvPicPr>
          <p:cNvPr id="11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610" y="2330879"/>
            <a:ext cx="5270679" cy="312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¿Cuál es el plato más grande?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2378399" y="488161"/>
            <a:ext cx="6707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89FFD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</a:t>
            </a:r>
            <a:endParaRPr lang="es-ES" sz="5400" b="1" dirty="0">
              <a:ln w="22225">
                <a:solidFill>
                  <a:srgbClr val="89FFD8"/>
                </a:solidFill>
                <a:prstDash val="solid"/>
              </a:ln>
              <a:solidFill>
                <a:srgbClr val="89FFD8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3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15" y="1431758"/>
            <a:ext cx="3731768" cy="498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8"/>
          <p:cNvSpPr/>
          <p:nvPr/>
        </p:nvSpPr>
        <p:spPr>
          <a:xfrm>
            <a:off x="1325101" y="56882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¿Cuál es la silla mediana?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1513" y="1048501"/>
            <a:ext cx="4180384" cy="53083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518" y="2021123"/>
            <a:ext cx="3103319" cy="393275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6122" y="3258355"/>
            <a:ext cx="2104964" cy="29835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1" y="1455712"/>
            <a:ext cx="4253990" cy="451667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092" y="3621600"/>
            <a:ext cx="1877992" cy="20810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231" y="2364962"/>
            <a:ext cx="3184592" cy="333765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048255" y="459818"/>
            <a:ext cx="7688645" cy="769063"/>
          </a:xfrm>
          <a:prstGeom prst="rect">
            <a:avLst/>
          </a:prstGeom>
          <a:solidFill>
            <a:srgbClr val="D5FFF1"/>
          </a:solidFill>
          <a:ln w="57150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¿Cuál es la cama más pequeña? </a:t>
            </a:r>
            <a:endParaRPr lang="zh-CN" altLang="en-US" sz="2800" dirty="0">
              <a:solidFill>
                <a:srgbClr val="000000">
                  <a:lumMod val="65000"/>
                  <a:lumOff val="35000"/>
                </a:srgb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1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90" y="3319336"/>
            <a:ext cx="2511382" cy="265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114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72" y="319350"/>
            <a:ext cx="6845300" cy="628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8300" y="754160"/>
            <a:ext cx="1033739" cy="4747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8693" y="1560570"/>
            <a:ext cx="555785" cy="2850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03444" y="437883"/>
            <a:ext cx="1317134" cy="6246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8079" y="1663586"/>
            <a:ext cx="1259439" cy="179979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7979" y="2050938"/>
            <a:ext cx="1043298" cy="150883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41227" y="2408402"/>
            <a:ext cx="694146" cy="79390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25564" y="4033606"/>
            <a:ext cx="935227" cy="113474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41535" y="4033606"/>
            <a:ext cx="1325944" cy="150883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67479" y="3827064"/>
            <a:ext cx="1001732" cy="93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94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drumroll.wav"/>
          </p:stSnd>
        </p:sndAc>
      </p:transition>
    </mc:Choice>
    <mc:Fallback>
      <p:transition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276 0.03518 L -0.36276 0.03542 L -0.37864 0.03704 L -0.40195 0.03889 C -0.40533 0.04028 -0.40742 0.04653 -0.41041 0.05 L -0.41354 0.05393 C -0.41497 0.05764 -0.41718 0.06065 -0.4177 0.06505 C -0.41809 0.06759 -0.41914 0.07546 -0.41992 0.07824 C -0.42044 0.08032 -0.42148 0.08194 -0.422 0.0838 C -0.42721 0.10231 -0.42135 0.08588 -0.42617 0.09884 C -0.4263 0.10023 -0.42981 0.1287 -0.43046 0.13079 C -0.43112 0.13333 -0.4319 0.13588 -0.43255 0.13843 C -0.43294 0.14028 -0.43307 0.14213 -0.43359 0.14398 C -0.43437 0.14699 -0.4375 0.15555 -0.43893 0.15903 C -0.43997 0.16157 -0.44101 0.16412 -0.44205 0.16667 C -0.44974 0.18588 -0.43697 0.15509 -0.44739 0.17963 C -0.44765 0.18403 -0.44778 0.18866 -0.44843 0.19282 C -0.44882 0.1956 -0.44987 0.19768 -0.45052 0.20046 C -0.45091 0.20208 -0.45117 0.20417 -0.45156 0.20602 C -0.45182 0.20926 -0.45221 0.22616 -0.45364 0.23241 C -0.45416 0.23426 -0.45507 0.23611 -0.45586 0.23796 C -0.45651 0.24606 -0.45755 0.25417 -0.45794 0.26227 C -0.45859 0.27616 -0.45846 0.28981 -0.45898 0.3037 C -0.45911 0.3081 -0.45911 0.31273 -0.46002 0.3169 C -0.46093 0.32106 -0.46197 0.32616 -0.46419 0.32801 C -0.46979 0.3331 -0.46692 0.33125 -0.47265 0.3338 C -0.49349 0.35208 -0.47799 0.34143 -0.52239 0.33935 C -0.5276 0.33704 -0.52513 0.3375 -0.52968 0.3375 L -0.52968 0.33773 " pathEditMode="relative" rAng="0" ptsTypes="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46" y="1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44444E-6 L -2.91667E-6 0.00024 C -0.00325 0.00487 -0.00664 0.0095 -0.00963 0.01482 C -0.01237 0.02014 -0.01692 0.03172 -0.01692 0.03195 C -0.01771 0.03565 -0.01771 0.03982 -0.01914 0.04306 C -0.02018 0.04561 -0.02122 0.04815 -0.02226 0.0507 C -0.02304 0.05255 -0.02356 0.0544 -0.02435 0.05625 C -0.02669 0.06135 -0.02942 0.06598 -0.03177 0.0713 C -0.03763 0.0845 -0.03424 0.08125 -0.04127 0.09375 C -0.04244 0.09607 -0.04427 0.09723 -0.04544 0.09954 C -0.04674 0.10162 -0.04752 0.10463 -0.04869 0.10695 C -0.05078 0.11135 -0.05273 0.11598 -0.05494 0.12014 C -0.05625 0.12223 -0.05794 0.12362 -0.05924 0.1257 C -0.06041 0.12801 -0.06119 0.13079 -0.06237 0.13334 C -0.07005 0.14862 -0.06341 0.13473 -0.06979 0.14445 C -0.07721 0.15579 -0.07057 0.14885 -0.07825 0.15579 C -0.08437 0.17014 -0.07838 0.15787 -0.08463 0.16713 C -0.08567 0.16875 -0.08659 0.17107 -0.08776 0.17269 C -0.08971 0.17547 -0.09231 0.17709 -0.09414 0.1801 C -0.09648 0.18426 -0.09752 0.18704 -0.10039 0.18959 C -0.10143 0.19051 -0.1026 0.19075 -0.10364 0.19144 C -0.11093 0.19075 -0.11849 0.19121 -0.12578 0.18959 C -0.12708 0.18936 -0.12773 0.18658 -0.1289 0.18588 C -0.13099 0.18473 -0.1332 0.1845 -0.13528 0.18403 C -0.1444 0.17315 -0.13294 0.18612 -0.14166 0.17825 C -0.14271 0.17732 -0.14375 0.1757 -0.14479 0.17454 C -0.14622 0.17315 -0.14778 0.17246 -0.14896 0.17084 C -0.15026 0.16922 -0.15117 0.16713 -0.15221 0.16528 C -0.1526 0.1632 -0.15234 0.16065 -0.15325 0.1595 C -0.15807 0.15348 -0.17474 0.15417 -0.17643 0.15394 C -0.18255 0.15024 -0.18294 0.14931 -0.19231 0.15394 C -0.19479 0.1551 -0.19661 0.1588 -0.19869 0.16135 L -0.20182 0.16528 C -0.20286 0.16644 -0.20416 0.16737 -0.20508 0.16899 L -0.21133 0.1801 C -0.21458 0.19746 -0.20924 0.17061 -0.21562 0.19329 C -0.21653 0.197 -0.21692 0.20093 -0.21771 0.20463 C -0.2181 0.20649 -0.2181 0.20857 -0.21875 0.21019 L -0.22291 0.22153 L -0.22513 0.22709 C -0.22799 0.2426 -0.22591 0.23519 -0.23138 0.24977 L -0.23359 0.25533 C -0.23411 0.25903 -0.23476 0.26482 -0.23567 0.26852 C -0.23633 0.27107 -0.23711 0.27338 -0.23776 0.27593 C -0.23815 0.27778 -0.23828 0.27987 -0.2388 0.28149 C -0.23997 0.28565 -0.24297 0.29144 -0.24414 0.29468 C -0.24492 0.297 -0.24518 0.3 -0.24622 0.30232 C -0.24739 0.30463 -0.24922 0.30579 -0.25039 0.30787 C -0.2513 0.30926 -0.25169 0.31181 -0.2526 0.31366 C -0.25508 0.31852 -0.26119 0.32987 -0.26523 0.33241 L -0.27161 0.33612 C -0.27265 0.33681 -0.27369 0.3375 -0.27474 0.33797 C -0.27617 0.33866 -0.2776 0.33912 -0.2789 0.33982 C -0.28216 0.34167 -0.28841 0.34561 -0.28841 0.34584 L -0.33606 0.34352 C -0.33711 0.34352 -0.33815 0.34237 -0.33919 0.34167 C -0.34271 0.34005 -0.34635 0.33912 -0.34974 0.33612 C -0.35117 0.33496 -0.35247 0.33334 -0.35403 0.33241 C -0.35898 0.32848 -0.35547 0.33241 -0.36133 0.32848 C -0.36393 0.32686 -0.36627 0.32454 -0.36875 0.32292 C -0.37617 0.31852 -0.37161 0.32338 -0.37721 0.31922 C -0.37864 0.31806 -0.37994 0.31621 -0.38138 0.31551 C -0.38346 0.31436 -0.38567 0.31459 -0.38776 0.31366 C -0.39101 0.31204 -0.39453 0.31112 -0.39726 0.30787 C -0.40169 0.30278 -0.39922 0.30463 -0.40468 0.30232 C -0.41406 0.29098 -0.39909 0.30811 -0.41419 0.29468 C -0.41562 0.29352 -0.41692 0.29213 -0.41836 0.29075 C -0.42031 0.28959 -0.42396 0.28774 -0.42578 0.28727 C -0.4276 0.28658 -0.42929 0.28565 -0.43112 0.28542 C -0.43672 0.2845 -0.44231 0.28403 -0.44804 0.28357 C -0.45963 0.2794 -0.45521 0.28149 -0.46172 0.27778 C -0.46484 0.27848 -0.4681 0.2794 -0.47122 0.27987 C -0.49505 0.28287 -0.4832 0.27917 -0.49557 0.28357 C -0.49909 0.28287 -0.5026 0.28311 -0.50612 0.28149 C -0.51614 0.27755 -0.50612 0.27778 -0.51028 0.27778 L -0.51028 0.27801 " pathEditMode="relative" rAng="0" ptsTypes="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47" y="1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61 0.02083 L 0.34961 0.02106 C 0.3457 0.0213 0.34179 0.02153 0.33789 0.02268 C 0.33685 0.02292 0.3358 0.02407 0.33476 0.02454 C 0.33268 0.02523 0.33047 0.02546 0.32838 0.02639 C 0.3263 0.02731 0.32422 0.02893 0.32213 0.03009 C 0.32096 0.03079 0.32005 0.03171 0.31888 0.03194 C 0.31146 0.03472 0.31536 0.03287 0.30729 0.03773 C 0.30625 0.03819 0.30508 0.03843 0.30416 0.03958 C 0.29479 0.05046 0.30976 0.03356 0.29466 0.04699 C 0.29323 0.04838 0.29192 0.04977 0.29036 0.05069 C 0.28411 0.05486 0.28216 0.05463 0.27565 0.05648 C 0.27461 0.05694 0.27343 0.05741 0.27239 0.05833 C 0.27096 0.05949 0.26966 0.06111 0.26823 0.06204 C 0.26679 0.06296 0.26536 0.06319 0.26393 0.06389 C 0.26185 0.06505 0.25976 0.06667 0.25768 0.06759 C 0.25481 0.06898 0.25195 0.06991 0.24922 0.07153 C 0.24049 0.07662 0.24505 0.07454 0.23541 0.07708 C 0.22877 0.08495 0.23593 0.07731 0.22383 0.08449 L 0.21758 0.08843 C 0.2164 0.09028 0.21562 0.09259 0.21432 0.09398 C 0.21093 0.09768 0.20625 0.09838 0.20273 0.10139 C 0.2013 0.10278 0.2 0.10417 0.19856 0.10532 C 0.19635 0.10694 0.19323 0.1081 0.19114 0.10903 C 0.18359 0.11806 0.18724 0.11551 0.1806 0.11829 C 0.17526 0.13264 0.18242 0.1162 0.17422 0.12593 C 0.17317 0.12708 0.17304 0.12986 0.17213 0.13148 C 0.17122 0.1331 0.16992 0.13403 0.16888 0.13542 C 0.16718 0.13773 0.16562 0.14074 0.16367 0.14282 C 0.16276 0.14375 0.16146 0.14375 0.16054 0.14468 L 0.15104 0.15602 C 0.14987 0.15718 0.14896 0.15903 0.14778 0.15972 C 0.14453 0.16157 0.14375 0.16181 0.14036 0.16528 C 0.13828 0.16759 0.1362 0.17083 0.13398 0.17292 C 0.13268 0.17407 0.13125 0.17523 0.12968 0.17662 C 0.12838 0.17824 0.12708 0.18056 0.12552 0.18218 C 0.12356 0.18495 0.12109 0.18657 0.11927 0.18981 C 0.11823 0.19167 0.11692 0.19329 0.11614 0.19537 C 0.11536 0.19722 0.11497 0.19954 0.11406 0.20116 C 0.11315 0.20231 0.11185 0.20231 0.1108 0.20301 C 0.10703 0.21296 0.10963 0.20694 0.10234 0.21991 L 0.09817 0.22731 C 0.09674 0.22986 0.0957 0.23333 0.09401 0.23495 L 0.08971 0.23866 C 0.08893 0.24051 0.08854 0.24259 0.08763 0.24421 C 0.08672 0.24583 0.08541 0.24676 0.0845 0.24792 C 0.08307 0.24977 0.08164 0.25185 0.08021 0.2537 C 0.07916 0.25486 0.07812 0.25648 0.07708 0.25741 C 0.075 0.25903 0.07252 0.25903 0.0707 0.26111 C 0.06966 0.2625 0.06862 0.26389 0.06758 0.26481 C 0.06653 0.26574 0.06549 0.2662 0.06432 0.2669 C 0.05937 0.26921 0.05872 0.26898 0.05273 0.2706 C 0.05169 0.27106 0.05065 0.27176 0.04961 0.27245 C 0.04817 0.27361 0.04687 0.27546 0.04531 0.27616 C 0.02304 0.28611 0.03958 0.27616 0.02851 0.28171 C 0.02734 0.28241 0.02643 0.2831 0.02526 0.2838 C 0.02396 0.28449 0.02239 0.28472 0.02109 0.28565 C 0.01966 0.28657 0.01836 0.28843 0.01679 0.28935 C 0.0151 0.29028 0.01328 0.29028 0.01159 0.2912 C 0.00898 0.29236 0.00403 0.29606 0.00104 0.29676 C -0.00326 0.29768 -0.00742 0.29815 -0.01172 0.29884 C -0.03177 0.29815 -0.05183 0.29838 -0.07188 0.29676 C -0.07474 0.29653 -0.08034 0.29306 -0.08034 0.29329 C -0.08138 0.2919 -0.08229 0.29028 -0.08347 0.28935 C -0.08555 0.28773 -0.08802 0.28773 -0.08985 0.28565 C -0.09193 0.2831 -0.09375 0.2794 -0.0961 0.27801 C -0.09727 0.27755 -0.09831 0.27708 -0.09935 0.27616 C -0.10052 0.27523 -0.10144 0.27361 -0.10248 0.27245 C -0.10391 0.27106 -0.10534 0.27014 -0.10677 0.26875 C -0.1125 0.26273 -0.10729 0.26643 -0.11302 0.26296 C -0.11641 0.25856 -0.11758 0.25625 -0.12149 0.2537 C -0.12292 0.25278 -0.12435 0.25231 -0.12578 0.25185 C -0.12683 0.25046 -0.12774 0.24884 -0.12891 0.24792 C -0.13138 0.24606 -0.13737 0.24514 -0.13946 0.24421 C -0.14167 0.24329 -0.14362 0.24097 -0.14584 0.24051 C -0.14831 0.23981 -0.15078 0.23958 -0.15313 0.23866 C -0.15573 0.23773 -0.15808 0.23542 -0.16055 0.23495 C -0.17344 0.23264 -0.18763 0.23287 -0.20065 0.23287 L -0.20065 0.2331 " pathEditMode="relative" rAng="0" ptsTypes="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13" y="1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22222E-6 L 2.70833E-6 0.00023 C -0.003 0.0037 -0.00612 0.00694 -0.00873 0.01157 C -0.02761 0.04537 -0.01367 0.02129 -0.02071 0.03958 C -0.02162 0.04213 -0.02292 0.04421 -0.02383 0.04699 C -0.02461 0.04884 -0.025 0.05208 -0.02591 0.05393 C -0.028 0.05764 -0.03242 0.06342 -0.03242 0.06366 C -0.03672 0.07708 -0.0319 0.06504 -0.03893 0.07268 C -0.05196 0.0868 -0.03659 0.075 -0.04636 0.08217 C -0.05339 0.09328 -0.04818 0.08611 -0.05612 0.09398 C -0.05768 0.09537 -0.05886 0.09768 -0.06055 0.09861 C -0.06224 0.1 -0.06407 0.1 -0.06576 0.10092 C -0.06706 0.10162 -0.0681 0.10254 -0.06914 0.10347 C -0.07084 0.1044 -0.07266 0.10463 -0.07448 0.10578 C -0.07565 0.10625 -0.07657 0.10741 -0.07774 0.1081 C -0.07943 0.10903 -0.08138 0.10949 -0.08308 0.11041 C -0.08451 0.1118 -0.08581 0.11412 -0.0875 0.11504 C -0.09167 0.11736 -0.10039 0.11967 -0.10039 0.11991 C -0.12045 0.13866 -0.09805 0.11875 -0.11341 0.12916 C -0.11628 0.13125 -0.11888 0.13472 -0.12188 0.13611 C -0.12604 0.13866 -0.13047 0.13935 -0.1349 0.14097 L -0.14141 0.14352 C -0.17435 0.15532 -0.13985 0.14282 -0.16185 0.15046 C -0.16393 0.15092 -0.16615 0.15208 -0.16823 0.15278 C -0.17292 0.15393 -0.17761 0.15416 -0.18229 0.15509 C -0.18854 0.15833 -0.19232 0.16041 -0.19844 0.16203 C -0.20716 0.16458 -0.21315 0.16528 -0.22214 0.1669 C -0.24401 0.17731 -0.21862 0.1662 -0.24362 0.17384 C -0.24479 0.1743 -0.24584 0.17569 -0.24701 0.17616 C -0.24844 0.17685 -0.26211 0.18078 -0.26302 0.18078 C -0.28073 0.18241 -0.29831 0.18264 -0.31589 0.18333 C -0.32396 0.18935 -0.31407 0.18125 -0.3224 0.19051 C -0.32331 0.19166 -0.32448 0.1919 -0.32565 0.19282 C -0.32709 0.19421 -0.32839 0.19629 -0.32995 0.19745 C -0.34193 0.20787 -0.33268 0.19791 -0.33841 0.20463 L -0.33841 0.20509 " pathEditMode="relative" rAng="0" ptsTypes="AAAAAAAAAAAAAAAAAAAAAAAAAAAAAAAAAA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7 L -2.08333E-7 -3.7037E-7 C -0.00326 0.0037 -0.00625 0.00764 -0.00964 0.01111 C -0.01055 0.01204 -0.01172 0.01227 -0.01276 0.01296 C -0.01993 0.01852 -0.0142 0.01458 -0.02019 0.0206 C -0.02227 0.02268 -0.02435 0.02407 -0.02644 0.02616 C -0.02761 0.02731 -0.02865 0.0287 -0.02969 0.02986 C -0.03112 0.03171 -0.0323 0.03426 -0.03386 0.03565 C -0.03581 0.03727 -0.03816 0.03773 -0.04024 0.03935 C -0.04141 0.04028 -0.04232 0.0419 -0.04336 0.04305 C -0.0461 0.04583 -0.04935 0.04722 -0.05183 0.05069 C -0.05326 0.05254 -0.05469 0.05416 -0.05612 0.05625 C -0.05717 0.05787 -0.05808 0.06018 -0.05925 0.0618 C -0.06094 0.06412 -0.06276 0.06551 -0.06446 0.06759 C -0.06563 0.06875 -0.06654 0.07014 -0.06771 0.07129 C -0.06941 0.07268 -0.07136 0.07338 -0.07292 0.075 C -0.08178 0.08379 -0.07266 0.0787 -0.08138 0.08264 C -0.09076 0.09583 -0.08269 0.08541 -0.09089 0.09375 C -0.09206 0.09491 -0.09297 0.09653 -0.09415 0.09745 C -0.09506 0.09838 -0.09623 0.09861 -0.09727 0.09954 C -0.09844 0.10046 -0.09935 0.10208 -0.1004 0.10324 C -0.10144 0.10416 -0.10261 0.1044 -0.10365 0.10509 C -0.10508 0.10625 -0.10638 0.10764 -0.10782 0.10879 C -0.10886 0.10949 -0.1099 0.10995 -0.11094 0.11065 C -0.1211 0.11736 -0.11224 0.11204 -0.11941 0.11643 C -0.12084 0.11829 -0.12214 0.1206 -0.1237 0.12199 C -0.12526 0.12338 -0.12722 0.12291 -0.12891 0.12384 C -0.13047 0.12477 -0.13165 0.12662 -0.13321 0.12754 C -0.1349 0.1287 -0.13672 0.1287 -0.13842 0.1294 C -0.14167 0.13102 -0.14467 0.13403 -0.14792 0.13518 L -0.1586 0.13889 C -0.16407 0.14537 -0.15925 0.14074 -0.16706 0.14444 C -0.16915 0.1456 -0.17123 0.14699 -0.17331 0.14838 L -0.17657 0.15023 C -0.17761 0.15069 -0.17865 0.15139 -0.17969 0.15208 L -0.18711 0.15579 C -0.18985 0.15717 -0.19558 0.15949 -0.19558 0.15949 C -0.19662 0.16088 -0.19753 0.16227 -0.1987 0.16319 C -0.19974 0.16412 -0.20092 0.16412 -0.20183 0.16528 C -0.20339 0.16666 -0.20456 0.16921 -0.20612 0.17083 C -0.20743 0.17222 -0.20899 0.17315 -0.21029 0.17454 C -0.2125 0.17685 -0.21667 0.18217 -0.21667 0.18217 C -0.2181 0.18588 -0.22006 0.18912 -0.22084 0.19329 C -0.22162 0.19699 -0.2224 0.20069 -0.22305 0.20463 C -0.22331 0.20717 -0.22331 0.20995 -0.22409 0.21204 C -0.22579 0.21736 -0.22865 0.21898 -0.23151 0.22153 C -0.23217 0.22338 -0.23256 0.22569 -0.2336 0.22708 C -0.23503 0.2294 -0.24102 0.23055 -0.24206 0.22708 C -0.24349 0.22222 -0.24206 0.21597 -0.24206 0.21018 L -0.24206 0.21018 " pathEditMode="relative" ptsTypes="AAAAAAAAAAAAAAAAAAAAAAAAAAAAAAAAAAAAAAAAAAAAAAAA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3 0.10394 L 0.00533 0.10417 C -0.00144 0.1044 -0.00821 0.1044 -0.01485 0.10579 C -0.02175 0.10718 -0.02292 0.11135 -0.02956 0.11505 C -0.03164 0.11621 -0.03386 0.11644 -0.03594 0.1169 C -0.03881 0.12014 -0.04141 0.12385 -0.0444 0.12639 C -0.04675 0.12824 -0.04935 0.12871 -0.05183 0.1301 C -0.07019 0.14097 -0.04076 0.12547 -0.06446 0.13773 C -0.06862 0.14885 -0.06368 0.13866 -0.07188 0.14514 C -0.07422 0.14699 -0.07618 0.14977 -0.07813 0.15255 C -0.0849 0.16227 -0.08881 0.16806 -0.09714 0.17709 C -0.09896 0.17894 -0.10065 0.18102 -0.10248 0.18264 C -0.10456 0.18472 -0.1069 0.18588 -0.10886 0.18843 C -0.11042 0.19028 -0.11159 0.19352 -0.11302 0.19584 C -0.11472 0.19861 -0.11654 0.20116 -0.11836 0.20347 C -0.11914 0.2044 -0.12526 0.21042 -0.12683 0.21273 C -0.13269 0.22176 -0.1293 0.21945 -0.13633 0.22778 C -0.13763 0.2294 -0.1392 0.2301 -0.1405 0.23148 C -0.14375 0.23519 -0.14649 0.24028 -0.15 0.24283 C -0.15183 0.24398 -0.15365 0.24491 -0.15534 0.24653 C -0.1586 0.25 -0.16146 0.25486 -0.16485 0.25787 C -0.16758 0.26042 -0.17071 0.26227 -0.17331 0.26528 C -0.17435 0.26667 -0.17526 0.26806 -0.17644 0.26898 C -0.17813 0.2706 -0.17995 0.27153 -0.18177 0.27292 C -0.18386 0.27454 -0.18581 0.27709 -0.18802 0.27847 C -0.1905 0.2801 -0.19297 0.28079 -0.19545 0.28218 C -0.19753 0.28334 -0.19961 0.28496 -0.20183 0.28588 C -0.20391 0.28681 -0.20599 0.28704 -0.20808 0.28797 C -0.21068 0.28889 -0.21315 0.29005 -0.2155 0.29167 C -0.21706 0.2926 -0.21823 0.29445 -0.2198 0.29537 C -0.22435 0.29792 -0.23073 0.29954 -0.23555 0.30093 C -0.23881 0.30301 -0.24193 0.30463 -0.24506 0.30672 C -0.25704 0.31482 -0.24063 0.30579 -0.25456 0.31412 C -0.25834 0.31644 -0.26237 0.3169 -0.26628 0.31783 C -0.26758 0.31922 -0.26901 0.32084 -0.27045 0.32176 C -0.27214 0.32269 -0.27396 0.32269 -0.27579 0.32361 C -0.27826 0.32477 -0.2806 0.32616 -0.28308 0.32732 C -0.2849 0.32801 -0.28672 0.32824 -0.28842 0.32917 C -0.29063 0.33033 -0.2948 0.33287 -0.2948 0.3331 C -0.41836 0.32361 -0.26407 0.33449 -0.40248 0.32732 C -0.40704 0.32709 -0.41172 0.32593 -0.41628 0.32547 L -0.45 0.32176 C -0.46055 0.32037 -0.4569 0.32037 -0.46485 0.31783 L -0.47748 0.31412 C -0.49336 0.30949 -0.47357 0.31528 -0.49128 0.31042 C -0.49336 0.30972 -0.49545 0.30903 -0.49753 0.30857 C -0.50079 0.30787 -0.50391 0.30718 -0.50704 0.30672 C -0.50821 0.30602 -0.50912 0.3051 -0.51029 0.30486 C -0.52592 0.30047 -0.53855 0.30394 -0.55573 0.30486 C -0.55704 0.30533 -0.55847 0.30579 -0.5599 0.30672 C -0.56315 0.30834 -0.56615 0.31111 -0.5694 0.31227 C -0.57123 0.31297 -0.57305 0.3132 -0.57474 0.31412 C -0.57657 0.31505 -0.57826 0.31667 -0.57995 0.31783 C -0.58099 0.31852 -0.58217 0.31922 -0.58321 0.31991 C -0.5849 0.32107 -0.58672 0.32199 -0.58842 0.32361 C -0.59662 0.33079 -0.58685 0.32454 -0.5948 0.32917 C -0.59974 0.33519 -0.59597 0.33148 -0.60222 0.33472 C -0.61263 0.34051 -0.6043 0.33727 -0.61485 0.34051 C -0.63477 0.36412 -0.62045 0.34861 -0.6793 0.34236 C -0.68269 0.3419 -0.68555 0.3382 -0.68881 0.33681 L -0.69297 0.33472 C -0.69414 0.33357 -0.69506 0.33195 -0.69623 0.33102 C -0.69818 0.3294 -0.70065 0.3294 -0.70248 0.32732 C -0.71042 0.31806 -0.70079 0.32986 -0.70886 0.31783 C -0.7099 0.31644 -0.71094 0.31551 -0.71198 0.31412 C -0.71276 0.31227 -0.71329 0.31019 -0.7142 0.30857 C -0.71511 0.30695 -0.71693 0.30695 -0.71732 0.30486 C -0.71849 0.29815 -0.71732 0.29074 -0.71836 0.28403 C -0.72175 0.26273 -0.72149 0.28472 -0.72149 0.27662 L -0.71732 0.27477 " pathEditMode="relative" rAng="0" ptsTypes="AAAAAAAAAAAAAAA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54" y="1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125E-6 -1.48148E-6 L -8.125E-6 -1.48148E-6 C -0.00248 0.00301 -0.00521 0.00579 -0.00743 0.00926 C -0.00847 0.01088 -0.0086 0.01343 -0.00964 0.01482 C -0.01251 0.01968 -0.01915 0.02801 -0.01915 0.02801 C -0.02292 0.04167 -0.01915 0.03033 -0.02644 0.04491 C -0.03048 0.05301 -0.03464 0.06065 -0.03816 0.06945 C -0.04753 0.09306 -0.03868 0.07246 -0.05079 0.09561 C -0.05261 0.09931 -0.05404 0.10348 -0.056 0.10695 C -0.06133 0.11621 -0.0629 0.11621 -0.06876 0.12385 C -0.07058 0.12616 -0.07201 0.1294 -0.07396 0.13125 C -0.07527 0.13264 -0.07683 0.13218 -0.07826 0.13311 C -0.08048 0.13473 -0.0823 0.1375 -0.08451 0.13889 C -0.08699 0.14005 -0.08946 0.13982 -0.09193 0.14075 C -0.09337 0.14121 -0.0948 0.1419 -0.09623 0.1426 L -0.14584 0.13889 C -0.14831 0.13866 -0.15079 0.13727 -0.15326 0.13704 C -0.16381 0.13588 -0.17436 0.13565 -0.1849 0.13496 C -0.20352 0.12848 -0.17631 0.13866 -0.19545 0.1294 C -0.19753 0.12848 -0.19975 0.12825 -0.20183 0.12755 C -0.20704 0.1257 -0.21225 0.12269 -0.21771 0.122 C -0.22488 0.12084 -0.22995 0.12061 -0.23673 0.11806 C -0.23946 0.11713 -0.24232 0.11551 -0.24506 0.11436 C -0.24714 0.11366 -0.24936 0.11343 -0.25144 0.1125 C -0.25365 0.11158 -0.25561 0.10996 -0.25782 0.1088 C -0.26264 0.10625 -0.2629 0.10741 -0.26837 0.10325 C -0.27201 0.10024 -0.27514 0.09538 -0.27891 0.09375 C -0.28035 0.09306 -0.28178 0.0926 -0.28308 0.0919 C -0.28529 0.09075 -0.28738 0.08936 -0.28946 0.0882 C -0.2905 0.0875 -0.29154 0.08681 -0.29258 0.08635 C -0.30092 0.08264 -0.29467 0.08496 -0.30847 0.08241 C -0.31732 0.08102 -0.31732 0.08079 -0.3254 0.07871 C -0.328 0.07686 -0.33295 0.07153 -0.33594 0.07686 C -0.33725 0.07917 -0.3366 0.08311 -0.33699 0.08635 C -0.3366 0.08936 -0.33673 0.09283 -0.33594 0.09561 C -0.3349 0.09977 -0.33178 0.10695 -0.33178 0.10695 C -0.33204 0.11065 -0.33165 0.11482 -0.33282 0.11806 C -0.3366 0.12917 -0.3392 0.13033 -0.34441 0.13496 C -0.34584 0.1375 -0.34753 0.13959 -0.34857 0.1426 C -0.34936 0.14468 -0.34923 0.14769 -0.34962 0.15 C -0.35027 0.15278 -0.35105 0.1551 -0.35183 0.15764 C -0.35053 0.19005 -0.35548 0.1801 -0.34753 0.18565 C -0.34688 0.18635 -0.3461 0.18704 -0.34545 0.18774 L -0.34545 0.18774 " pathEditMode="relative" ptsTypes="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4.16667E-6 1.48148E-6 C -0.02253 0.03981 0.00234 -0.00324 -0.01172 0.01875 C -0.01315 0.02106 -0.01445 0.02384 -0.01589 0.02615 C -0.02005 0.03264 -0.02526 0.03703 -0.02865 0.0449 C -0.03333 0.05602 -0.03034 0.05069 -0.03815 0.05995 C -0.03919 0.0625 -0.03997 0.06527 -0.04128 0.06736 C -0.04297 0.0706 -0.04662 0.0743 -0.0487 0.07685 C -0.05013 0.0787 -0.0513 0.08102 -0.05287 0.0824 C -0.05456 0.08402 -0.05651 0.08472 -0.0582 0.08634 C -0.06003 0.08796 -0.06159 0.09004 -0.06341 0.09189 C -0.06484 0.09328 -0.06628 0.09421 -0.06771 0.0956 C -0.07292 0.10092 -0.06862 0.09838 -0.075 0.10324 C -0.08099 0.10764 -0.07526 0.10208 -0.08242 0.10694 C -0.08398 0.10787 -0.08529 0.10949 -0.08672 0.11064 C -0.08776 0.11134 -0.0888 0.1118 -0.08984 0.1125 C -0.09271 0.11481 -0.09583 0.11666 -0.09831 0.12014 C -0.09974 0.12199 -0.10091 0.12453 -0.10247 0.12569 C -0.10456 0.12708 -0.10677 0.12685 -0.10885 0.12754 C -0.11029 0.12939 -0.11159 0.13171 -0.11302 0.1331 C -0.11406 0.13426 -0.11523 0.13426 -0.11628 0.13495 C -0.12604 0.14282 -0.11888 0.13935 -0.12787 0.14259 C -0.13099 0.14629 -0.13151 0.14722 -0.13529 0.15 C -0.13633 0.15092 -0.13737 0.15115 -0.13841 0.15185 C -0.14622 0.15787 -0.13906 0.15416 -0.14688 0.15764 C -0.15234 0.16412 -0.14779 0.15995 -0.15638 0.16319 C -0.15742 0.16365 -0.15846 0.16458 -0.15951 0.16504 C -0.18906 0.17708 -0.19961 0.16967 -0.24297 0.17083 C -0.24648 0.17199 -0.25013 0.17245 -0.25352 0.17453 C -0.25456 0.175 -0.2556 0.17639 -0.25677 0.17639 C -0.27396 0.17754 -0.29128 0.17754 -0.30846 0.17824 C -0.33242 0.19051 -0.3155 0.1831 -0.36862 0.18009 C -0.37266 0.17986 -0.38294 0.17801 -0.38763 0.17639 C -0.38906 0.17592 -0.3905 0.17477 -0.39193 0.17453 C -0.39583 0.17361 -0.39961 0.17314 -0.40352 0.17268 L -0.41406 0.17083 C -0.41693 0.16944 -0.41966 0.16805 -0.42253 0.16689 C -0.42865 0.16458 -0.43685 0.16342 -0.44258 0.16319 L -0.53867 0.15949 C -0.54193 0.15879 -0.54505 0.15833 -0.54818 0.15764 C -0.5513 0.15671 -0.55469 0.15509 -0.55768 0.15393 C -0.56094 0.15 -0.56133 0.14907 -0.5651 0.14629 C -0.56732 0.14467 -0.57044 0.14352 -0.57253 0.14259 C -0.58555 0.12708 -0.57826 0.13426 -0.61263 0.14074 C -0.61419 0.14097 -0.61471 0.14467 -0.61589 0.14629 C -0.6168 0.14768 -0.61797 0.14884 -0.61901 0.15 C -0.62057 0.15416 -0.62188 0.15856 -0.62422 0.16134 C -0.62526 0.1625 -0.62643 0.1625 -0.62747 0.16319 C -0.62852 0.16458 -0.62943 0.16597 -0.6306 0.16689 C -0.6319 0.16805 -0.63333 0.16875 -0.6349 0.16875 C -0.64297 0.16944 -0.65104 0.16875 -0.65912 0.16875 L -0.66224 0.16875 " pathEditMode="relative" ptsTypes="AAAAAAAAAAAAAAAAAAAAAAAAAAAAAAAAAAAAAAAAAAAAAAAAAA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8 -0.0176 L -0.37383 0.22083 " pathEditMode="relative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4" name="drumroll.wav"/>
          </p:stSnd>
        </p:sndAc>
      </p:transition>
    </mc:Choice>
    <mc:Fallback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Panorámica</PresentationFormat>
  <Paragraphs>17</Paragraphs>
  <Slides>15</Slides>
  <Notes>3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Vani</vt:lpstr>
      <vt:lpstr>Calibri</vt:lpstr>
      <vt:lpstr>微软雅黑</vt:lpstr>
      <vt:lpstr>Comic Sans MS</vt:lpstr>
      <vt:lpstr>Arial</vt:lpstr>
      <vt:lpstr>宋体</vt:lpstr>
      <vt:lpstr>站酷快乐体2016修订版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2020-06-16T02:25:45Z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