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302" r:id="rId3"/>
    <p:sldId id="319" r:id="rId4"/>
    <p:sldId id="259" r:id="rId5"/>
    <p:sldId id="300" r:id="rId6"/>
    <p:sldId id="301" r:id="rId7"/>
    <p:sldId id="329" r:id="rId8"/>
    <p:sldId id="318" r:id="rId9"/>
    <p:sldId id="321" r:id="rId10"/>
    <p:sldId id="320" r:id="rId11"/>
    <p:sldId id="316" r:id="rId12"/>
  </p:sldIdLst>
  <p:sldSz cx="12192000" cy="6858000"/>
  <p:notesSz cx="6858000" cy="9144000"/>
  <p:embeddedFontLst>
    <p:embeddedFont>
      <p:font typeface="Arial Black" panose="020B0A04020102020204" pitchFamily="34" charset="0"/>
      <p:bold r:id="rId14"/>
    </p:embeddedFont>
    <p:embeddedFont>
      <p:font typeface="Vani" panose="020B0502040204020203" pitchFamily="3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微软雅黑" panose="020B0503020204020204" pitchFamily="34" charset="-122"/>
      <p:regular r:id="rId21"/>
      <p:bold r:id="rId22"/>
    </p:embeddedFont>
    <p:embeddedFont>
      <p:font typeface="Comic Sans MS" panose="030F0702030302020204" pitchFamily="66" charset="0"/>
      <p:regular r:id="rId23"/>
      <p:bold r:id="rId24"/>
      <p:italic r:id="rId25"/>
      <p:boldItalic r:id="rId26"/>
    </p:embeddedFont>
    <p:embeddedFont>
      <p:font typeface="站酷快乐体2016修订版" panose="020B0604020202020204" charset="-122"/>
      <p:regular r:id="rId27"/>
    </p:embeddedFont>
    <p:embeddedFont>
      <p:font typeface="Aharoni" panose="02010803020104030203" pitchFamily="2" charset="-79"/>
      <p:bold r:id="rId28"/>
    </p:embeddedFont>
    <p:embeddedFont>
      <p:font typeface="宋体" panose="02010600030101010101" pitchFamily="2" charset="-122"/>
      <p:regular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D8"/>
    <a:srgbClr val="43A081"/>
    <a:srgbClr val="D5FFF1"/>
    <a:srgbClr val="CFFFF0"/>
    <a:srgbClr val="F5FFFC"/>
    <a:srgbClr val="B6B0D6"/>
    <a:srgbClr val="FDDB87"/>
    <a:srgbClr val="FABABB"/>
    <a:srgbClr val="F7898C"/>
    <a:srgbClr val="FDE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5158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2020/6/26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2020/6/26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gif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8.gif"/><Relationship Id="rId3" Type="http://schemas.openxmlformats.org/officeDocument/2006/relationships/image" Target="../media/image4.png"/><Relationship Id="rId7" Type="http://schemas.openxmlformats.org/officeDocument/2006/relationships/image" Target="../media/image12.jpeg"/><Relationship Id="rId12" Type="http://schemas.openxmlformats.org/officeDocument/2006/relationships/image" Target="../media/image1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gif"/><Relationship Id="rId5" Type="http://schemas.openxmlformats.org/officeDocument/2006/relationships/image" Target="../media/image6.png"/><Relationship Id="rId10" Type="http://schemas.openxmlformats.org/officeDocument/2006/relationships/image" Target="../media/image15.jpeg"/><Relationship Id="rId4" Type="http://schemas.openxmlformats.org/officeDocument/2006/relationships/image" Target="../media/image5.png"/><Relationship Id="rId9" Type="http://schemas.openxmlformats.org/officeDocument/2006/relationships/image" Target="../media/image14.gif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12" Type="http://schemas.openxmlformats.org/officeDocument/2006/relationships/image" Target="../media/image2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3.gif"/><Relationship Id="rId5" Type="http://schemas.openxmlformats.org/officeDocument/2006/relationships/image" Target="../media/image5.png"/><Relationship Id="rId10" Type="http://schemas.openxmlformats.org/officeDocument/2006/relationships/image" Target="../media/image22.gif"/><Relationship Id="rId4" Type="http://schemas.openxmlformats.org/officeDocument/2006/relationships/image" Target="../media/image4.png"/><Relationship Id="rId9" Type="http://schemas.openxmlformats.org/officeDocument/2006/relationships/image" Target="../media/image21.gif"/><Relationship Id="rId14" Type="http://schemas.openxmlformats.org/officeDocument/2006/relationships/image" Target="../media/image2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3" Type="http://schemas.openxmlformats.org/officeDocument/2006/relationships/audio" Target="../media/audio3.wav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gif"/><Relationship Id="rId5" Type="http://schemas.openxmlformats.org/officeDocument/2006/relationships/image" Target="../media/image5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audio" Target="../media/audio6.wav"/><Relationship Id="rId7" Type="http://schemas.openxmlformats.org/officeDocument/2006/relationships/image" Target="../media/image7.png"/><Relationship Id="rId12" Type="http://schemas.openxmlformats.org/officeDocument/2006/relationships/image" Target="../media/image3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8.png"/><Relationship Id="rId5" Type="http://schemas.openxmlformats.org/officeDocument/2006/relationships/image" Target="../media/image5.png"/><Relationship Id="rId10" Type="http://schemas.openxmlformats.org/officeDocument/2006/relationships/image" Target="../media/image37.png"/><Relationship Id="rId4" Type="http://schemas.openxmlformats.org/officeDocument/2006/relationships/image" Target="../media/image4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6.png"/><Relationship Id="rId3" Type="http://schemas.openxmlformats.org/officeDocument/2006/relationships/audio" Target="../media/audio7.wav"/><Relationship Id="rId7" Type="http://schemas.openxmlformats.org/officeDocument/2006/relationships/image" Target="../media/image7.png"/><Relationship Id="rId12" Type="http://schemas.openxmlformats.org/officeDocument/2006/relationships/image" Target="../media/image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4.png"/><Relationship Id="rId5" Type="http://schemas.openxmlformats.org/officeDocument/2006/relationships/image" Target="../media/image5.png"/><Relationship Id="rId15" Type="http://schemas.openxmlformats.org/officeDocument/2006/relationships/image" Target="../media/image48.png"/><Relationship Id="rId10" Type="http://schemas.openxmlformats.org/officeDocument/2006/relationships/image" Target="../media/image43.gif"/><Relationship Id="rId4" Type="http://schemas.openxmlformats.org/officeDocument/2006/relationships/image" Target="../media/image4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12" Type="http://schemas.openxmlformats.org/officeDocument/2006/relationships/image" Target="../media/image52.png"/><Relationship Id="rId2" Type="http://schemas.openxmlformats.org/officeDocument/2006/relationships/audio" Target="../media/audio8.wav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1.png"/><Relationship Id="rId5" Type="http://schemas.openxmlformats.org/officeDocument/2006/relationships/image" Target="../media/image4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audio" Target="../media/audio9.wav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5.png"/><Relationship Id="rId7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0.jpeg"/><Relationship Id="rId5" Type="http://schemas.openxmlformats.org/officeDocument/2006/relationships/image" Target="../media/image7.png"/><Relationship Id="rId10" Type="http://schemas.openxmlformats.org/officeDocument/2006/relationships/image" Target="../media/image59.jpg"/><Relationship Id="rId4" Type="http://schemas.openxmlformats.org/officeDocument/2006/relationships/image" Target="../media/image6.png"/><Relationship Id="rId9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7.png"/><Relationship Id="rId10" Type="http://schemas.openxmlformats.org/officeDocument/2006/relationships/image" Target="../media/image59.jpg"/><Relationship Id="rId4" Type="http://schemas.openxmlformats.org/officeDocument/2006/relationships/image" Target="../media/image6.png"/><Relationship Id="rId9" Type="http://schemas.openxmlformats.org/officeDocument/2006/relationships/image" Target="../media/image6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1" y="-188259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987640" y="2690379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0" name="Imagen 19" descr="Imagenes animadas de Invierno, Gifs animados de Clima &gt; Invierno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165" y="2073377"/>
            <a:ext cx="5714999" cy="177821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43200" y="358158"/>
            <a:ext cx="6858000" cy="5125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LAS CUATRO ESTACIONES DEL AÑO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5640" y="1025486"/>
            <a:ext cx="4486710" cy="2601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7086" y="991375"/>
            <a:ext cx="4500886" cy="2634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5640" y="3746986"/>
            <a:ext cx="4486710" cy="2668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97086" y="3763610"/>
            <a:ext cx="4500886" cy="265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11" name="6 Imagen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908" y="2566315"/>
            <a:ext cx="2321092" cy="2321092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2743200" y="358158"/>
            <a:ext cx="6858000" cy="5125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Que sucede en Invierno 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8" name="Imagen 17" descr="Rain, Rain, Don't Go Away Rain Gauge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666" y="966475"/>
            <a:ext cx="2494896" cy="2337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8" name="Picture 12" descr="gif de viento 1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440" y="1959273"/>
            <a:ext cx="5599425" cy="401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 descr="Olaf Dancing transparent PNG - Stick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791" y="3779654"/>
            <a:ext cx="1860625" cy="2600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Gifs y Fondos Paz enla Tormenta ®: GIFS DEL DÍA DE LA MADRE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237" y="3818730"/>
            <a:ext cx="2854325" cy="285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 descr="Enfant.Boy.Child.Kid.Neige.Snow.winter.hiver.-Victoriabea, frío ...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885" y="2674407"/>
            <a:ext cx="2881630" cy="3740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4" name="Picture 18" descr="Sticker GIF | Gfycat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377" y="1188090"/>
            <a:ext cx="8329590" cy="624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n 29" descr="Icono de lluvia tormenta - Descargar PNG/SVG transparente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38" y="515137"/>
            <a:ext cx="2438400" cy="243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11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11" name="Picture 2" descr="Storm Of The Tree Cliparts, Stock Vector And Royalty Free Storm Of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92" y="0"/>
            <a:ext cx="122193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 descr="Raining On Umbrella Sticker GIF | Gfycat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553" y="2703443"/>
            <a:ext cx="1895293" cy="157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Photo Gallery - Highlands Elementary School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2" y="468723"/>
            <a:ext cx="2470332" cy="1520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Burbujitas: Ideas para recibir el Invierno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30" y="3548148"/>
            <a:ext cx="2381275" cy="259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Pin en PLAYA SUMMER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070" y="3848768"/>
            <a:ext cx="1089930" cy="1014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 descr="○‿✿⁀ Girls ‿✿⁀○ | Clipart menina, Imagens infantis, Decoração ...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196" y="3305350"/>
            <a:ext cx="1581118" cy="2667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 descr="imagenes para decorar trabajos navideños, fondo transparente ...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986" y="3942157"/>
            <a:ext cx="1936829" cy="220341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8"/>
          <p:cNvSpPr/>
          <p:nvPr/>
        </p:nvSpPr>
        <p:spPr>
          <a:xfrm>
            <a:off x="9092484" y="0"/>
            <a:ext cx="3126907" cy="5409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Absurdos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  <p:sndAc>
          <p:endSnd/>
        </p:sndAc>
      </p:transition>
    </mc:Choice>
    <mc:Fallback xmlns="">
      <p:transition>
        <p:random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052" name="Picture 4" descr="Countryside scene with little hut in the rain | Premium Vecto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268"/>
            <a:ext cx="12192000" cy="688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Pin en Cards &amp; Scrapbooki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953" y="3181082"/>
            <a:ext cx="1777285" cy="2791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Pin en Party pool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327" y="2987900"/>
            <a:ext cx="2420703" cy="3368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Sunglasses Sticker by GIPHY CAM for iOS &amp; Android | GIPHY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79" y="2107096"/>
            <a:ext cx="1278755" cy="137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IMÁGENES DE SALVAVIDAS O FLOTADORES DE PLAYA | Ideas de fiesta en ...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783" y="4908119"/>
            <a:ext cx="1779371" cy="1057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Library of pail and shovel clip black and white stock png files ...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156" y="1929448"/>
            <a:ext cx="1237691" cy="164508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8"/>
          <p:cNvSpPr/>
          <p:nvPr/>
        </p:nvSpPr>
        <p:spPr>
          <a:xfrm>
            <a:off x="9092484" y="0"/>
            <a:ext cx="3126907" cy="5409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Absurdos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5" name="Imagen 14" descr="Sombrero Tobogán Caliente - Gráficos vectoriales gratis en Pixabay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17" y="4672357"/>
            <a:ext cx="1368962" cy="1158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Paraguas azul cerrado clipart. Dibujos animados descargar gratis ...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873" y="3362207"/>
            <a:ext cx="1986514" cy="2662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6857" y="705745"/>
            <a:ext cx="5018020" cy="5049746"/>
          </a:xfrm>
          <a:prstGeom prst="rect">
            <a:avLst/>
          </a:prstGeom>
        </p:spPr>
      </p:pic>
      <p:pic>
        <p:nvPicPr>
          <p:cNvPr id="9" name="Imagen 8" descr="Pantalones | Jugueteka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07" y="1918951"/>
            <a:ext cx="2026476" cy="2228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chaqueta hombre dibujo 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340" y="914401"/>
            <a:ext cx="1669961" cy="1777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Botas de agua – Canal del Área de Tecnología Educativa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340" y="4146997"/>
            <a:ext cx="1669961" cy="160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Traje de baño | Icono Gratis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767" y="2464146"/>
            <a:ext cx="1561090" cy="168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🧢 Gorra Con Visera Emoji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5" y="280630"/>
            <a:ext cx="1066395" cy="1445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Orejeras | Gráficos de Clipart, Ilustraciones y Dibujos Gratis ...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12" y="4649273"/>
            <a:ext cx="978249" cy="110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矩形 8"/>
          <p:cNvSpPr/>
          <p:nvPr/>
        </p:nvSpPr>
        <p:spPr>
          <a:xfrm>
            <a:off x="3067844" y="0"/>
            <a:ext cx="7707033" cy="5125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¿Qué usamos en invierno?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6.93889E-18 L -1.45833E-6 -6.93889E-18 L 0.09076 0.00185 C 0.09584 0.00209 0.10066 0.00533 0.1056 0.00741 C 0.10704 0.0081 0.10847 0.00857 0.10977 0.00926 C 0.11198 0.01042 0.11407 0.01181 0.11615 0.01297 L 0.11928 0.01482 C 0.12032 0.01621 0.12175 0.0169 0.12253 0.01875 C 0.12318 0.02014 0.12305 0.02246 0.12357 0.02431 C 0.12409 0.02639 0.12487 0.02824 0.12566 0.02986 C 0.12761 0.0338 0.12982 0.0375 0.13204 0.04121 L 0.13516 0.04676 C 0.1362 0.04861 0.1375 0.05023 0.13829 0.05255 C 0.13972 0.05625 0.14102 0.06019 0.14258 0.06366 C 0.14401 0.0669 0.14558 0.06968 0.14675 0.07315 C 0.14766 0.07547 0.14818 0.07824 0.14896 0.08056 C 0.14948 0.08264 0.15026 0.08426 0.15105 0.08611 C 0.15131 0.08866 0.15157 0.09144 0.15209 0.09375 C 0.15326 0.09885 0.15547 0.10324 0.15625 0.1088 C 0.15664 0.11135 0.15704 0.11366 0.1573 0.11621 C 0.15769 0.11945 0.15782 0.12269 0.15847 0.1257 C 0.15886 0.12824 0.15977 0.13056 0.16055 0.1331 C 0.16081 0.13635 0.1612 0.13935 0.16159 0.1426 C 0.16185 0.14514 0.16237 0.14746 0.16263 0.15 C 0.16433 0.16875 0.16185 0.16019 0.16576 0.1706 C 0.16615 0.17315 0.16719 0.18102 0.16797 0.1838 C 0.16849 0.18588 0.16928 0.1875 0.17006 0.18935 C 0.17201 0.20764 0.16954 0.19167 0.17318 0.2044 C 0.1737 0.20625 0.17383 0.20834 0.17422 0.21019 C 0.17566 0.21574 0.17696 0.22153 0.17852 0.22709 C 0.17904 0.22894 0.18008 0.23056 0.1806 0.23264 C 0.18138 0.23565 0.18178 0.23912 0.18269 0.2419 C 0.18399 0.24584 0.18555 0.24954 0.18698 0.25324 C 0.18698 0.25324 0.19115 0.26459 0.19115 0.26459 L 0.19545 0.27199 C 0.20183 0.29468 0.19323 0.26736 0.20066 0.28334 C 0.2017 0.28542 0.20196 0.28843 0.20274 0.29074 C 0.20339 0.29283 0.20417 0.29445 0.20495 0.29653 C 0.20521 0.29838 0.20547 0.30023 0.20599 0.30209 C 0.20821 0.30996 0.20964 0.30949 0.21446 0.31528 C 0.22214 0.32431 0.21237 0.3132 0.22175 0.32269 C 0.225 0.32593 0.22461 0.32709 0.22813 0.32824 C 0.23412 0.33033 0.24519 0.33125 0.25026 0.33218 C 0.25873 0.33704 0.25443 0.33519 0.26303 0.33773 C 0.26706 0.3426 0.26485 0.34144 0.26941 0.34144 L 0.26941 0.34144 " pathEditMode="relative" ptsTypes="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59259E-6 L 4.16667E-7 2.59259E-6 C 0.03268 -0.01065 0.0099 -0.00463 0.07709 -0.00209 C 0.0862 -0.00162 0.09531 -0.0007 0.10456 2.59259E-6 C 0.11537 0.00254 0.11953 0.00393 0.13307 0.00555 C 0.14141 0.00648 0.14987 0.00671 0.15834 0.0074 C 0.16081 0.0081 0.16341 0.0081 0.16576 0.00926 C 0.16693 0.00995 0.16771 0.01227 0.16888 0.01296 C 0.17097 0.01435 0.17318 0.01435 0.17526 0.01504 C 0.17774 0.01736 0.18008 0.02014 0.18268 0.02245 C 0.18373 0.02338 0.18477 0.02384 0.18581 0.0243 C 0.18815 0.02546 0.19909 0.03009 0.20169 0.03194 C 0.20534 0.03449 0.20847 0.03958 0.21224 0.0412 C 0.22305 0.04606 0.20964 0.03958 0.22071 0.04676 C 0.22201 0.04768 0.22357 0.04815 0.22487 0.04884 C 0.23633 0.06088 0.2237 0.04838 0.23659 0.0581 C 0.24987 0.06828 0.23972 0.06435 0.25235 0.06759 C 0.25521 0.06944 0.25794 0.07176 0.26081 0.07315 C 0.26328 0.0743 0.26576 0.0743 0.26823 0.075 C 0.28724 0.08032 0.26055 0.07338 0.2819 0.0787 C 0.28334 0.08078 0.28451 0.08333 0.2862 0.08449 C 0.303 0.09537 0.29701 0.08935 0.30834 0.09375 C 0.31393 0.09606 0.30925 0.0956 0.31576 0.09953 C 0.31745 0.10046 0.31927 0.10069 0.3211 0.10139 C 0.3224 0.10185 0.32383 0.10231 0.32526 0.10324 C 0.32709 0.1044 0.32865 0.10625 0.3306 0.10694 C 0.33177 0.1074 0.34987 0.11065 0.35065 0.11065 C 0.35274 0.11203 0.35469 0.11389 0.3569 0.11458 C 0.36081 0.11574 0.36472 0.11574 0.36862 0.11643 C 0.37136 0.1169 0.37422 0.11759 0.37696 0.11828 C 0.3819 0.11944 0.38685 0.1206 0.3918 0.12199 C 0.40065 0.12453 0.39597 0.12338 0.40547 0.12569 C 0.40664 0.12639 0.40755 0.12777 0.40873 0.12777 C 0.43412 0.12777 0.45938 0.12754 0.48477 0.12569 C 0.48698 0.12569 0.48893 0.12338 0.49115 0.12199 C 0.49857 0.11759 0.48932 0.12338 0.49844 0.11643 C 0.49948 0.11551 0.50065 0.11527 0.50169 0.11458 C 0.50339 0.11342 0.50508 0.11157 0.5069 0.11065 C 0.5086 0.10995 0.52149 0.1074 0.52279 0.10694 C 0.52461 0.10648 0.5263 0.10578 0.528 0.10509 C 0.52917 0.10463 0.53008 0.10324 0.53125 0.10324 C 0.53932 0.10277 0.5474 0.10324 0.55547 0.10324 L 0.55664 0.10139 " pathEditMode="relative" ptsTypes="AAAAAAAAAAAAAAAAAAAAAAAAAAAAAAAAAAAAAAAAA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9.25926E-6 L 2.5E-6 9.25926E-6 C 0.00872 0.00996 0.01028 0.0132 0.01901 0.01876 C 0.0263 0.02339 0.02552 0.02176 0.03268 0.02431 C 0.0358 0.02547 0.03893 0.02732 0.04218 0.02825 C 0.0457 0.02917 0.04922 0.0294 0.05273 0.0301 C 0.0556 0.03056 0.05833 0.03126 0.0612 0.03195 L 0.0707 0.0338 C 0.07903 0.03866 0.07565 0.03751 0.08554 0.03936 L 0.10664 0.04329 C 0.11133 0.04283 0.17812 0.04144 0.19961 0.03565 C 0.20416 0.0345 0.20872 0.03357 0.21328 0.03195 C 0.21797 0.03033 0.22239 0.02755 0.22708 0.02616 C 0.23125 0.02501 0.23554 0.02501 0.23971 0.02431 C 0.24323 0.02385 0.24674 0.02339 0.25026 0.02246 C 0.26328 0.01899 0.2763 0.01505 0.28932 0.01135 C 0.29323 0.01019 0.29713 0.0095 0.30104 0.00741 C 0.31041 0.00278 0.30586 0.0044 0.31471 0.00186 C 0.32734 -0.01157 0.31028 0.0051 0.33164 -0.00763 C 0.33333 -0.00856 0.33424 -0.0118 0.3358 -0.01319 C 0.34023 -0.01689 0.34505 -0.01898 0.34961 -0.02245 C 0.35221 -0.02453 0.35429 -0.028 0.3569 -0.03009 C 0.36107 -0.0331 0.36549 -0.03449 0.36966 -0.03749 C 0.37148 -0.03888 0.37304 -0.04143 0.37487 -0.04328 C 0.38047 -0.04861 0.38828 -0.05393 0.39284 -0.06203 C 0.39622 -0.06805 0.40195 -0.0787 0.4056 -0.08078 L 0.40872 -0.08263 C 0.40976 -0.08449 0.41067 -0.0868 0.41185 -0.08819 C 0.4138 -0.0905 0.41614 -0.09189 0.41823 -0.09398 C 0.4194 -0.0949 0.42031 -0.09652 0.42135 -0.09768 C 0.42617 -0.11041 0.4207 -0.09791 0.43411 -0.11087 C 0.43541 -0.11203 0.43593 -0.11504 0.43724 -0.11643 C 0.4388 -0.11828 0.44088 -0.11851 0.44258 -0.12013 C 0.44518 -0.12291 0.44726 -0.12708 0.44987 -0.12962 C 0.45729 -0.13657 0.45898 -0.13657 0.46575 -0.13888 C 0.47461 -0.14837 0.46745 -0.14189 0.47838 -0.14837 C 0.48021 -0.14953 0.48203 -0.15069 0.48372 -0.15208 C 0.48515 -0.15324 0.48646 -0.15486 0.48789 -0.15578 C 0.49036 -0.1574 0.49284 -0.15856 0.49531 -0.15972 C 0.50612 -0.16411 0.49739 -0.15833 0.50911 -0.16527 C 0.5108 -0.16643 0.5125 -0.16805 0.51432 -0.16898 C 0.52552 -0.17523 0.53359 -0.178 0.54388 -0.18587 C 0.55065 -0.19097 0.54297 -0.18958 0.55234 -0.19351 C 0.55508 -0.19467 0.55807 -0.19444 0.5608 -0.19536 C 0.56224 -0.19583 0.56367 -0.19675 0.5651 -0.19722 C 0.57161 -0.1993 0.57187 -0.19837 0.57773 -0.20092 C 0.59127 -0.20694 0.57955 -0.20208 0.59036 -0.20856 C 0.59179 -0.20925 0.59323 -0.20972 0.59466 -0.21041 C 0.5957 -0.21087 0.59674 -0.2118 0.59778 -0.21226 C 0.60026 -0.21319 0.61159 -0.2155 0.61367 -0.21597 C 0.61575 -0.21712 0.61797 -0.21805 0.61992 -0.21967 C 0.62526 -0.2243 0.62265 -0.22268 0.62734 -0.22546 C 0.62773 -0.22986 0.62786 -0.23425 0.62838 -0.23842 C 0.6289 -0.24166 0.63138 -0.25277 0.63164 -0.25717 C 0.6319 -0.26296 0.63164 -0.26851 0.63164 -0.27407 L 0.63164 -0.27407 " pathEditMode="relative" ptsTypes="AAAAAAAAAAAAAAAAAAAAAAAAAAAAAAAAAAAAAAAAAAAAAAAAAAAAAAAA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4.58333E-6 -7.40741E-7 C 0.00586 0.0044 0.01159 0.01111 0.01784 0.0132 C 0.07617 0.03264 0.16315 0.02014 0.2112 0.01875 C 0.21302 0.0169 0.21458 0.01482 0.21653 0.0132 C 0.22995 0.00185 0.22539 0.00648 0.23555 -7.40741E-7 C 0.23724 -0.00116 0.23893 -0.00278 0.24075 -0.0037 C 0.24818 -0.00764 0.24414 -0.00278 0.2513 -0.00926 C 0.2582 -0.01551 0.25065 -0.01042 0.25768 -0.01875 C 0.25859 -0.01967 0.25976 -0.01991 0.26081 -0.0206 C 0.28255 -0.03611 0.272 -0.03241 0.28828 -0.03565 C 0.29114 -0.0368 0.29388 -0.03842 0.29674 -0.03935 C 0.29961 -0.04028 0.30234 -0.04051 0.30521 -0.0412 C 0.3095 -0.04236 0.31367 -0.04375 0.31784 -0.04491 C 0.32682 -0.05139 0.32057 -0.04792 0.33372 -0.05069 C 0.36627 -0.05717 0.3345 -0.05208 0.37812 -0.0581 C 0.39362 -0.07199 0.3793 -0.06111 0.4013 -0.06944 C 0.40729 -0.07153 0.40547 -0.07361 0.41081 -0.07685 C 0.41328 -0.07824 0.42174 -0.08009 0.42357 -0.08055 C 0.43672 -0.08426 0.42239 -0.08079 0.43828 -0.08426 L 0.44153 -0.08611 L 0.44153 -0.08611 " pathEditMode="relative" ptsTypes="AAAAAAAAAAAAAAAAAAAA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2377" y="705745"/>
            <a:ext cx="5018020" cy="5049746"/>
          </a:xfrm>
          <a:prstGeom prst="rect">
            <a:avLst/>
          </a:prstGeom>
        </p:spPr>
      </p:pic>
      <p:pic>
        <p:nvPicPr>
          <p:cNvPr id="12" name="Imagen 11" descr="Snow hat clipart 7 » Clipart Station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64" y="1052553"/>
            <a:ext cx="1510431" cy="1406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Imagenes animadas de Bufandas, Gifs animados de Vestuario &gt; Bufandas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2" y="3230618"/>
            <a:ext cx="1385274" cy="1090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Calcetines – Canal del Área de Tecnología Educativa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65" y="1228881"/>
            <a:ext cx="1728533" cy="1325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Freebie of the Day! Winter Mittens Model/SKU: wintermittens122616 ..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015" y="2851692"/>
            <a:ext cx="1685198" cy="168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 descr="Download Free png Flipflops 18 - DLPNG.com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209" y="2224708"/>
            <a:ext cx="965917" cy="125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Picture 6" descr="Chaqueta – Canal del Área de Tecnología Educativ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962" y="4004918"/>
            <a:ext cx="2116266" cy="196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 descr="Logos de gafas de sol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653" y="4747046"/>
            <a:ext cx="1369116" cy="1609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8"/>
          <p:cNvSpPr/>
          <p:nvPr/>
        </p:nvSpPr>
        <p:spPr>
          <a:xfrm>
            <a:off x="3067844" y="0"/>
            <a:ext cx="7707033" cy="5125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¿Qué usamos en invierno?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1.875E-6 3.7037E-7 C 0.00612 -0.00138 0.01237 -0.00208 0.01836 -0.00393 L 0.04336 -0.0118 C 0.04778 -0.01296 0.05208 -0.01412 0.05651 -0.0155 C 0.0612 -0.01736 0.06575 -0.02013 0.07057 -0.02129 C 0.0789 -0.02338 0.08737 -0.02338 0.09557 -0.02523 L 0.10429 -0.02708 C 0.10833 -0.02916 0.11224 -0.03171 0.11627 -0.03287 C 0.12278 -0.03495 0.1358 -0.0368 0.1358 -0.0368 C 0.13867 -0.03819 0.14153 -0.03958 0.14453 -0.04074 C 0.147 -0.04166 0.14961 -0.04166 0.15208 -0.04259 C 0.15768 -0.04467 0.16133 -0.04699 0.16627 -0.05231 C 0.16966 -0.05578 0.17265 -0.06041 0.17604 -0.06388 C 0.17864 -0.06643 0.18125 -0.06875 0.18372 -0.07152 C 0.18515 -0.07338 0.18646 -0.07569 0.18802 -0.07731 C 0.18984 -0.07939 0.19596 -0.08425 0.19778 -0.08518 C 0.19987 -0.08611 0.20221 -0.08634 0.20429 -0.08703 C 0.23867 -0.1074 0.18997 -0.07916 0.22396 -0.09675 C 0.23112 -0.10046 0.24726 -0.10925 0.25651 -0.11597 C 0.25976 -0.11851 0.26315 -0.12083 0.26627 -0.12384 C 0.26862 -0.12592 0.27057 -0.12893 0.27278 -0.13148 C 0.27526 -0.13425 0.27799 -0.13634 0.28047 -0.13912 C 0.28346 -0.14282 0.28607 -0.14722 0.28906 -0.15069 C 0.29479 -0.15763 0.30065 -0.16388 0.30651 -0.17013 C 0.30898 -0.17291 0.31172 -0.17476 0.31419 -0.17777 C 0.31666 -0.18101 0.31901 -0.18495 0.32174 -0.1875 C 0.32343 -0.18888 0.32539 -0.18888 0.32721 -0.18935 C 0.34036 -0.20115 0.32409 -0.18634 0.33476 -0.19722 C 0.3362 -0.19861 0.33763 -0.19976 0.33919 -0.20092 C 0.34075 -0.20532 0.34127 -0.20763 0.34349 -0.21064 C 0.34453 -0.21203 0.3457 -0.21319 0.34674 -0.21458 C 0.35195 -0.22199 0.3569 -0.23009 0.36198 -0.23773 C 0.3638 -0.2405 0.36562 -0.24282 0.36745 -0.24537 C 0.36888 -0.24745 0.37044 -0.24907 0.37174 -0.25115 L 0.39349 -0.28611 C 0.39466 -0.28796 0.39583 -0.28958 0.39674 -0.29189 C 0.39804 -0.2949 0.39883 -0.29838 0.4 -0.30138 C 0.40482 -0.31412 0.40156 -0.30463 0.40651 -0.31504 C 0.40768 -0.31736 0.40872 -0.32013 0.40976 -0.32268 C 0.41054 -0.32453 0.41107 -0.32685 0.41198 -0.32847 C 0.4151 -0.33449 0.42174 -0.34583 0.42174 -0.34583 C 0.42357 -0.35833 0.42174 -0.35046 0.42721 -0.36342 C 0.42955 -0.36898 0.42916 -0.37037 0.43268 -0.375 C 0.43437 -0.37708 0.43633 -0.3787 0.43802 -0.38078 C 0.44648 -0.39027 0.44166 -0.38703 0.44896 -0.39027 C 0.45 -0.39166 0.45117 -0.39282 0.45221 -0.39421 C 0.45364 -0.39606 0.45508 -0.39838 0.45651 -0.4 C 0.45794 -0.40162 0.4595 -0.40254 0.46093 -0.40393 C 0.46679 -0.40995 0.46146 -0.40625 0.46745 -0.40972 L 0.46966 -0.41342 L 0.46966 -0.41342 " pathEditMode="relative" ptsTypes="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2.96296E-6 L 0.00976 0.00371 C 0.01119 0.0044 0.01263 0.00533 0.01406 0.00579 C 0.01875 0.00671 0.02343 0.00695 0.02825 0.00764 C 0.0388 0.01227 0.02552 0.00648 0.03802 0.01158 C 0.03945 0.01204 0.04088 0.01273 0.04231 0.01343 C 0.04843 0.02153 0.04466 0.01806 0.05208 0.02107 C 0.07226 0.02917 0.06028 0.02616 0.08151 0.02894 C 0.08945 0.03241 0.08216 0.02871 0.0901 0.03472 C 0.09231 0.03634 0.09557 0.0375 0.09778 0.03843 C 0.11224 0.05139 0.09414 0.03588 0.10533 0.04421 C 0.10937 0.04746 0.10976 0.04931 0.11406 0.05023 C 0.11979 0.05116 0.12565 0.05139 0.13151 0.05208 C 0.13541 0.05324 0.13958 0.05394 0.14336 0.05602 C 0.14466 0.05648 0.14544 0.0588 0.14674 0.05972 C 0.14804 0.06088 0.14961 0.06088 0.15104 0.06181 C 0.15208 0.06227 0.15325 0.0632 0.15429 0.06366 C 0.16575 0.06945 0.14961 0.06019 0.1651 0.06945 C 0.1651 0.06945 0.17174 0.07338 0.17174 0.07338 C 0.18489 0.08889 0.16588 0.06713 0.17825 0.07917 C 0.19283 0.09329 0.18099 0.08519 0.19349 0.09259 C 0.19453 0.09398 0.19544 0.0956 0.19674 0.09653 C 0.19804 0.09746 0.19961 0.09769 0.20104 0.09838 C 0.20286 0.09954 0.20468 0.10093 0.20651 0.10232 C 0.20716 0.10347 0.20781 0.10509 0.20859 0.10625 C 0.20963 0.10764 0.21093 0.10833 0.21185 0.10996 C 0.21315 0.11227 0.21393 0.11528 0.2151 0.11783 C 0.21614 0.11991 0.21744 0.12153 0.21849 0.12361 C 0.22682 0.14097 0.21679 0.12269 0.225 0.13704 C 0.2263 0.14445 0.22578 0.14352 0.22929 0.1507 C 0.23099 0.15394 0.23359 0.15625 0.23476 0.16019 C 0.23828 0.17292 0.2358 0.16597 0.24349 0.17963 C 0.24453 0.18148 0.2457 0.1831 0.24674 0.18542 C 0.24778 0.18796 0.24869 0.19074 0.25 0.19306 C 0.25091 0.19468 0.25221 0.19537 0.25325 0.19699 C 0.25442 0.19861 0.25533 0.20093 0.25651 0.20278 C 0.25859 0.20602 0.26093 0.20903 0.26302 0.2125 C 0.26445 0.21482 0.26575 0.21783 0.26731 0.22014 C 0.27005 0.22431 0.27187 0.22477 0.275 0.22778 C 0.27604 0.22894 0.27695 0.23079 0.27825 0.23171 C 0.27955 0.23287 0.28112 0.23287 0.28255 0.2338 C 0.28372 0.23426 0.28476 0.23496 0.2858 0.23565 C 0.28724 0.23634 0.2888 0.23681 0.29023 0.2375 C 0.29205 0.23866 0.29375 0.24051 0.29557 0.24144 C 0.29804 0.24259 0.31145 0.24491 0.31302 0.24537 C 0.32018 0.25394 0.3138 0.24769 0.32929 0.25116 C 0.33372 0.25208 0.33815 0.25255 0.34231 0.25486 C 0.347 0.25764 0.35273 0.26134 0.35755 0.26273 C 0.36015 0.26343 0.36263 0.26389 0.36523 0.26458 C 0.36705 0.26505 0.36875 0.26597 0.37057 0.26644 C 0.37565 0.26806 0.38073 0.26898 0.3858 0.27037 C 0.38724 0.27083 0.38867 0.27199 0.39023 0.27222 C 0.39336 0.27315 0.39674 0.27361 0.4 0.27431 C 0.41757 0.27824 0.39557 0.27431 0.41953 0.27824 L 0.45872 0.27616 L 0.45872 0.27616 " pathEditMode="relative" ptsTypes="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6.66667E-6 L 3.125E-6 6.66667E-6 C 0.00391 0.00186 0.00781 0.00394 0.01185 0.00579 C 0.01406 0.00649 0.01641 0.00626 0.01836 0.00765 C 0.03581 0.01968 0.01641 0.01297 0.03359 0.01737 C 0.0362 0.01852 0.03867 0.01991 0.04128 0.0213 C 0.04349 0.02246 0.04557 0.02431 0.04779 0.02501 C 0.05573 0.02802 0.05469 0.02524 0.06081 0.02894 C 0.06263 0.0301 0.06445 0.03172 0.06628 0.03288 C 0.06875 0.03427 0.07136 0.03519 0.07383 0.03681 C 0.07643 0.03843 0.07878 0.04121 0.08151 0.0426 C 0.08399 0.04376 0.08659 0.04376 0.08906 0.04445 C 0.09349 0.04561 0.09779 0.04723 0.10208 0.04839 C 0.11185 0.0507 0.10716 0.04954 0.11628 0.05209 C 0.11732 0.05278 0.11849 0.05325 0.11953 0.05417 C 0.1207 0.0551 0.12149 0.05765 0.12279 0.05811 C 0.12708 0.0595 0.13151 0.05903 0.13581 0.05996 C 0.13841 0.06042 0.14089 0.06112 0.14349 0.06181 C 0.14492 0.06227 0.14636 0.0632 0.14779 0.0639 C 0.15 0.06459 0.15221 0.06482 0.1543 0.06575 C 0.1569 0.0669 0.15938 0.06852 0.16185 0.06968 C 0.16849 0.07223 0.17617 0.07269 0.18255 0.07362 L 0.20208 0.07153 C 0.20716 0.07107 0.21224 0.06991 0.21732 0.06968 C 0.2362 0.06852 0.25508 0.06829 0.27383 0.0676 C 0.28112 0.06714 0.28841 0.06714 0.29557 0.06575 C 0.29818 0.06528 0.30065 0.06227 0.30326 0.06181 C 0.32136 0.05973 0.33945 0.0595 0.35755 0.05811 C 0.36263 0.05765 0.36771 0.05672 0.37279 0.05602 C 0.38138 0.05232 0.37396 0.0551 0.38802 0.05209 C 0.39063 0.05163 0.3931 0.0507 0.39557 0.05024 C 0.39961 0.04954 0.40365 0.04908 0.40755 0.04839 C 0.42461 0.04515 0.42122 0.04584 0.43255 0.0426 L 0.47175 0.0463 C 0.47396 0.04677 0.47604 0.04769 0.47826 0.04839 C 0.48112 0.04908 0.48412 0.04954 0.48698 0.05024 C 0.49089 0.0514 0.49961 0.05487 0.50221 0.05811 C 0.50326 0.05927 0.50417 0.06135 0.50547 0.06181 C 0.50964 0.0639 0.51406 0.06436 0.51849 0.06575 L 0.57826 0.0639 C 0.58099 0.06343 0.58477 0.05602 0.58698 0.05209 L 0.58919 0.04839 L 0.58919 0.04839 " pathEditMode="relative" ptsTypes="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03704E-6 L 5E-6 -7.03704E-6 C 0.00469 -0.00487 0.01055 -0.01181 0.01628 -0.01366 C 0.02058 -0.01482 0.02501 -0.01482 0.0293 -0.01551 L 0.04988 -0.01945 C 0.08738 -0.02593 0.07045 -0.02315 0.12383 -0.02524 C 0.12644 -0.0257 0.12891 -0.02663 0.13152 -0.02709 C 0.14662 -0.02987 0.16198 -0.03033 0.17709 -0.03473 C 0.19675 -0.04051 0.16576 -0.03172 0.19454 -0.03866 C 0.21849 -0.04445 0.19701 -0.04237 0.2293 -0.04445 L 0.29988 -0.04839 C 0.30144 -0.04954 0.30274 -0.05139 0.3043 -0.05209 C 0.30639 -0.05325 0.3086 -0.05371 0.31081 -0.05417 C 0.32631 -0.05649 0.34193 -0.05788 0.35756 -0.05996 C 0.37488 -0.06505 0.35326 -0.05996 0.37058 -0.05996 C 0.39883 -0.05996 0.42709 -0.06112 0.45534 -0.06181 C 0.46537 -0.06621 0.46159 -0.06876 0.46732 -0.06181 C 0.4681 -0.05926 0.46863 -0.05649 0.46954 -0.05417 C 0.47162 -0.04792 0.4724 -0.047 0.47488 -0.0426 C 0.47527 -0.02524 0.4754 -0.00788 0.47605 0.00949 C 0.47631 0.01597 0.47631 0.01527 0.47826 0.01527 L 0.47826 0.01527 " pathEditMode="relative" ptsTypes="AAAAAAAAAAAAAAAAAAAAAA">
                                      <p:cBhvr>
                                        <p:cTn id="2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6 L -1.66667E-6 7.40741E-6 C 0.02396 -0.00462 0.00534 -0.00184 0.05208 0.00209 L 0.07825 0.00394 L 0.10104 0.00579 C 0.1043 0.00649 0.10755 0.00672 0.11081 0.00788 C 0.11302 0.00857 0.1151 0.01112 0.11732 0.01181 C 0.12643 0.0139 0.12239 0.01251 0.1293 0.01552 L 0.13581 0.02339 C 0.13906 0.02709 0.13958 0.02802 0.14336 0.03103 C 0.1444 0.03172 0.14557 0.03241 0.14661 0.03288 C 0.15182 0.04214 0.14909 0.03959 0.1543 0.0426 C 0.15677 0.04723 0.15898 0.05232 0.16185 0.05626 C 0.16328 0.05811 0.16484 0.05973 0.16627 0.06204 C 0.16784 0.06436 0.16901 0.06737 0.17057 0.06968 C 0.17656 0.07802 0.18034 0.07547 0.18476 0.09098 C 0.18828 0.10371 0.18516 0.09399 0.1901 0.10649 C 0.19167 0.11019 0.19245 0.11528 0.19453 0.11806 C 0.19596 0.11991 0.19752 0.12153 0.19883 0.12385 C 0.20221 0.12941 0.20482 0.13635 0.20859 0.14121 C 0.22435 0.16135 0.20768 0.14121 0.22487 0.15857 C 0.24323 0.17732 0.22266 0.15857 0.23581 0.17015 C 0.24713 0.19052 0.23385 0.16922 0.24453 0.17987 C 0.24648 0.18195 0.24805 0.18519 0.24987 0.18774 C 0.25534 0.19422 0.26107 0.19978 0.26627 0.20695 C 0.2681 0.2095 0.26966 0.21251 0.27161 0.21459 C 0.27591 0.21945 0.28034 0.22362 0.28476 0.22825 C 0.28763 0.23126 0.29049 0.2345 0.29336 0.23797 C 0.29635 0.24144 0.30195 0.24839 0.30534 0.2514 C 0.30677 0.25278 0.30833 0.25394 0.30976 0.25533 C 0.3194 0.26459 0.31406 0.26158 0.32161 0.26505 C 0.32669 0.27015 0.33151 0.27663 0.33685 0.28033 C 0.33867 0.28172 0.34049 0.28311 0.34232 0.28427 C 0.34336 0.28496 0.34453 0.28542 0.34557 0.28612 C 0.34857 0.28866 0.35104 0.29283 0.3543 0.29399 C 0.36081 0.2963 0.35794 0.29491 0.36302 0.29792 C 0.36445 0.29978 0.36562 0.30209 0.36732 0.30371 C 0.36862 0.30487 0.37018 0.30464 0.37161 0.30556 C 0.37461 0.30718 0.37734 0.30973 0.38034 0.31135 C 0.38216 0.31228 0.38398 0.31251 0.38581 0.3132 C 0.38685 0.31366 0.38789 0.31459 0.38906 0.31528 C 0.40143 0.32177 0.39258 0.31667 0.39987 0.32107 C 0.40052 0.32871 0.39948 0.3345 0.40312 0.33843 C 0.40417 0.33936 0.40534 0.33982 0.40638 0.34028 C 0.40937 0.34167 0.4151 0.34422 0.4151 0.34422 C 0.4194 0.35186 0.41497 0.34491 0.42057 0.35001 C 0.42174 0.35116 0.42266 0.35278 0.42383 0.35394 C 0.42617 0.35603 0.43034 0.35695 0.43255 0.35765 C 0.43542 0.3588 0.43945 0.36112 0.44232 0.36158 C 0.45391 0.36366 0.4543 0.36366 0.46081 0.36366 L 0.46302 0.36366 " pathEditMode="relative" ptsTypes="AAAAAAAAAAAAAAAAAAAAAAAAAAAAAAAAAAAAAAAAAAAAAAAAA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7" name="Imagen 6" descr="Mesa de centro sq1008 (con imágenes) | Centros de mesa, Mesa de ...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925" y="1188768"/>
            <a:ext cx="6313411" cy="4959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Ilustración de comida israelí de pan de pita - Descargar PNG/SVG ...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44" y="3708457"/>
            <a:ext cx="1785869" cy="1488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kawaii food png - Cerca con Google (con imágenes) | Dibujos ...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64" y="610611"/>
            <a:ext cx="1327597" cy="159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Industrias Campo Lind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339" y="667367"/>
            <a:ext cx="2201739" cy="187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 descr="Icono de dibujos animados de café de acción de gracias - Descargar ...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49" y="3708457"/>
            <a:ext cx="1322231" cy="150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Mate clipart. Dibujos animados descargar gratis. | Creazilla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212" y="2135332"/>
            <a:ext cx="1097468" cy="1431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Download HD Sandia Dibujo Png Transparent PNG Image - NicePNG.com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172" y="2483811"/>
            <a:ext cx="1689896" cy="1224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Supa de pietricele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067" y="4687166"/>
            <a:ext cx="1264893" cy="149019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矩形 8"/>
          <p:cNvSpPr/>
          <p:nvPr/>
        </p:nvSpPr>
        <p:spPr>
          <a:xfrm>
            <a:off x="2449261" y="46629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¿Qué comemos en Invierno?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02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L -6.25E-7 0.00024 C 0.00872 0.00047 0.01758 0.00024 0.0263 0.00186 C 0.02787 0.00209 0.02904 0.00463 0.0306 0.00556 C 0.03268 0.00672 0.03477 0.00672 0.03685 0.00741 C 0.04024 0.01088 0.04284 0.01413 0.04635 0.01667 C 0.0474 0.0176 0.04857 0.01783 0.04961 0.01875 C 0.05078 0.01968 0.05156 0.02176 0.05274 0.02246 C 0.05547 0.02362 0.05833 0.02362 0.0612 0.02431 C 0.08412 0.03033 0.06419 0.02709 0.09505 0.02987 C 0.09662 0.03033 0.10885 0.03288 0.11081 0.03357 C 0.11341 0.03473 0.11576 0.03635 0.11823 0.0375 C 0.12292 0.03936 0.13242 0.04098 0.1362 0.04121 C 0.15417 0.04213 0.17214 0.04237 0.1901 0.04306 L 0.23659 0.04676 C 0.24076 0.04723 0.24505 0.04769 0.24922 0.04862 C 0.25599 0.05024 0.26927 0.0544 0.26927 0.05463 C 0.27643 0.05857 0.26771 0.05371 0.27982 0.05811 C 0.28099 0.05834 0.2819 0.0595 0.28307 0.05996 C 0.28516 0.06065 0.28724 0.06112 0.28932 0.06181 C 0.30208 0.06667 0.29375 0.06482 0.30729 0.06922 C 0.31445 0.07176 0.31367 0.07038 0.32005 0.07315 C 0.32109 0.07362 0.32214 0.07408 0.32318 0.075 C 0.32721 0.07801 0.33034 0.08241 0.33477 0.08426 C 0.33789 0.08565 0.34115 0.08565 0.34427 0.08612 C 0.36445 0.10255 0.34727 0.09051 0.36654 0.09931 C 0.39779 0.11366 0.375 0.10533 0.38971 0.11065 C 0.39076 0.1125 0.39219 0.11389 0.39284 0.11621 C 0.39401 0.11968 0.39427 0.12362 0.39505 0.12755 L 0.39609 0.13311 C 0.3974 0.14005 0.39857 0.1463 0.39922 0.15371 C 0.39961 0.15811 0.39974 0.1625 0.40026 0.1669 C 0.40052 0.16875 0.40104 0.17061 0.4013 0.17246 C 0.40169 0.175 0.40169 0.17778 0.40234 0.1801 C 0.40352 0.18357 0.40547 0.18588 0.40664 0.18936 C 0.40755 0.19237 0.40794 0.19584 0.40872 0.19885 C 0.40925 0.2007 0.41016 0.20255 0.41081 0.2044 C 0.41198 0.21274 0.41094 0.21019 0.41302 0.21389 L 0.41302 0.21413 " pathEditMode="relative" rAng="0" ptsTypes="AAAAAAAAAAAAAAAAAAAAAAAAAAAAAAAAAAAAAAA"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51" y="106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55 -0.06759 L -0.01055 -0.06736 L 0.09818 -0.06944 C 0.14622 -0.0706 0.13112 -0.06667 0.15312 -0.07315 L 0.32956 -0.06944 C 0.33138 -0.06944 0.33307 -0.06829 0.33476 -0.06759 C 0.34388 -0.05949 0.33633 -0.06505 0.35391 -0.06204 C 0.36745 -0.05949 0.35286 -0.06111 0.36654 -0.05625 C 0.36966 -0.05532 0.37292 -0.05509 0.37604 -0.0544 C 0.37812 -0.05393 0.38021 -0.05324 0.38242 -0.05255 C 0.3845 -0.05139 0.38646 -0.04954 0.38867 -0.04884 C 0.39857 -0.04583 0.39297 -0.04722 0.4056 -0.04514 C 0.40768 -0.04375 0.40976 -0.04213 0.41198 -0.0412 C 0.41432 -0.04028 0.41693 -0.04005 0.4194 -0.03935 C 0.42174 -0.03866 0.42838 -0.0368 0.43099 -0.03565 C 0.43203 -0.03518 0.43307 -0.03426 0.43411 -0.0338 C 0.43555 -0.0331 0.43698 -0.03264 0.43841 -0.03194 C 0.44049 -0.03079 0.44258 -0.0294 0.44466 -0.02801 C 0.4457 -0.02755 0.44674 -0.02662 0.44792 -0.02616 L 0.45208 -0.0243 C 0.45312 -0.02315 0.45417 -0.02153 0.45521 -0.0206 C 0.45729 -0.01875 0.46068 -0.01805 0.46263 -0.0169 C 0.46562 -0.01505 0.4681 -0.0125 0.47109 -0.01111 C 0.47422 -0.00972 0.47747 -0.00856 0.4806 -0.00741 C 0.48724 -0.00509 0.48828 -0.00602 0.49544 -0.00185 C 0.49648 -0.00116 0.49752 -0.00046 0.49857 0.00023 C 0.5 0.00093 0.50143 0.00116 0.50273 0.00208 C 0.5043 0.00301 0.5056 0.00486 0.50703 0.00579 C 0.50833 0.00671 0.50989 0.00695 0.5112 0.00764 C 0.51979 0.01227 0.51484 0.01134 0.52187 0.01134 L 0.52187 0.01157 " pathEditMode="relative" rAng="0" ptsTypes="AAAAAAAAAAAAAAAAAAAAAAAAAAAAA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15" y="36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5 -0.03333 L -0.0095 -0.0331 L 0.0612 -0.03542 C 0.06406 -0.03542 0.0668 -0.03657 0.06966 -0.03727 L 0.09076 -0.04097 C 0.09323 -0.04213 0.0957 -0.04375 0.09818 -0.04467 C 0.10664 -0.04815 0.11016 -0.04861 0.11823 -0.05046 C 0.12109 -0.05231 0.12383 -0.0544 0.12669 -0.05602 C 0.12917 -0.05741 0.13177 -0.0581 0.13412 -0.05972 C 0.13919 -0.06342 0.14336 -0.07199 0.14779 -0.07662 C 0.14909 -0.07801 0.15065 -0.07801 0.15208 -0.07847 C 0.15495 -0.08241 0.15768 -0.08634 0.16055 -0.08981 C 0.16224 -0.0919 0.16419 -0.09305 0.16576 -0.09537 C 0.18177 -0.11852 0.16602 -0.0993 0.17526 -0.11042 C 0.17604 -0.11227 0.17669 -0.11435 0.17748 -0.1162 C 0.17839 -0.11875 0.17969 -0.12106 0.1806 -0.12361 C 0.1832 -0.13102 0.1819 -0.13055 0.18477 -0.1368 C 0.18581 -0.13889 0.18711 -0.14028 0.18802 -0.14236 C 0.19805 -0.16713 0.18984 -0.14884 0.19544 -0.16504 C 0.19675 -0.16875 0.19818 -0.17245 0.19961 -0.17616 C 0.20026 -0.17824 0.20078 -0.18032 0.20169 -0.18194 C 0.20274 -0.18379 0.20404 -0.18542 0.20495 -0.1875 C 0.20716 -0.19329 0.20599 -0.19653 0.21016 -0.19884 C 0.2125 -0.2 0.21511 -0.20046 0.21758 -0.20069 C 0.22708 -0.20162 0.23659 -0.20185 0.24609 -0.20254 C 0.24818 -0.20324 0.25026 -0.20393 0.25248 -0.2044 C 0.2793 -0.21042 0.31341 -0.20764 0.33594 -0.2081 C 0.33802 -0.20879 0.34779 -0.2118 0.34961 -0.21204 C 0.36406 -0.21296 0.37852 -0.21319 0.39297 -0.21389 L 0.42357 -0.21574 C 0.42774 -0.21829 0.42669 -0.21551 0.42669 -0.22315 L 0.42669 -0.22292 L 0.42669 -0.225 L 0.42787 -0.21204 " pathEditMode="relative" rAng="0" ptsTypes="AAAAAAAAAAAAAAAAAAAAAAAAAAAAAAAAAA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62" y="-95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58 0.00601 L 0.06758 0.00625 C 0.07032 0.00092 0.07292 -0.00463 0.07591 -0.00903 C 0.07956 -0.01436 0.08242 -0.01528 0.08646 -0.01852 C 0.08802 -0.01968 0.08933 -0.02107 0.09076 -0.02223 C 0.09323 -0.02431 0.09571 -0.02593 0.09818 -0.02801 C 0.09948 -0.03033 0.10065 -0.03357 0.10235 -0.03542 C 0.11472 -0.05024 0.10117 -0.0294 0.11185 -0.04283 C 0.11875 -0.05162 0.11146 -0.04653 0.11823 -0.05047 C 0.11888 -0.05232 0.1194 -0.0544 0.12032 -0.05602 C 0.12162 -0.05834 0.12318 -0.05973 0.12448 -0.06181 C 0.12565 -0.06343 0.1267 -0.06551 0.12774 -0.06737 C 0.128 -0.06922 0.128 -0.07153 0.12878 -0.07292 C 0.1336 -0.08287 0.13295 -0.07778 0.13724 -0.08426 C 0.14714 -0.09954 0.13854 -0.08889 0.14571 -0.09746 C 0.153 -0.1169 0.1418 -0.08681 0.14987 -0.11065 C 0.15117 -0.11436 0.15274 -0.11806 0.15404 -0.12176 L 0.15625 -0.12755 C 0.15808 -0.14468 0.15612 -0.12917 0.15938 -0.14815 C 0.16029 -0.15348 0.16029 -0.15649 0.16146 -0.16135 C 0.16211 -0.16389 0.16289 -0.16621 0.16354 -0.16875 C 0.16407 -0.17825 0.16446 -0.18936 0.16576 -0.19885 C 0.16589 -0.2007 0.16615 -0.20278 0.1668 -0.2044 C 0.16758 -0.20672 0.16888 -0.20834 0.16992 -0.21019 C 0.17032 -0.21204 0.17045 -0.21389 0.17097 -0.21575 C 0.17214 -0.21991 0.17266 -0.22061 0.17422 -0.22315 L 0.17422 -0.22292 " pathEditMode="relative" rAng="0" ptsTypes="AAAAAAAAAAAAAAAAAAAAAAAAAAA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" y="-114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276 0.01157 L -0.11276 0.01181 C -0.10638 0.01018 -0.09427 0.0081 -0.08645 0.00579 C -0.08463 0.00532 -0.08294 0.0044 -0.08111 0.00393 C -0.07695 0.00255 -0.07252 0.00208 -0.06848 0.00023 C -0.06458 -0.00162 -0.0608 -0.00394 -0.05677 -0.00532 C -0.04934 -0.0081 -0.04114 -0.00949 -0.03359 -0.01111 C -0.03151 -0.01227 -0.02942 -0.01412 -0.02721 -0.01482 C -0.01705 -0.01829 -0.00781 -0.01898 0.00235 -0.02037 C 0.00482 -0.02176 0.00717 -0.02338 0.00977 -0.02431 C 0.01394 -0.02569 0.0224 -0.02801 0.0224 -0.02778 C 0.03073 -0.03912 0.02227 -0.0287 0.03191 -0.03727 C 0.03308 -0.03843 0.03386 -0.04028 0.03503 -0.0412 C 0.03672 -0.04213 0.03855 -0.04236 0.04037 -0.04306 C 0.04219 -0.04491 0.04375 -0.04699 0.04571 -0.04861 C 0.04662 -0.04954 0.04779 -0.04954 0.04883 -0.05046 C 0.0504 -0.05208 0.05157 -0.0544 0.053 -0.05602 C 0.05443 -0.05764 0.05586 -0.05833 0.0573 -0.05995 C 0.05951 -0.06227 0.06133 -0.06528 0.06355 -0.06736 C 0.06524 -0.06898 0.06719 -0.06968 0.06889 -0.07107 C 0.07071 -0.07269 0.0724 -0.075 0.07422 -0.07685 C 0.07631 -0.0787 0.07852 -0.08032 0.08047 -0.08241 C 0.08204 -0.08403 0.08321 -0.08634 0.08477 -0.08796 C 0.09011 -0.09444 0.09076 -0.09352 0.09636 -0.10116 C 0.10066 -0.10718 0.10456 -0.11412 0.10899 -0.11991 C 0.11094 -0.12245 0.11342 -0.12315 0.11537 -0.12546 C 0.11941 -0.13079 0.12344 -0.13611 0.12696 -0.14236 C 0.12839 -0.14491 0.12969 -0.14792 0.13125 -0.15 C 0.13243 -0.15162 0.13399 -0.15255 0.13542 -0.1537 C 0.14389 -0.16875 0.13256 -0.14769 0.1418 -0.16875 C 0.14297 -0.17153 0.14467 -0.17361 0.14597 -0.17616 C 0.14714 -0.1787 0.14818 -0.18125 0.14922 -0.1838 C 0.15131 -0.19931 0.14844 -0.18357 0.15652 -0.20255 C 0.16016 -0.21065 0.16498 -0.21736 0.16719 -0.22685 C 0.16784 -0.23009 0.16836 -0.23333 0.16928 -0.23634 C 0.17071 -0.24144 0.17344 -0.24884 0.17566 -0.25324 C 0.17657 -0.25532 0.17774 -0.25694 0.17878 -0.2588 C 0.18021 -0.26181 0.18178 -0.26482 0.18295 -0.26829 C 0.18386 -0.2706 0.18399 -0.27384 0.18516 -0.27569 C 0.18594 -0.27708 0.18724 -0.27708 0.18829 -0.27755 C 0.19102 -0.28241 0.19232 -0.28519 0.19571 -0.28889 C 0.19766 -0.29097 0.2 -0.29213 0.20196 -0.29444 C 0.20534 -0.29838 0.20821 -0.3037 0.21146 -0.30764 C 0.2125 -0.3088 0.21368 -0.30995 0.21472 -0.31134 C 0.21589 -0.31319 0.21667 -0.31551 0.21784 -0.31713 C 0.2224 -0.32338 0.22383 -0.32431 0.22839 -0.32824 C 0.2362 -0.32778 0.24389 -0.32778 0.2517 -0.32639 C 0.25769 -0.32523 0.26967 -0.32083 0.26967 -0.3206 C 0.27839 -0.3213 0.28724 -0.32107 0.29597 -0.32269 C 0.29727 -0.32292 0.29805 -0.32546 0.29922 -0.32639 C 0.30196 -0.32894 0.30261 -0.32824 0.3056 -0.32824 L 0.3056 -0.32801 L 0.3056 -0.32824 " pathEditMode="relative" rAng="0" ptsTypes="AAAAAAAAAAAAAAAAAAAAAAAAAAAAAAAAAAAAAAAAAAAAAAAAAAAAA">
                                      <p:cBhvr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11" y="-1699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9 Rectángulo redondeado"/>
          <p:cNvSpPr/>
          <p:nvPr/>
        </p:nvSpPr>
        <p:spPr>
          <a:xfrm>
            <a:off x="909907" y="1598209"/>
            <a:ext cx="4892804" cy="4107544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8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2 Imagen"/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5" y="947149"/>
            <a:ext cx="4272015" cy="4291086"/>
          </a:xfrm>
          <a:prstGeom prst="rect">
            <a:avLst/>
          </a:prstGeom>
        </p:spPr>
      </p:pic>
      <p:pic>
        <p:nvPicPr>
          <p:cNvPr id="11" name="1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10" y="3209633"/>
            <a:ext cx="3367314" cy="2496120"/>
          </a:xfrm>
          <a:prstGeom prst="rect">
            <a:avLst/>
          </a:prstGeom>
        </p:spPr>
      </p:pic>
      <p:sp>
        <p:nvSpPr>
          <p:cNvPr id="13" name="9 Rectángulo redondeado">
            <a:hlinkClick r:id="rId8" action="ppaction://hlinksldjump"/>
          </p:cNvPr>
          <p:cNvSpPr/>
          <p:nvPr/>
        </p:nvSpPr>
        <p:spPr>
          <a:xfrm>
            <a:off x="6026008" y="2342707"/>
            <a:ext cx="2723790" cy="2618548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latin typeface="Arial Black" panose="020B0A04020102020204" pitchFamily="34" charset="0"/>
            </a:endParaRPr>
          </a:p>
        </p:txBody>
      </p:sp>
      <p:sp>
        <p:nvSpPr>
          <p:cNvPr id="14" name="15 Rectángulo redondeado">
            <a:hlinkClick r:id="rId9" action="ppaction://hlinksldjump"/>
          </p:cNvPr>
          <p:cNvSpPr/>
          <p:nvPr/>
        </p:nvSpPr>
        <p:spPr>
          <a:xfrm>
            <a:off x="8973095" y="2342707"/>
            <a:ext cx="2723790" cy="2575002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latin typeface="Arial Black" panose="020B0A04020102020204" pitchFamily="34" charset="0"/>
            </a:endParaRPr>
          </a:p>
        </p:txBody>
      </p:sp>
      <p:pic>
        <p:nvPicPr>
          <p:cNvPr id="15" name="5 Imagen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816" y="2421618"/>
            <a:ext cx="2423933" cy="2456542"/>
          </a:xfrm>
          <a:prstGeom prst="rect">
            <a:avLst/>
          </a:prstGeom>
        </p:spPr>
      </p:pic>
      <p:pic>
        <p:nvPicPr>
          <p:cNvPr id="16" name="7 Imagen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752" y="2451032"/>
            <a:ext cx="2468446" cy="2481810"/>
          </a:xfrm>
          <a:prstGeom prst="rect">
            <a:avLst/>
          </a:prstGeom>
        </p:spPr>
      </p:pic>
      <p:sp>
        <p:nvSpPr>
          <p:cNvPr id="18" name="矩形 8"/>
          <p:cNvSpPr/>
          <p:nvPr/>
        </p:nvSpPr>
        <p:spPr>
          <a:xfrm>
            <a:off x="2260012" y="552166"/>
            <a:ext cx="7707033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¿En que estación del año usamos esta ropa?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44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11 Rectángulo redondeado"/>
          <p:cNvSpPr/>
          <p:nvPr/>
        </p:nvSpPr>
        <p:spPr>
          <a:xfrm>
            <a:off x="214879" y="1255820"/>
            <a:ext cx="5471885" cy="4854694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8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2 Imagen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33" y="1400274"/>
            <a:ext cx="3905504" cy="4565788"/>
          </a:xfrm>
          <a:prstGeom prst="rect">
            <a:avLst/>
          </a:prstGeom>
        </p:spPr>
      </p:pic>
      <p:sp>
        <p:nvSpPr>
          <p:cNvPr id="12" name="6 Rectángulo redondeado">
            <a:hlinkClick r:id="rId7" action="ppaction://hlinksldjump"/>
          </p:cNvPr>
          <p:cNvSpPr/>
          <p:nvPr/>
        </p:nvSpPr>
        <p:spPr>
          <a:xfrm>
            <a:off x="5856200" y="2291826"/>
            <a:ext cx="2723790" cy="2575002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latin typeface="Arial Black" panose="020B0A04020102020204" pitchFamily="34" charset="0"/>
            </a:endParaRPr>
          </a:p>
        </p:txBody>
      </p:sp>
      <p:sp>
        <p:nvSpPr>
          <p:cNvPr id="13" name="10 Rectángulo redondeado">
            <a:hlinkClick r:id="rId8" action="ppaction://hlinksldjump"/>
          </p:cNvPr>
          <p:cNvSpPr/>
          <p:nvPr/>
        </p:nvSpPr>
        <p:spPr>
          <a:xfrm>
            <a:off x="8707555" y="2271522"/>
            <a:ext cx="2723790" cy="2575002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latin typeface="Arial Black" panose="020B0A04020102020204" pitchFamily="34" charset="0"/>
            </a:endParaRPr>
          </a:p>
        </p:txBody>
      </p:sp>
      <p:pic>
        <p:nvPicPr>
          <p:cNvPr id="16" name="1 Imagen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275" y="2246491"/>
            <a:ext cx="2873351" cy="2873351"/>
          </a:xfrm>
          <a:prstGeom prst="rect">
            <a:avLst/>
          </a:prstGeom>
        </p:spPr>
      </p:pic>
      <p:pic>
        <p:nvPicPr>
          <p:cNvPr id="17" name="5 Imagen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483" y="2330752"/>
            <a:ext cx="2423933" cy="2456542"/>
          </a:xfrm>
          <a:prstGeom prst="rect">
            <a:avLst/>
          </a:prstGeom>
        </p:spPr>
      </p:pic>
      <p:sp>
        <p:nvSpPr>
          <p:cNvPr id="18" name="矩形 8"/>
          <p:cNvSpPr/>
          <p:nvPr/>
        </p:nvSpPr>
        <p:spPr>
          <a:xfrm>
            <a:off x="2325608" y="357888"/>
            <a:ext cx="7707033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¿En que estación del año usamos esta ropa?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9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788" y="-11663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 smtClean="0">
                <a:latin typeface="Comic Sans MS" panose="030F0702030302020204" pitchFamily="66" charset="0"/>
              </a:rPr>
              <a:t>MUCHAS GRACIAS POR PARTICIPAR </a:t>
            </a:r>
            <a:endParaRPr lang="es-CL" sz="24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Panorámica</PresentationFormat>
  <Paragraphs>12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 Black</vt:lpstr>
      <vt:lpstr>Vani</vt:lpstr>
      <vt:lpstr>Calibri</vt:lpstr>
      <vt:lpstr>微软雅黑</vt:lpstr>
      <vt:lpstr>Comic Sans MS</vt:lpstr>
      <vt:lpstr>站酷快乐体2016修订版</vt:lpstr>
      <vt:lpstr>Arial</vt:lpstr>
      <vt:lpstr>Aharoni</vt:lpstr>
      <vt:lpstr>宋体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2020-06-27T03:56:53Z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