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E4DC"/>
    <a:srgbClr val="FE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52"/>
  </p:normalViewPr>
  <p:slideViewPr>
    <p:cSldViewPr snapToGrid="0" snapToObjects="1">
      <p:cViewPr varScale="1">
        <p:scale>
          <a:sx n="76" d="100"/>
          <a:sy n="76" d="100"/>
        </p:scale>
        <p:origin x="21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7982E-01AA-534E-9C61-472D697C3C7C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CC70E-6DBD-9C4A-BDF3-1C9D7AD1C04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607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ACC70E-6DBD-9C4A-BDF3-1C9D7AD1C04B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1188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B7F032-4C66-D448-960C-171EB394C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0E9C59-6BDD-C041-92A3-853B96F56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3001E9-1212-9444-8660-A68279FCC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6F11EF-B0E1-F94C-BD02-F96DD6670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99109F-F066-2541-B52D-F42132ADA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677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0AC684-A6BD-964B-BDB3-8D35BC9F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CE18E7-2F57-2045-9E95-2F65BF3F2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8322D9-993C-3242-90BB-99964472E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E94790-A3C0-8847-A6D7-A52D07B01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4A7B34-FAEB-C748-85EA-87C3FB01D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5434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02B278-2B5F-8F4D-A473-8C243CD66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940A5A-4B25-B04F-B205-B28B2F423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45EDFC-00AC-8B4C-8542-841AABD72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47B7F1-A541-0A4D-B5CE-6ED860983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3AB6E4-A22C-2446-9287-A0FEE94AD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8087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D9F9B-59C5-9543-B228-C55D66C4C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E33F38-CF21-314D-97FE-7428E8881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3CE7B4-144D-FA4E-93A6-7CF7A60E5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E338D0-BAC4-3147-BD32-2265F85F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FE78F3-A6BB-2644-B784-07C44527C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45EEDD-B471-E44F-B13C-0CA99FF19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04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DED5B9-F10F-BD4A-A312-8B608774C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661884-4D95-FA4C-BD91-E533C0065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3DCDFE-BDC4-5D44-A2EF-661EA612E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DBCD12D-6749-BE4C-8307-8F34A6CA5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80358D-F687-694F-97A1-63823982F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E2E4B0F-4006-154F-97EF-198AAE876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C9A0AA-E3A1-E24B-B8B9-E2325521F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3421FD1-EBAA-B84B-B264-EF73DF02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857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5C82C-39D5-554A-8C80-07A54AEC5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349600B-CA18-2246-8944-1BBC7B69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D83F43-C8CE-F446-B657-83F1A6A10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F6169F5-4472-5A42-BB71-86EC8EA5B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386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0FE4CCC-A0FD-1E40-98F2-22EA98516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20B63F9-884A-DC41-9DE9-1F957ACF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A7FE0F-1DCD-904A-8759-CF667C2C1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026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94B2D-0C7B-974B-9BC2-CB95B04E7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574DB5-D18D-524A-89FB-DDD3F1759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5AC7E5-7B4F-BD49-9874-D6E5AEE1B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0047C6-1376-2F4B-9C77-083D65799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84345F8-838B-6441-86D4-A49B65223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916FEA-9E62-2D42-88E9-577DC9522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427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8F864-3023-184F-AD0E-8EC2BCE54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1B1052F-F853-4247-BBE0-2C58706BD5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A48EC3-BE89-3C4A-9CA8-80ACBF257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798031-280F-6444-810E-3A582BF7A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7D5B5E-8434-C746-A5CB-B7565254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BA75E0-43EF-C643-9297-34167C1C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346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8B3BE-27F8-2A4B-8530-E3B767F9F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C18844-ECC4-994E-A496-9B6BF82CEB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EF5C07-79E3-6747-AB63-D7F70EAF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9843D1-6F80-4C4B-A3FA-2C46E0CAD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EBEAF0-9E64-5F41-8FE3-810A663AF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1023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FB1AAE-D815-004D-A761-16719BC637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E943FE-36F2-494A-BC53-055B34FA6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996C72-CF4D-3C4B-A88B-AC4D37398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5C78D5-5368-7748-B202-C9DE60E6B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879F7E-A593-A24E-8217-8F2533F61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1143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4000">
              <a:srgbClr val="75E4DC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3C1348D-69B8-2A48-BB2D-BAE60F8E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3F05B4-C019-5943-97C5-0EE0A98D3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84B5D2-D180-3145-B03D-D816C26E08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F1ED6-6431-1447-9756-E4E3EF80ABB3}" type="datetimeFigureOut">
              <a:rPr lang="es-CL" smtClean="0"/>
              <a:t>30-06-20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84AE4D-045B-FE4C-AF0C-3870925926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F66EC7-7986-E544-96EA-A9CDE8D91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2A33F-0198-3D48-8A5B-C50DD85C14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4176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microsoft.com/office/2007/relationships/hdphoto" Target="../media/hdphoto8.wdp"/><Relationship Id="rId12" Type="http://schemas.microsoft.com/office/2007/relationships/hdphoto" Target="../media/hdphoto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0" Type="http://schemas.microsoft.com/office/2007/relationships/hdphoto" Target="../media/hdphoto10.wdp"/><Relationship Id="rId4" Type="http://schemas.microsoft.com/office/2007/relationships/hdphoto" Target="../media/hdphoto6.wdp"/><Relationship Id="rId9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microsoft.com/office/2007/relationships/hdphoto" Target="../media/hdphoto11.wdp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3.wdp"/><Relationship Id="rId5" Type="http://schemas.microsoft.com/office/2007/relationships/hdphoto" Target="../media/hdphoto12.wdp"/><Relationship Id="rId4" Type="http://schemas.openxmlformats.org/officeDocument/2006/relationships/image" Target="../media/image14.png"/><Relationship Id="rId9" Type="http://schemas.microsoft.com/office/2007/relationships/hdphoto" Target="../media/hdphoto15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7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7" Type="http://schemas.microsoft.com/office/2007/relationships/hdphoto" Target="../media/hdphoto20.wdp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microsoft.com/office/2007/relationships/hdphoto" Target="../media/hdphoto19.wdp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21.tiff"/><Relationship Id="rId7" Type="http://schemas.microsoft.com/office/2007/relationships/hdphoto" Target="../media/hdphoto2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tiff"/><Relationship Id="rId10" Type="http://schemas.microsoft.com/office/2007/relationships/hdphoto" Target="../media/hdphoto24.wdp"/><Relationship Id="rId4" Type="http://schemas.openxmlformats.org/officeDocument/2006/relationships/image" Target="../media/image22.tiff"/><Relationship Id="rId9" Type="http://schemas.microsoft.com/office/2007/relationships/hdphoto" Target="../media/hdphoto2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79EE9A9-4EB7-3945-9BA5-3E20725D8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2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D81EFDD-FE0D-534A-91AB-40AFD0D13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20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77FE039-5536-8C42-B98B-691C62F61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59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0EE6755-2211-1D43-8356-5C598C613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05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665E1F1-DA54-CC47-9DBB-4DF1F233A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96EF9B2-A913-354D-8F33-FC15D1E24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11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2433DC2-AAD5-0745-8F63-A4DA2F04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47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BF29EA0-29A1-1849-B08C-D5D0B73F9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39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DBA1A2-6743-4940-ACA1-E0BF8CA0B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¿Con qué limpiaban la casa el erizo y el elefante?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52E1A4E-9CE6-CE48-95A9-25B62AFA3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54" b="95776" l="10000" r="91935">
                        <a14:foregroundMark x1="92258" y1="3478" x2="89032" y2="10311"/>
                        <a14:foregroundMark x1="89032" y1="10311" x2="89032" y2="10311"/>
                        <a14:foregroundMark x1="9677" y1="89441" x2="23548" y2="94037"/>
                        <a14:foregroundMark x1="23548" y1="94037" x2="41613" y2="95776"/>
                        <a14:foregroundMark x1="41613" y1="95776" x2="48065" y2="910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8968" y="2772232"/>
            <a:ext cx="2530099" cy="35316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2540D6D-8324-BC41-8B06-2C5E7450C7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40" b="92808" l="1156" r="93064">
                        <a14:foregroundMark x1="53179" y1="38699" x2="72254" y2="80822"/>
                        <a14:foregroundMark x1="72254" y1="80822" x2="92486" y2="87329"/>
                        <a14:foregroundMark x1="92486" y1="87329" x2="93064" y2="87329"/>
                        <a14:foregroundMark x1="48555" y1="12671" x2="53757" y2="27397"/>
                        <a14:foregroundMark x1="24580" y1="7923" x2="17919" y2="8219"/>
                        <a14:foregroundMark x1="41040" y1="7192" x2="35871" y2="7421"/>
                        <a14:foregroundMark x1="17919" y1="8219" x2="11561" y2="13356"/>
                        <a14:foregroundMark x1="2890" y1="19178" x2="7514" y2="30137"/>
                        <a14:foregroundMark x1="33813" y1="4414" x2="39306" y2="5137"/>
                        <a14:foregroundMark x1="32426" y1="4231" x2="32559" y2="4248"/>
                        <a14:foregroundMark x1="23699" y1="3082" x2="23993" y2="3121"/>
                        <a14:foregroundMark x1="63006" y1="91781" x2="90173" y2="86644"/>
                        <a14:foregroundMark x1="65896" y1="92808" x2="65896" y2="92808"/>
                        <a14:foregroundMark x1="6358" y1="35274" x2="7514" y2="18493"/>
                        <a14:backgroundMark x1="36416" y1="8562" x2="27746" y2="7192"/>
                        <a14:backgroundMark x1="36416" y1="8219" x2="34104" y2="6507"/>
                        <a14:backgroundMark x1="36416" y1="9932" x2="24855" y2="8219"/>
                        <a14:backgroundMark x1="51445" y1="44178" x2="49133" y2="393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1715" y="2772232"/>
            <a:ext cx="2157564" cy="36416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D99A141-0251-0A45-9C93-3BE5494945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7511433" y="3869989"/>
            <a:ext cx="2583819" cy="193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1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DBA1A2-6743-4940-ACA1-E0BF8CA0B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¿Quién tenia dolor de estomago?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603EE6-C629-A240-95C6-E417899703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91" b="99070" l="3830" r="96596">
                        <a14:foregroundMark x1="28936" y1="13953" x2="13191" y2="9767"/>
                        <a14:foregroundMark x1="13191" y1="9767" x2="3404" y2="24186"/>
                        <a14:foregroundMark x1="3404" y1="24186" x2="4255" y2="42326"/>
                        <a14:foregroundMark x1="4255" y1="42326" x2="7234" y2="46047"/>
                        <a14:foregroundMark x1="14531" y1="52426" x2="20000" y2="54419"/>
                        <a14:foregroundMark x1="12464" y1="51673" x2="13319" y2="51985"/>
                        <a14:foregroundMark x1="12181" y1="51570" x2="12341" y2="51628"/>
                        <a14:foregroundMark x1="4681" y1="48837" x2="11542" y2="51337"/>
                        <a14:foregroundMark x1="20000" y1="54419" x2="20851" y2="34884"/>
                        <a14:foregroundMark x1="20851" y1="34884" x2="26809" y2="16744"/>
                        <a14:foregroundMark x1="26809" y1="16744" x2="26809" y2="16744"/>
                        <a14:foregroundMark x1="30213" y1="9302" x2="45106" y2="2791"/>
                        <a14:foregroundMark x1="45106" y1="2791" x2="60851" y2="7442"/>
                        <a14:foregroundMark x1="60851" y1="7442" x2="64255" y2="10698"/>
                        <a14:foregroundMark x1="74468" y1="8372" x2="90213" y2="15349"/>
                        <a14:foregroundMark x1="90213" y1="15349" x2="96596" y2="32558"/>
                        <a14:foregroundMark x1="96596" y1="32558" x2="91915" y2="50698"/>
                        <a14:foregroundMark x1="91915" y1="50698" x2="87234" y2="43721"/>
                        <a14:foregroundMark x1="94043" y1="46047" x2="96596" y2="18140"/>
                        <a14:foregroundMark x1="31064" y1="95349" x2="43404" y2="91163"/>
                        <a14:foregroundMark x1="17447" y1="73023" x2="15745" y2="73953"/>
                        <a14:foregroundMark x1="11915" y1="77674" x2="11915" y2="76279"/>
                        <a14:foregroundMark x1="23830" y1="73953" x2="25106" y2="72093"/>
                        <a14:foregroundMark x1="82128" y1="73953" x2="88936" y2="78605"/>
                        <a14:foregroundMark x1="88936" y1="78140" x2="82553" y2="72093"/>
                        <a14:foregroundMark x1="88085" y1="77674" x2="89787" y2="74419"/>
                        <a14:foregroundMark x1="73617" y1="96744" x2="85106" y2="93953"/>
                        <a14:foregroundMark x1="60426" y1="99070" x2="62128" y2="97674"/>
                        <a14:foregroundMark x1="54468" y1="96744" x2="55745" y2="93953"/>
                        <a14:foregroundMark x1="45106" y1="96744" x2="45532" y2="92558"/>
                        <a14:foregroundMark x1="38298" y1="98605" x2="38723" y2="94419"/>
                        <a14:foregroundMark x1="24681" y1="10698" x2="18298" y2="7442"/>
                        <a14:foregroundMark x1="42553" y1="2791" x2="55319" y2="3256"/>
                        <a14:foregroundMark x1="43404" y1="96279" x2="38723" y2="98140"/>
                        <a14:foregroundMark x1="37872" y1="97674" x2="43404" y2="93488"/>
                        <a14:backgroundMark x1="12766" y1="55349" x2="12340" y2="52093"/>
                        <a14:backgroundMark x1="14468" y1="54884" x2="13191" y2="50698"/>
                        <a14:backgroundMark x1="426" y1="48837" x2="3830" y2="48837"/>
                        <a14:backgroundMark x1="15745" y1="55814" x2="13191" y2="51628"/>
                        <a14:backgroundMark x1="12766" y1="52558" x2="12340" y2="516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787" y="2714295"/>
            <a:ext cx="3249613" cy="29730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06D9A41-C3C3-5E42-824F-8EF21B19A0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A3701"/>
              </a:clrFrom>
              <a:clrTo>
                <a:srgbClr val="FA37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237" y1="28571" x2="47881" y2="13714"/>
                        <a14:foregroundMark x1="54237" y1="26857" x2="48729" y2="12000"/>
                        <a14:foregroundMark x1="44492" y1="18286" x2="35593" y2="11429"/>
                        <a14:backgroundMark x1="53390" y1="65714" x2="66949" y2="60571"/>
                        <a14:backgroundMark x1="66949" y1="60000" x2="76695" y2="78286"/>
                        <a14:backgroundMark x1="76695" y1="78286" x2="80508" y2="67429"/>
                        <a14:backgroundMark x1="73729" y1="65143" x2="58475" y2="72000"/>
                        <a14:backgroundMark x1="58475" y1="72000" x2="72881" y2="84000"/>
                        <a14:backgroundMark x1="72881" y1="84000" x2="85593" y2="68000"/>
                        <a14:backgroundMark x1="85593" y1="68000" x2="69068" y2="62857"/>
                        <a14:backgroundMark x1="69068" y1="62857" x2="63559" y2="68000"/>
                      </a14:backgroundRemoval>
                    </a14:imgEffect>
                  </a14:imgLayer>
                </a14:imgProps>
              </a:ext>
            </a:extLst>
          </a:blip>
          <a:srcRect l="6514" r="31992" b="22857"/>
          <a:stretch/>
        </p:blipFill>
        <p:spPr>
          <a:xfrm>
            <a:off x="6635987" y="3478646"/>
            <a:ext cx="2374351" cy="220869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FE242F9-BB66-334F-AEDF-9AD933C911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6326504" y="3616947"/>
            <a:ext cx="2583819" cy="193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1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DBA1A2-6743-4940-ACA1-E0BF8CA0B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¿Qué prometió el                 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B059FA8-3927-EE4C-BA7E-DBDC5B80E3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A3701"/>
              </a:clrFrom>
              <a:clrTo>
                <a:srgbClr val="FA37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4237" y1="28571" x2="47881" y2="13714"/>
                        <a14:foregroundMark x1="54237" y1="26857" x2="48729" y2="12000"/>
                        <a14:foregroundMark x1="44492" y1="18286" x2="35593" y2="11429"/>
                        <a14:backgroundMark x1="53390" y1="65714" x2="66949" y2="60571"/>
                        <a14:backgroundMark x1="66949" y1="60000" x2="76695" y2="78286"/>
                        <a14:backgroundMark x1="76695" y1="78286" x2="80508" y2="67429"/>
                        <a14:backgroundMark x1="73729" y1="65143" x2="58475" y2="72000"/>
                        <a14:backgroundMark x1="58475" y1="72000" x2="72881" y2="84000"/>
                        <a14:backgroundMark x1="72881" y1="84000" x2="85593" y2="68000"/>
                        <a14:backgroundMark x1="85593" y1="68000" x2="69068" y2="62857"/>
                        <a14:backgroundMark x1="69068" y1="62857" x2="63559" y2="68000"/>
                      </a14:backgroundRemoval>
                    </a14:imgEffect>
                  </a14:imgLayer>
                </a14:imgProps>
              </a:ext>
            </a:extLst>
          </a:blip>
          <a:srcRect l="6514" r="31992" b="22857"/>
          <a:stretch/>
        </p:blipFill>
        <p:spPr>
          <a:xfrm>
            <a:off x="5105798" y="106787"/>
            <a:ext cx="1769136" cy="164570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9CE1464F-FAE3-A645-BDA6-900308E1A994}"/>
              </a:ext>
            </a:extLst>
          </p:cNvPr>
          <p:cNvGrpSpPr/>
          <p:nvPr/>
        </p:nvGrpSpPr>
        <p:grpSpPr>
          <a:xfrm>
            <a:off x="1022863" y="2832324"/>
            <a:ext cx="4095832" cy="3071874"/>
            <a:chOff x="1022863" y="2832324"/>
            <a:chExt cx="4095832" cy="3071874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C66FD7A7-828F-7F42-9DA2-C1A5AD74B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9167" l="8516" r="90000">
                          <a14:foregroundMark x1="40000" y1="72917" x2="25703" y2="65104"/>
                          <a14:foregroundMark x1="25703" y1="65104" x2="26094" y2="65104"/>
                          <a14:foregroundMark x1="12266" y1="85729" x2="34141" y2="85729"/>
                          <a14:foregroundMark x1="30391" y1="96354" x2="51719" y2="89271"/>
                          <a14:foregroundMark x1="77344" y1="93542" x2="67656" y2="73542"/>
                          <a14:foregroundMark x1="67656" y1="73542" x2="61875" y2="68646"/>
                          <a14:foregroundMark x1="87969" y1="81458" x2="87969" y2="81458"/>
                          <a14:foregroundMark x1="66641" y1="72188" x2="50859" y2="70729"/>
                          <a14:foregroundMark x1="50859" y1="70729" x2="57891" y2="89896"/>
                          <a14:foregroundMark x1="57891" y1="89896" x2="57031" y2="77188"/>
                          <a14:foregroundMark x1="87422" y1="83542" x2="74531" y2="72188"/>
                          <a14:foregroundMark x1="74531" y1="72188" x2="71953" y2="72188"/>
                          <a14:foregroundMark x1="89063" y1="85000" x2="82109" y2="75729"/>
                          <a14:foregroundMark x1="66641" y1="94896" x2="82109" y2="96354"/>
                          <a14:foregroundMark x1="82109" y1="96354" x2="83203" y2="80729"/>
                          <a14:foregroundMark x1="81094" y1="99167" x2="83750" y2="85000"/>
                          <a14:foregroundMark x1="8516" y1="93542" x2="10156" y2="84271"/>
                          <a14:backgroundMark x1="64531" y1="60104" x2="33516" y2="61042"/>
                          <a14:backgroundMark x1="33516" y1="61042" x2="32344" y2="17396"/>
                          <a14:backgroundMark x1="32344" y1="17396" x2="29219" y2="44896"/>
                          <a14:backgroundMark x1="29219" y1="44896" x2="35703" y2="493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22863" y="2832324"/>
              <a:ext cx="4095832" cy="3071874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A360DE19-71CD-C140-B07B-9236DAE76B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A3701"/>
                </a:clrFrom>
                <a:clrTo>
                  <a:srgbClr val="FA3701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54237" y1="28571" x2="47881" y2="13714"/>
                          <a14:foregroundMark x1="54237" y1="26857" x2="48729" y2="12000"/>
                          <a14:foregroundMark x1="44492" y1="18286" x2="35593" y2="11429"/>
                          <a14:backgroundMark x1="53390" y1="65714" x2="66949" y2="60571"/>
                          <a14:backgroundMark x1="66949" y1="60000" x2="76695" y2="78286"/>
                          <a14:backgroundMark x1="76695" y1="78286" x2="80508" y2="67429"/>
                          <a14:backgroundMark x1="73729" y1="65143" x2="58475" y2="72000"/>
                          <a14:backgroundMark x1="58475" y1="72000" x2="72881" y2="84000"/>
                          <a14:backgroundMark x1="72881" y1="84000" x2="85593" y2="68000"/>
                          <a14:backgroundMark x1="85593" y1="68000" x2="69068" y2="62857"/>
                          <a14:backgroundMark x1="69068" y1="62857" x2="63559" y2="68000"/>
                        </a14:backgroundRemoval>
                      </a14:imgEffect>
                    </a14:imgLayer>
                  </a14:imgProps>
                </a:ext>
              </a:extLst>
            </a:blip>
            <a:srcRect l="6514" r="31992" b="22857"/>
            <a:stretch/>
          </p:blipFill>
          <p:spPr>
            <a:xfrm>
              <a:off x="2070694" y="3188654"/>
              <a:ext cx="1769136" cy="1645709"/>
            </a:xfrm>
            <a:prstGeom prst="rect">
              <a:avLst/>
            </a:prstGeom>
          </p:spPr>
        </p:pic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6E2AF83A-423D-2849-B122-546532591F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040" b="89950" l="9843" r="89764">
                        <a14:foregroundMark x1="34252" y1="91960" x2="49606" y2="90452"/>
                        <a14:foregroundMark x1="49606" y1="90452" x2="58268" y2="41709"/>
                        <a14:foregroundMark x1="57874" y1="42714" x2="61811" y2="23116"/>
                        <a14:foregroundMark x1="61811" y1="23116" x2="70866" y2="8040"/>
                        <a14:foregroundMark x1="70866" y1="8040" x2="86220" y2="20101"/>
                      </a14:backgroundRemoval>
                    </a14:imgEffect>
                  </a14:imgLayer>
                </a14:imgProps>
              </a:ext>
            </a:extLst>
          </a:blip>
          <a:srcRect l="12205" r="8005"/>
          <a:stretch/>
        </p:blipFill>
        <p:spPr>
          <a:xfrm>
            <a:off x="7834152" y="4422694"/>
            <a:ext cx="1758979" cy="172715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4A25EEA-13CD-9746-9DCA-ACA79B1B8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A3701"/>
              </a:clrFrom>
              <a:clrTo>
                <a:srgbClr val="FA37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4237" y1="28571" x2="47881" y2="13714"/>
                        <a14:foregroundMark x1="54237" y1="26857" x2="48729" y2="12000"/>
                        <a14:foregroundMark x1="44492" y1="18286" x2="35593" y2="11429"/>
                        <a14:backgroundMark x1="53390" y1="65714" x2="66949" y2="60571"/>
                        <a14:backgroundMark x1="66949" y1="60000" x2="76695" y2="78286"/>
                        <a14:backgroundMark x1="76695" y1="78286" x2="80508" y2="67429"/>
                        <a14:backgroundMark x1="73729" y1="65143" x2="58475" y2="72000"/>
                        <a14:backgroundMark x1="58475" y1="72000" x2="72881" y2="84000"/>
                        <a14:backgroundMark x1="72881" y1="84000" x2="85593" y2="68000"/>
                        <a14:backgroundMark x1="85593" y1="68000" x2="69068" y2="62857"/>
                        <a14:backgroundMark x1="69068" y1="62857" x2="63559" y2="68000"/>
                      </a14:backgroundRemoval>
                    </a14:imgEffect>
                  </a14:imgLayer>
                </a14:imgProps>
              </a:ext>
            </a:extLst>
          </a:blip>
          <a:srcRect l="6514" r="31992" b="22857"/>
          <a:stretch/>
        </p:blipFill>
        <p:spPr>
          <a:xfrm>
            <a:off x="7834152" y="3188654"/>
            <a:ext cx="1769136" cy="164570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C4D0F23-BEE2-DD43-BB06-B12B6046E8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78" b="98806" l="1786" r="98661">
                        <a14:foregroundMark x1="14955" y1="41791" x2="7813" y2="34627"/>
                        <a14:foregroundMark x1="7813" y1="34627" x2="6250" y2="45970"/>
                        <a14:foregroundMark x1="6250" y1="45970" x2="9598" y2="53731"/>
                        <a14:foregroundMark x1="1786" y1="32836" x2="2679" y2="37015"/>
                        <a14:foregroundMark x1="84821" y1="12836" x2="91518" y2="5373"/>
                        <a14:foregroundMark x1="91518" y1="5373" x2="91518" y2="17015"/>
                        <a14:foregroundMark x1="91518" y1="17015" x2="89955" y2="20299"/>
                        <a14:foregroundMark x1="93080" y1="13433" x2="98661" y2="5075"/>
                        <a14:foregroundMark x1="98661" y1="5075" x2="93973" y2="4478"/>
                        <a14:foregroundMark x1="28325" y1="95523" x2="30357" y2="98806"/>
                        <a14:foregroundMark x1="30357" y1="98806" x2="41741" y2="87761"/>
                        <a14:backgroundMark x1="23438" y1="89254" x2="27679" y2="961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47184">
            <a:off x="1663353" y="3901120"/>
            <a:ext cx="2583819" cy="193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3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DBA1A2-6743-4940-ACA1-E0BF8CA0B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¿Qué prometió el                 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B059FA8-3927-EE4C-BA7E-DBDC5B80E3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A3701"/>
              </a:clrFrom>
              <a:clrTo>
                <a:srgbClr val="FA37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237" y1="28571" x2="47881" y2="13714"/>
                        <a14:foregroundMark x1="54237" y1="26857" x2="48729" y2="12000"/>
                        <a14:foregroundMark x1="44492" y1="18286" x2="35593" y2="11429"/>
                        <a14:backgroundMark x1="53390" y1="65714" x2="66949" y2="60571"/>
                        <a14:backgroundMark x1="66949" y1="60000" x2="76695" y2="78286"/>
                        <a14:backgroundMark x1="76695" y1="78286" x2="80508" y2="67429"/>
                        <a14:backgroundMark x1="73729" y1="65143" x2="58475" y2="72000"/>
                        <a14:backgroundMark x1="58475" y1="72000" x2="72881" y2="84000"/>
                        <a14:backgroundMark x1="72881" y1="84000" x2="85593" y2="68000"/>
                        <a14:backgroundMark x1="85593" y1="68000" x2="69068" y2="62857"/>
                        <a14:backgroundMark x1="69068" y1="62857" x2="63559" y2="68000"/>
                      </a14:backgroundRemoval>
                    </a14:imgEffect>
                  </a14:imgLayer>
                </a14:imgProps>
              </a:ext>
            </a:extLst>
          </a:blip>
          <a:srcRect l="6514" r="31992" b="22857"/>
          <a:stretch/>
        </p:blipFill>
        <p:spPr>
          <a:xfrm>
            <a:off x="5105798" y="106787"/>
            <a:ext cx="1769136" cy="16457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66FD7A7-828F-7F42-9DA2-C1A5AD74B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9167" l="8516" r="90000">
                        <a14:foregroundMark x1="40000" y1="72917" x2="25703" y2="65104"/>
                        <a14:foregroundMark x1="25703" y1="65104" x2="26094" y2="65104"/>
                        <a14:foregroundMark x1="12266" y1="85729" x2="34141" y2="85729"/>
                        <a14:foregroundMark x1="30391" y1="96354" x2="51719" y2="89271"/>
                        <a14:foregroundMark x1="77344" y1="93542" x2="67656" y2="73542"/>
                        <a14:foregroundMark x1="67656" y1="73542" x2="61875" y2="68646"/>
                        <a14:foregroundMark x1="87969" y1="81458" x2="87969" y2="81458"/>
                        <a14:foregroundMark x1="66641" y1="72188" x2="50859" y2="70729"/>
                        <a14:foregroundMark x1="50859" y1="70729" x2="57891" y2="89896"/>
                        <a14:foregroundMark x1="57891" y1="89896" x2="57031" y2="77188"/>
                        <a14:foregroundMark x1="87422" y1="83542" x2="74531" y2="72188"/>
                        <a14:foregroundMark x1="74531" y1="72188" x2="71953" y2="72188"/>
                        <a14:foregroundMark x1="89063" y1="85000" x2="82109" y2="75729"/>
                        <a14:foregroundMark x1="66641" y1="94896" x2="82109" y2="96354"/>
                        <a14:foregroundMark x1="82109" y1="96354" x2="83203" y2="80729"/>
                        <a14:foregroundMark x1="81094" y1="99167" x2="83750" y2="85000"/>
                        <a14:foregroundMark x1="8516" y1="93542" x2="10156" y2="84271"/>
                        <a14:backgroundMark x1="64531" y1="60104" x2="33516" y2="61042"/>
                        <a14:backgroundMark x1="33516" y1="61042" x2="32344" y2="17396"/>
                        <a14:backgroundMark x1="32344" y1="17396" x2="29219" y2="44896"/>
                        <a14:backgroundMark x1="29219" y1="44896" x2="35703" y2="4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863" y="2832324"/>
            <a:ext cx="4095832" cy="30718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60DE19-71CD-C140-B07B-9236DAE76B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A3701"/>
              </a:clrFrom>
              <a:clrTo>
                <a:srgbClr val="FA37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237" y1="28571" x2="47881" y2="13714"/>
                        <a14:foregroundMark x1="54237" y1="26857" x2="48729" y2="12000"/>
                        <a14:foregroundMark x1="44492" y1="18286" x2="35593" y2="11429"/>
                        <a14:backgroundMark x1="53390" y1="65714" x2="66949" y2="60571"/>
                        <a14:backgroundMark x1="66949" y1="60000" x2="76695" y2="78286"/>
                        <a14:backgroundMark x1="76695" y1="78286" x2="80508" y2="67429"/>
                        <a14:backgroundMark x1="73729" y1="65143" x2="58475" y2="72000"/>
                        <a14:backgroundMark x1="58475" y1="72000" x2="72881" y2="84000"/>
                        <a14:backgroundMark x1="72881" y1="84000" x2="85593" y2="68000"/>
                        <a14:backgroundMark x1="85593" y1="68000" x2="69068" y2="62857"/>
                        <a14:backgroundMark x1="69068" y1="62857" x2="63559" y2="68000"/>
                      </a14:backgroundRemoval>
                    </a14:imgEffect>
                  </a14:imgLayer>
                </a14:imgProps>
              </a:ext>
            </a:extLst>
          </a:blip>
          <a:srcRect l="6514" r="31992" b="22857"/>
          <a:stretch/>
        </p:blipFill>
        <p:spPr>
          <a:xfrm>
            <a:off x="2070694" y="3188654"/>
            <a:ext cx="1769136" cy="164570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E2AF83A-423D-2849-B122-546532591FD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40" b="89950" l="9843" r="89764">
                        <a14:foregroundMark x1="34252" y1="91960" x2="49606" y2="90452"/>
                        <a14:foregroundMark x1="49606" y1="90452" x2="58268" y2="41709"/>
                        <a14:foregroundMark x1="57874" y1="42714" x2="61811" y2="23116"/>
                        <a14:foregroundMark x1="61811" y1="23116" x2="70866" y2="8040"/>
                        <a14:foregroundMark x1="70866" y1="8040" x2="86220" y2="20101"/>
                      </a14:backgroundRemoval>
                    </a14:imgEffect>
                  </a14:imgLayer>
                </a14:imgProps>
              </a:ext>
            </a:extLst>
          </a:blip>
          <a:srcRect l="12205" r="8005"/>
          <a:stretch/>
        </p:blipFill>
        <p:spPr>
          <a:xfrm>
            <a:off x="7834152" y="4422694"/>
            <a:ext cx="1758979" cy="172715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4A25EEA-13CD-9746-9DCA-ACA79B1B88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A3701"/>
              </a:clrFrom>
              <a:clrTo>
                <a:srgbClr val="FA37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4237" y1="28571" x2="47881" y2="13714"/>
                        <a14:foregroundMark x1="54237" y1="26857" x2="48729" y2="12000"/>
                        <a14:foregroundMark x1="44492" y1="18286" x2="35593" y2="11429"/>
                        <a14:backgroundMark x1="53390" y1="65714" x2="66949" y2="60571"/>
                        <a14:backgroundMark x1="66949" y1="60000" x2="76695" y2="78286"/>
                        <a14:backgroundMark x1="76695" y1="78286" x2="80508" y2="67429"/>
                        <a14:backgroundMark x1="73729" y1="65143" x2="58475" y2="72000"/>
                        <a14:backgroundMark x1="58475" y1="72000" x2="72881" y2="84000"/>
                        <a14:backgroundMark x1="72881" y1="84000" x2="85593" y2="68000"/>
                        <a14:backgroundMark x1="85593" y1="68000" x2="69068" y2="62857"/>
                        <a14:backgroundMark x1="69068" y1="62857" x2="63559" y2="68000"/>
                      </a14:backgroundRemoval>
                    </a14:imgEffect>
                  </a14:imgLayer>
                </a14:imgProps>
              </a:ext>
            </a:extLst>
          </a:blip>
          <a:srcRect l="6514" r="31992" b="22857"/>
          <a:stretch/>
        </p:blipFill>
        <p:spPr>
          <a:xfrm>
            <a:off x="7834152" y="3188654"/>
            <a:ext cx="1769136" cy="164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16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C0381289-73D0-4544-8212-4B4222E35FFA}"/>
              </a:ext>
            </a:extLst>
          </p:cNvPr>
          <p:cNvSpPr/>
          <p:nvPr/>
        </p:nvSpPr>
        <p:spPr>
          <a:xfrm>
            <a:off x="4648328" y="-776363"/>
            <a:ext cx="5245347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1300" b="1" dirty="0">
                <a:solidFill>
                  <a:srgbClr val="FF0000"/>
                </a:solidFill>
                <a:cs typeface="Cooper Black"/>
              </a:rPr>
              <a:t>  e</a:t>
            </a:r>
            <a:endParaRPr lang="es-CL" sz="41300" dirty="0">
              <a:solidFill>
                <a:srgbClr val="FF0000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E6F9DF2-1185-7143-873E-2A390D8DF14D}"/>
              </a:ext>
            </a:extLst>
          </p:cNvPr>
          <p:cNvSpPr/>
          <p:nvPr/>
        </p:nvSpPr>
        <p:spPr>
          <a:xfrm>
            <a:off x="1151468" y="0"/>
            <a:ext cx="999066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1300" b="1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endParaRPr lang="es-CL" sz="41300" dirty="0">
              <a:solidFill>
                <a:srgbClr val="FF0000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670EA5C-498D-4548-8F66-5B95A63546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44" b="90000" l="4222" r="94000">
                        <a14:foregroundMark x1="36444" y1="35778" x2="36889" y2="50222"/>
                        <a14:foregroundMark x1="64000" y1="40889" x2="64000" y2="56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98452" y="4237613"/>
            <a:ext cx="1581835" cy="158183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0B9E076-A14E-124D-86C4-3A7B185F0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32" y="4839252"/>
            <a:ext cx="2853235" cy="198964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D8E21F-1F8F-4B41-BAD9-C657046C55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8" b="89984" l="10000" r="91308">
                        <a14:foregroundMark x1="21385" y1="89596" x2="27000" y2="86646"/>
                        <a14:foregroundMark x1="24769" y1="87422" x2="29462" y2="81755"/>
                        <a14:foregroundMark x1="91308" y1="68634" x2="91308" y2="68634"/>
                      </a14:backgroundRemoval>
                    </a14:imgEffect>
                  </a14:imgLayer>
                </a14:imgProps>
              </a:ext>
            </a:extLst>
          </a:blip>
          <a:srcRect l="15846" t="10832" r="15167" b="7193"/>
          <a:stretch/>
        </p:blipFill>
        <p:spPr>
          <a:xfrm>
            <a:off x="7478081" y="5478835"/>
            <a:ext cx="998863" cy="117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8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766 -0.53472 L -0.19388 -0.031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1 -0.52963 L 0.08086 -0.529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1 -0.29977 L 0.03763 -0.29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80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388 -0.03101 L 2.08333E-7 -0.0321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83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568 -0.32592 C 0.34583 -0.32778 0.40339 -0.33079 0.46328 -0.33611 C 0.46211 -0.35486 0.46003 -0.38356 0.45169 -0.40046 C 0.44674 -0.41018 0.44219 -0.4206 0.4362 -0.4287 C 0.43229 -0.43403 0.42474 -0.44421 0.42474 -0.44398 C 0.42161 -0.45671 0.41589 -0.45856 0.40924 -0.46736 C 0.40052 -0.47893 0.41081 -0.47268 0.39948 -0.47754 C 0.39141 -0.48518 0.38646 -0.48588 0.37643 -0.48773 C 0.35117 -0.49884 0.36875 -0.49329 0.3224 -0.49051 C 0.31615 -0.48773 0.31302 -0.4831 0.3069 -0.48032 C 0.30182 -0.47361 0.29583 -0.46991 0.29141 -0.46227 C 0.2849 -0.45092 0.28229 -0.44004 0.27604 -0.4287 C 0.27161 -0.40602 0.26211 -0.3868 0.25677 -0.36435 C 0.25221 -0.3 0.23607 -0.20741 0.26432 -0.15625 C 0.26693 -0.14653 0.26823 -0.1419 0.27604 -0.13842 C 0.27865 -0.13495 0.2849 -0.12523 0.28958 -0.12291 C 0.29492 -0.12037 0.30781 -0.11713 0.31458 -0.11528 C 0.35612 -0.11666 0.39375 -0.10879 0.43047 -0.1331 C 0.4362 -0.1412 0.44596 -0.14629 0.45352 -0.15116 C 0.45703 -0.16389 0.4582 -0.15764 0.46523 -0.16643 " pathEditMode="relative" rAng="0" ptsTypes="AAAAAAAAAAAAAAAAAAAA">
                                      <p:cBhvr>
                                        <p:cTn id="22" dur="5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C0381289-73D0-4544-8212-4B4222E35FFA}"/>
              </a:ext>
            </a:extLst>
          </p:cNvPr>
          <p:cNvSpPr/>
          <p:nvPr/>
        </p:nvSpPr>
        <p:spPr>
          <a:xfrm>
            <a:off x="4648328" y="-776363"/>
            <a:ext cx="5245347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1300" b="1" dirty="0">
                <a:solidFill>
                  <a:srgbClr val="FF0000"/>
                </a:solidFill>
                <a:cs typeface="Cooper Black"/>
              </a:rPr>
              <a:t>  e</a:t>
            </a:r>
            <a:endParaRPr lang="es-CL" sz="41300" dirty="0">
              <a:solidFill>
                <a:srgbClr val="FF0000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E6F9DF2-1185-7143-873E-2A390D8DF14D}"/>
              </a:ext>
            </a:extLst>
          </p:cNvPr>
          <p:cNvSpPr/>
          <p:nvPr/>
        </p:nvSpPr>
        <p:spPr>
          <a:xfrm>
            <a:off x="1151468" y="0"/>
            <a:ext cx="999066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1300" b="1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endParaRPr lang="es-CL" sz="41300" dirty="0">
              <a:solidFill>
                <a:srgbClr val="FF0000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2931E80-550F-F14A-A489-98CEB792F2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8" b="89984" l="10000" r="91308">
                        <a14:foregroundMark x1="21385" y1="89596" x2="27000" y2="86646"/>
                        <a14:foregroundMark x1="24769" y1="87422" x2="29462" y2="81755"/>
                        <a14:foregroundMark x1="91308" y1="68634" x2="91308" y2="68634"/>
                      </a14:backgroundRemoval>
                    </a14:imgEffect>
                  </a14:imgLayer>
                </a14:imgProps>
              </a:ext>
            </a:extLst>
          </a:blip>
          <a:srcRect l="15846" t="10832" r="15167" b="7193"/>
          <a:stretch/>
        </p:blipFill>
        <p:spPr>
          <a:xfrm>
            <a:off x="475766" y="4957396"/>
            <a:ext cx="1351403" cy="159101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A4A00AD-AF04-9D47-88CE-ED4AA2567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383" y="4758079"/>
            <a:ext cx="2853235" cy="19896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D52693D-C208-6445-A984-8009CC5BBE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8" b="89984" l="10000" r="91308">
                        <a14:foregroundMark x1="21385" y1="89596" x2="27000" y2="86646"/>
                        <a14:foregroundMark x1="24769" y1="87422" x2="29462" y2="81755"/>
                        <a14:foregroundMark x1="91308" y1="68634" x2="91308" y2="68634"/>
                      </a14:backgroundRemoval>
                    </a14:imgEffect>
                  </a14:imgLayer>
                </a14:imgProps>
              </a:ext>
            </a:extLst>
          </a:blip>
          <a:srcRect l="15846" t="10832" r="15167" b="7193"/>
          <a:stretch/>
        </p:blipFill>
        <p:spPr>
          <a:xfrm>
            <a:off x="6962052" y="5302392"/>
            <a:ext cx="998863" cy="117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1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703 -0.13773 C 0.23998 -0.13171 0.24818 -0.13357 0.21667 -0.13773 C 0.21524 -0.13796 0.21393 -0.13982 0.2125 -0.14028 C 0.20925 -0.14144 0.20599 -0.14167 0.20274 -0.14259 C 0.19909 -0.14398 0.19531 -0.14607 0.19167 -0.14769 C 0.18984 -0.14838 0.18789 -0.14908 0.18607 -0.15 C 0.17604 -0.15602 0.18854 -0.14884 0.17643 -0.15509 C 0.17096 -0.15787 0.17201 -0.1588 0.16524 -0.15995 C 0.13998 -0.16482 0.09375 -0.16435 0.07774 -0.16482 C 0.0763 -0.16667 0.07474 -0.16783 0.07357 -0.16991 C 0.0724 -0.17199 0.07149 -0.17454 0.07083 -0.17732 C 0.0694 -0.18241 0.06849 -0.19236 0.06797 -0.19699 C 0.06849 -0.24653 0.0694 -0.29583 0.0694 -0.34514 C 0.0694 -0.43171 0.06888 -0.51806 0.06797 -0.6044 C 0.06797 -0.61273 0.06563 -0.62107 0.06667 -0.62917 C 0.06693 -0.63171 0.0694 -0.62755 0.07083 -0.62662 C 0.08294 -0.6206 0.07044 -0.62778 0.08047 -0.62176 C 0.09063 -0.62269 0.10091 -0.62315 0.11107 -0.62431 C 0.11484 -0.62477 0.11849 -0.62546 0.12214 -0.62662 C 0.12591 -0.62801 0.12943 -0.63148 0.13333 -0.63171 L 0.16393 -0.63403 L 0.22643 -0.63171 C 0.228 -0.63148 0.23425 -0.62801 0.23607 -0.62662 C 0.23841 -0.62523 0.24557 -0.62222 0.2431 -0.62176 C 0.2362 -0.6206 0.22917 -0.62338 0.22227 -0.62431 C 0.19427 -0.63264 0.20651 -0.62986 0.15 -0.62431 C 0.14623 -0.62384 0.14271 -0.62014 0.1388 -0.61921 C 0.13464 -0.61852 0.13047 -0.61783 0.1263 -0.6169 C 0.12357 -0.6162 0.12083 -0.61505 0.11797 -0.61435 C 0.09935 -0.61065 0.08151 -0.61065 0.0625 -0.60949 C 0.06289 -0.60208 0.06354 -0.59468 0.0638 -0.58727 C 0.06498 -0.55139 0.06484 -0.51667 0.06667 -0.48102 C 0.06745 -0.46505 0.06758 -0.47014 0.0694 -0.4588 C 0.06992 -0.45556 0.07018 -0.45208 0.07083 -0.44884 C 0.07162 -0.44398 0.07357 -0.43403 0.07357 -0.43403 C 0.07396 -0.42824 0.075 -0.42269 0.075 -0.4169 C 0.075 -0.4037 0.07109 -0.38982 0.07357 -0.37732 C 0.07396 -0.37523 0.08373 -0.38449 0.08607 -0.38472 L 0.1138 -0.38727 C 0.11576 -0.38796 0.11758 -0.38889 0.1194 -0.38958 C 0.13242 -0.39421 0.14206 -0.39421 0.1569 -0.39468 C 0.1875 -0.39514 0.2181 -0.39468 0.24857 -0.39468 " pathEditMode="relative" ptsTypes="AAAAAAAAAAAAAAAAAAAAAAAAAAAAAAAAAAAAAAAAAA">
                                      <p:cBhvr>
                                        <p:cTn id="6" dur="5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083 -0.27616 C 0.66849 -0.27361 0.66615 -0.27107 0.66393 -0.26875 C 0.6625 -0.26713 0.66133 -0.26435 0.65977 -0.26366 C 0.6556 -0.26181 0.65143 -0.26204 0.64727 -0.26111 C 0.63932 -0.26204 0.63151 -0.2625 0.62357 -0.26366 C 0.61979 -0.26435 0.60781 -0.27037 0.6056 -0.27107 C 0.60326 -0.27199 0.60091 -0.27269 0.59857 -0.27361 C 0.59675 -0.27431 0.59492 -0.27546 0.5931 -0.27616 C 0.59024 -0.27708 0.5875 -0.27778 0.58477 -0.27847 L 0.57643 -0.28357 C 0.575 -0.28426 0.57357 -0.28472 0.57227 -0.28588 C 0.56537 -0.29213 0.56862 -0.28982 0.5625 -0.29329 C 0.55977 -0.29653 0.55599 -0.29838 0.55417 -0.30324 C 0.55026 -0.31343 0.55261 -0.30857 0.54727 -0.31806 C 0.54219 -0.34514 0.55026 -0.30417 0.5431 -0.33287 C 0.54193 -0.3375 0.54128 -0.34283 0.54024 -0.34769 C 0.53984 -0.35023 0.53971 -0.35301 0.53893 -0.35509 L 0.53607 -0.3625 C 0.53516 -0.36736 0.53333 -0.37199 0.53333 -0.37732 C 0.53373 -0.40347 0.53008 -0.45718 0.53607 -0.49329 C 0.53698 -0.49838 0.53802 -0.50324 0.53893 -0.5081 L 0.54167 -0.52292 C 0.54219 -0.52546 0.54232 -0.52824 0.5431 -0.53033 L 0.54583 -0.53773 C 0.54831 -0.55093 0.54557 -0.54028 0.55143 -0.55255 C 0.55248 -0.55486 0.553 -0.55787 0.55417 -0.55995 C 0.55534 -0.56227 0.55703 -0.5632 0.55833 -0.56505 C 0.5599 -0.56713 0.56068 -0.5713 0.5625 -0.57245 C 0.56602 -0.57477 0.56992 -0.57408 0.57357 -0.57477 C 0.58425 -0.57408 0.59492 -0.57431 0.6056 -0.57245 C 0.60846 -0.57199 0.61107 -0.56921 0.61393 -0.56736 L 0.6181 -0.56505 C 0.62995 -0.55093 0.61484 -0.56783 0.62643 -0.55764 C 0.64037 -0.54514 0.61901 -0.56065 0.63607 -0.54769 C 0.6375 -0.54676 0.63893 -0.5463 0.64024 -0.54514 C 0.6418 -0.54398 0.64297 -0.54144 0.6444 -0.54028 C 0.64714 -0.5382 0.65274 -0.53542 0.65274 -0.53542 C 0.66042 -0.52639 0.65391 -0.53542 0.65977 -0.52292 C 0.66094 -0.52037 0.66263 -0.51829 0.66393 -0.51551 C 0.66589 -0.51088 0.66758 -0.50579 0.6694 -0.5007 L 0.67227 -0.49329 C 0.67266 -0.49097 0.67292 -0.4882 0.67357 -0.48588 C 0.67435 -0.48333 0.6763 -0.48148 0.67643 -0.47847 C 0.67682 -0.46134 0.67617 -0.44398 0.675 -0.42662 C 0.67474 -0.42384 0.67357 -0.42083 0.67227 -0.41921 C 0.66966 -0.41644 0.66393 -0.41435 0.66393 -0.41435 L 0.53203 -0.4169 " pathEditMode="relative" ptsTypes="AAAAAAAAAAAAAAAAAAAAAAAAAAAAAAAAAAAAAAAAAAAAAAA">
                                      <p:cBhvr>
                                        <p:cTn id="10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70F779-CD76-3944-A845-1452D8D9FF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86" t="3932" r="1045" b="2818"/>
          <a:stretch/>
        </p:blipFill>
        <p:spPr>
          <a:xfrm>
            <a:off x="118533" y="169333"/>
            <a:ext cx="5486402" cy="40378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2F11BAE-2E3B-F442-A33C-E0D01DB164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83" t="5972" r="3273" b="3195"/>
          <a:stretch/>
        </p:blipFill>
        <p:spPr>
          <a:xfrm>
            <a:off x="5892797" y="169332"/>
            <a:ext cx="5486401" cy="403780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F9B623-C87C-5048-81C3-5B8F0140C0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8" b="89984" l="10000" r="91308">
                        <a14:foregroundMark x1="21385" y1="89596" x2="27000" y2="86646"/>
                        <a14:foregroundMark x1="24769" y1="87422" x2="29462" y2="81755"/>
                        <a14:foregroundMark x1="91308" y1="68634" x2="91308" y2="68634"/>
                      </a14:backgroundRemoval>
                    </a14:imgEffect>
                  </a14:imgLayer>
                </a14:imgProps>
              </a:ext>
            </a:extLst>
          </a:blip>
          <a:srcRect l="15846" t="10832" r="15167" b="7193"/>
          <a:stretch/>
        </p:blipFill>
        <p:spPr>
          <a:xfrm>
            <a:off x="475767" y="4957396"/>
            <a:ext cx="1039044" cy="12232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8A154DF-00FB-6A46-AD39-3EB12A56E7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2366" y="4758079"/>
            <a:ext cx="2853235" cy="198964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42FE119-EDDA-0D47-ABBA-65F3C56A64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38" b="89984" l="10000" r="91308">
                        <a14:foregroundMark x1="21385" y1="89596" x2="27000" y2="86646"/>
                        <a14:foregroundMark x1="24769" y1="87422" x2="29462" y2="81755"/>
                        <a14:foregroundMark x1="91308" y1="68634" x2="91308" y2="68634"/>
                      </a14:backgroundRemoval>
                    </a14:imgEffect>
                  </a14:imgLayer>
                </a14:imgProps>
              </a:ext>
            </a:extLst>
          </a:blip>
          <a:srcRect l="15846" t="10832" r="15167" b="7193"/>
          <a:stretch/>
        </p:blipFill>
        <p:spPr>
          <a:xfrm>
            <a:off x="9148351" y="5541777"/>
            <a:ext cx="815953" cy="96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1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13 -0.23403 C -0.07174 -0.24977 -0.07174 -0.26551 -0.07083 -0.28102 C -0.07044 -0.28773 -0.06927 -0.29445 -0.0681 -0.3007 C -0.06445 -0.31991 -0.06641 -0.31088 -0.0625 -0.32801 C -0.06198 -0.33195 -0.06185 -0.33635 -0.06107 -0.34028 C -0.05963 -0.34815 -0.05495 -0.35949 -0.05286 -0.36505 L -0.05 -0.37269 C -0.04609 -0.39283 -0.0526 -0.36065 -0.0431 -0.39491 C -0.04115 -0.40139 -0.0388 -0.40741 -0.03763 -0.41435 C -0.03698 -0.4169 -0.03698 -0.41968 -0.03607 -0.42176 C -0.03503 -0.42454 -0.03346 -0.42662 -0.0319 -0.4294 C -0.03164 -0.44005 -0.03164 -0.45093 -0.0306 -0.46158 C -0.03021 -0.46505 -0.02851 -0.4676 -0.02773 -0.47107 C -0.02656 -0.47755 -0.02591 -0.48426 -0.025 -0.49098 C -0.02461 -0.49422 -0.02435 -0.49746 -0.02357 -0.5007 C -0.02331 -0.50348 -0.02279 -0.50579 -0.0224 -0.5081 C -0.02148 -0.51158 -0.02044 -0.51459 -0.01953 -0.51806 C -0.01862 -0.52199 -0.01758 -0.52616 -0.0168 -0.53033 C -0.01615 -0.53287 -0.01588 -0.53542 -0.01523 -0.53797 C -0.01445 -0.54121 -0.01328 -0.54422 -0.0125 -0.54769 C -0.01198 -0.55 -0.01159 -0.55255 -0.01107 -0.5551 C -0.01016 -0.56088 -0.0095 -0.56667 -0.00833 -0.57223 C -0.00768 -0.5757 -0.00638 -0.57894 -0.0056 -0.58241 C -0.00495 -0.58449 -0.00482 -0.5875 -0.00417 -0.58982 C -0.00338 -0.59329 -0.00221 -0.59607 -0.00156 -0.59954 C -0.00091 -0.60209 -0.00065 -0.6044 -6.25E-7 -0.60718 C 0.00208 -0.61598 0.00274 -0.61667 0.0056 -0.62408 C 0.00899 -0.64283 0.00417 -0.61991 0.00977 -0.63912 C 0.01042 -0.64121 0.01042 -0.64422 0.01107 -0.6463 C 0.01315 -0.6551 0.0138 -0.65625 0.01667 -0.66366 C 0.01706 -0.6669 0.01732 -0.67037 0.01797 -0.67361 C 0.01992 -0.68218 0.02357 -0.69074 0.0263 -0.69815 L 0.02904 -0.70579 C 0.03229 -0.72292 0.02813 -0.70162 0.0332 -0.72292 C 0.03672 -0.73727 0.03203 -0.72338 0.0375 -0.73773 C 0.03984 -0.75116 0.03815 -0.74005 0.0401 -0.75996 C 0.04115 -0.76806 0.04284 -0.78449 0.04284 -0.78426 C 0.0526 -0.75903 0.03802 -0.79861 0.04844 -0.76736 C 0.05013 -0.76227 0.05417 -0.75255 0.05417 -0.75232 C 0.05456 -0.75 0.05482 -0.74746 0.05547 -0.74514 C 0.05716 -0.73982 0.06003 -0.73588 0.06107 -0.73033 L 0.06667 -0.7007 C 0.06706 -0.69815 0.06719 -0.69537 0.06797 -0.69329 L 0.07083 -0.68588 L 0.0776 -0.64885 L 0.08047 -0.63403 C 0.08099 -0.63172 0.08112 -0.62894 0.08177 -0.62685 C 0.08281 -0.62338 0.08385 -0.62014 0.08464 -0.61667 C 0.08867 -0.59931 0.08633 -0.60695 0.0888 -0.59213 C 0.08958 -0.58704 0.09076 -0.58241 0.09167 -0.57732 L 0.09297 -0.56991 C 0.09427 -0.56227 0.09466 -0.56019 0.09714 -0.55255 C 0.09896 -0.54746 0.10156 -0.54329 0.10274 -0.53797 C 0.10326 -0.53519 0.10326 -0.53264 0.10417 -0.53033 C 0.10573 -0.52523 0.10964 -0.51551 0.10964 -0.51528 L 0.11237 -0.5007 C 0.11289 -0.49838 0.11341 -0.49584 0.1138 -0.49352 C 0.11537 -0.48172 0.11693 -0.47269 0.11797 -0.46158 C 0.12109 -0.42917 0.11758 -0.4588 0.1207 -0.41435 C 0.12122 -0.40648 0.12396 -0.39676 0.12487 -0.38959 C 0.12539 -0.38635 0.12591 -0.38334 0.12617 -0.3801 C 0.12787 -0.36667 0.12721 -0.36667 0.12904 -0.35533 C 0.12995 -0.35 0.13125 -0.3456 0.1319 -0.34028 C 0.13216 -0.33681 0.1332 -0.32477 0.13451 -0.3206 C 0.1362 -0.31528 0.13919 -0.31135 0.14024 -0.30579 L 0.1444 -0.28357 L 0.1457 -0.27616 C 0.14518 -0.27361 0.14531 -0.2669 0.1444 -0.26875 C 0.14219 -0.27246 0.14258 -0.27848 0.14154 -0.28357 L 0.13737 -0.30579 C 0.13685 -0.3081 0.1362 -0.31065 0.13607 -0.3132 C 0.13555 -0.31736 0.13516 -0.32153 0.13451 -0.32547 C 0.13372 -0.33056 0.1319 -0.34028 0.1319 -0.34005 C 0.13073 -0.35324 0.13021 -0.35973 0.12904 -0.37269 C 0.12904 -0.37385 0.12695 -0.39236 0.12617 -0.39491 C 0.12487 -0.4 0.12253 -0.40463 0.1207 -0.40949 L 0.11797 -0.4169 C 0.11758 -0.41945 0.11693 -0.42176 0.11654 -0.42431 C 0.11589 -0.42824 0.11719 -0.43473 0.11524 -0.43681 C 0.11341 -0.43797 0.11563 -0.42755 0.1138 -0.42662 C 0.10521 -0.42315 0.09609 -0.425 0.0875 -0.42431 C 0.07578 -0.425 0.06432 -0.425 0.05274 -0.42662 C 0.04609 -0.42755 0.0332 -0.43172 0.0332 -0.43148 C 0.01589 -0.42986 0.01732 -0.43125 0.0056 -0.42662 C -0.00417 -0.42315 0.00391 -0.42616 -0.00417 -0.42176 C -0.00599 -0.42084 -0.00794 -0.42014 -0.00976 -0.41945 C -0.01107 -0.41875 -0.01237 -0.4169 -0.01393 -0.4169 C -0.02174 -0.41621 -0.02969 -0.4169 -0.03763 -0.4169 " pathEditMode="relative" rAng="0" ptsTypes="AAAAAAAAAAAAAAAAAAAAAAAAAAAAAAAAAAAAAAAAAAAAAAAAAAAAAAAAAAAAAAAAAAAAAAAAAAAAAAAAAAAAAAAA">
                                      <p:cBhvr>
                                        <p:cTn id="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98" y="-2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417 -0.55255 C 0.35182 -0.55417 0.34935 -0.55556 0.34714 -0.55764 C 0.33646 -0.56713 0.34935 -0.5588 0.3388 -0.56505 C 0.32396 -0.58264 0.34649 -0.5551 0.33047 -0.57732 C 0.32331 -0.58727 0.32435 -0.58588 0.31797 -0.58959 C 0.31667 -0.59121 0.31537 -0.59329 0.3138 -0.59468 C 0.3112 -0.59676 0.30833 -0.59792 0.30547 -0.59954 C 0.30417 -0.60023 0.30274 -0.60139 0.3013 -0.60209 C 0.29948 -0.60278 0.29766 -0.60348 0.29583 -0.6044 C 0.29297 -0.60602 0.29037 -0.6081 0.2875 -0.60949 C 0.28568 -0.61019 0.28372 -0.61088 0.2819 -0.61181 C 0.28047 -0.6125 0.27917 -0.61389 0.27774 -0.61435 C 0.27175 -0.61574 0.26576 -0.61598 0.25977 -0.6169 C 0.24675 -0.62246 0.253 -0.62084 0.22917 -0.6169 C 0.22774 -0.61644 0.22643 -0.61505 0.225 -0.61435 C 0.22266 -0.6132 0.22031 -0.61297 0.2181 -0.61181 C 0.21524 -0.61042 0.20977 -0.60695 0.20977 -0.60672 L 0.20143 -0.59699 L 0.19727 -0.59213 C 0.19635 -0.58959 0.1957 -0.58681 0.1944 -0.58473 C 0.19323 -0.58264 0.19141 -0.58195 0.19024 -0.57986 C 0.18815 -0.57523 0.18711 -0.56922 0.18477 -0.56505 C 0.18333 -0.5625 0.18177 -0.56019 0.1806 -0.55764 C 0.17852 -0.55278 0.17682 -0.54769 0.175 -0.54283 L 0.17227 -0.53542 L 0.1681 -0.5132 L 0.16667 -0.50579 C 0.16328 -0.45139 0.16432 -0.47662 0.16667 -0.37732 C 0.1668 -0.37385 0.16771 -0.37084 0.1681 -0.36736 C 0.1707 -0.34653 0.16797 -0.36343 0.17227 -0.34028 C 0.17266 -0.33773 0.17266 -0.33473 0.1737 -0.33287 L 0.17787 -0.32547 C 0.1793 -0.31783 0.1806 -0.3081 0.18477 -0.30324 C 0.1875 -0.3 0.19076 -0.29769 0.1931 -0.29329 C 0.2026 -0.27639 0.19818 -0.28241 0.2056 -0.27361 C 0.20651 -0.27107 0.20703 -0.26806 0.20833 -0.26621 C 0.20951 -0.26459 0.2112 -0.26505 0.2125 -0.26366 C 0.21406 -0.2625 0.21524 -0.26019 0.21667 -0.2588 C 0.21797 -0.25764 0.21953 -0.25764 0.22083 -0.25625 C 0.2224 -0.2551 0.22344 -0.25255 0.225 -0.25139 C 0.22774 -0.24931 0.23333 -0.24653 0.23333 -0.2463 C 0.24622 -0.24723 0.25925 -0.24746 0.27214 -0.24885 C 0.27461 -0.24931 0.27682 -0.25023 0.27917 -0.25139 C 0.2819 -0.25278 0.2875 -0.25625 0.2875 -0.25602 C 0.29948 -0.2706 0.29141 -0.26343 0.3013 -0.26875 C 0.30417 -0.27014 0.3069 -0.27199 0.30964 -0.27361 L 0.3138 -0.27616 C 0.32122 -0.28496 0.3168 -0.27894 0.3263 -0.29584 C 0.32774 -0.29838 0.32891 -0.30139 0.33047 -0.30324 L 0.33464 -0.3081 C 0.33815 -0.32685 0.33346 -0.30394 0.3388 -0.32292 C 0.34453 -0.34352 0.33438 -0.31459 0.34297 -0.34028 C 0.34466 -0.34537 0.34675 -0.35023 0.34857 -0.3551 L 0.3513 -0.3625 C 0.35091 -0.41181 0.35078 -0.46135 0.35 -0.51065 C 0.34987 -0.51574 0.34909 -0.5206 0.34857 -0.52547 C 0.34779 -0.53218 0.34583 -0.54514 0.34583 -0.54491 C 0.34622 -0.46783 0.34622 -0.39051 0.34714 -0.3132 C 0.34714 -0.30973 0.34844 -0.30672 0.34857 -0.30324 C 0.34896 -0.28033 0.34857 -0.25718 0.34857 -0.23403 " pathEditMode="relative" rAng="0" ptsTypes="AAAAAAAAAAAAAAAAAAAAAAAAAAAAAAAAAAAAAAAAAAAAAAAAAAAAAAAAAAAA">
                                      <p:cBhvr>
                                        <p:cTn id="1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2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477 -0.77963 C 0.56328 -0.77199 0.58255 -0.77801 0.53464 -0.77963 L 0.44167 -0.78218 C 0.42917 -0.78125 0.41016 -0.79908 0.40417 -0.77963 C 0.39297 -0.74445 0.40365 -0.69908 0.40274 -0.6588 C 0.4026 -0.65602 0.40169 -0.65394 0.4013 -0.65139 C 0.40078 -0.64723 0.40052 -0.64306 0.4 -0.63889 C 0.39922 -0.63403 0.39805 -0.62917 0.39714 -0.62408 L 0.3944 -0.60926 C 0.39388 -0.60695 0.39323 -0.6044 0.39297 -0.60185 L 0.39167 -0.58959 C 0.39206 -0.56667 0.39258 -0.54352 0.39297 -0.52037 C 0.39375 -0.47709 0.39297 -0.43681 0.39583 -0.39468 C 0.39792 -0.36343 0.39727 -0.36945 0.4 -0.35023 C 0.39948 -0.32639 0.39935 -0.30232 0.39857 -0.27848 C 0.39844 -0.27431 0.39714 -0.27037 0.39714 -0.26621 C 0.39714 -0.25301 0.39805 -0.23982 0.39857 -0.22662 C 0.4 -0.22848 0.40117 -0.23033 0.40274 -0.23172 C 0.4112 -0.23912 0.42604 -0.23218 0.4319 -0.23172 C 0.4388 -0.23241 0.44583 -0.23287 0.45274 -0.23403 C 0.45508 -0.23449 0.45729 -0.23658 0.45964 -0.23658 C 0.46797 -0.23658 0.4763 -0.23449 0.48464 -0.23403 L 0.57917 -0.23172 L 0.4388 -0.22917 C 0.43229 -0.22917 0.42578 -0.22986 0.4194 -0.23172 C 0.41576 -0.23287 0.41276 -0.23866 0.40964 -0.24144 C 0.39818 -0.25185 0.41328 -0.23473 0.4013 -0.24885 C 0.40039 -0.25394 0.39844 -0.25857 0.39857 -0.26366 C 0.39896 -0.31644 0.39909 -0.36898 0.4 -0.42176 C 0.4 -0.4257 0.40234 -0.45394 0.40274 -0.4588 C 0.40221 -0.48172 0.40052 -0.50486 0.4013 -0.52778 C 0.40143 -0.53079 0.40378 -0.53241 0.40547 -0.53287 C 0.41888 -0.53588 0.44583 -0.53773 0.44583 -0.5375 L 0.45833 -0.54514 L 0.4625 -0.54769 L 0.5013 -0.54514 C 0.50508 -0.54491 0.50872 -0.54375 0.5125 -0.5426 C 0.52318 -0.53959 0.51263 -0.54051 0.525 -0.53773 C 0.5263 -0.5375 0.52774 -0.53773 0.52917 -0.53773 " pathEditMode="relative" rAng="0" ptsTypes="AAAAAAAAAAAAAAAAAAAAAAAAAAAAAAAAAAAAAAA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1" y="2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37 -0.47107 C 0.6638 -0.45672 0.62109 -0.47107 0.7306 -0.46598 C 0.73294 -0.46598 0.73516 -0.46412 0.7375 -0.46366 C 0.74492 -0.46181 0.75234 -0.46065 0.75977 -0.45857 L 0.7694 -0.45625 C 0.78151 -0.45695 0.79349 -0.45718 0.8056 -0.45857 C 0.80964 -0.45926 0.81042 -0.46297 0.81393 -0.46598 C 0.81524 -0.46736 0.81667 -0.46783 0.8181 -0.46852 C 0.8194 -0.47014 0.8207 -0.47223 0.82227 -0.47338 C 0.82396 -0.47477 0.82721 -0.47269 0.82774 -0.47593 C 0.82865 -0.48102 0.82591 -0.48588 0.825 -0.49074 L 0.82227 -0.50556 L 0.82083 -0.51297 L 0.8194 -0.52037 C 0.81901 -0.52523 0.81901 -0.53056 0.8181 -0.53519 C 0.81758 -0.53797 0.81602 -0.54005 0.81524 -0.5426 C 0.80951 -0.56297 0.81901 -0.53611 0.81107 -0.55741 C 0.81003 -0.56343 0.80964 -0.56736 0.8069 -0.57223 C 0.80573 -0.57431 0.80417 -0.57547 0.80274 -0.57709 C 0.80091 -0.58218 0.8 -0.58866 0.79727 -0.5919 C 0.78229 -0.60973 0.80495 -0.58218 0.78893 -0.6044 C 0.7862 -0.6081 0.78333 -0.61088 0.7806 -0.61412 C 0.77917 -0.61598 0.778 -0.61829 0.77643 -0.61922 C 0.7612 -0.62824 0.78425 -0.61389 0.7681 -0.62662 C 0.76537 -0.62871 0.75977 -0.63148 0.75977 -0.63125 C 0.7569 -0.63473 0.75378 -0.63727 0.75143 -0.64144 C 0.75 -0.64375 0.74883 -0.64676 0.74727 -0.64885 C 0.74596 -0.65023 0.7444 -0.65 0.7431 -0.65116 C 0.74154 -0.65255 0.74037 -0.6551 0.73893 -0.65625 C 0.73893 -0.65602 0.72852 -0.66227 0.72643 -0.66366 L 0.72227 -0.66598 C 0.71211 -0.66528 0.70182 -0.66505 0.69167 -0.66366 C 0.6875 -0.66297 0.68151 -0.65394 0.67917 -0.65116 C 0.67175 -0.64236 0.67617 -0.64838 0.66667 -0.63148 C 0.66524 -0.62894 0.66367 -0.62709 0.6625 -0.62408 C 0.66159 -0.62153 0.66081 -0.61898 0.65977 -0.61667 C 0.65573 -0.6081 0.65234 -0.60695 0.65 -0.59445 C 0.64805 -0.58426 0.64948 -0.58935 0.64583 -0.57963 C 0.64492 -0.57315 0.64427 -0.56644 0.6431 -0.55996 L 0.63477 -0.51551 C 0.63425 -0.51297 0.63372 -0.51065 0.63333 -0.5081 L 0.6306 -0.4882 C 0.63008 -0.48172 0.62982 -0.475 0.62917 -0.46852 C 0.62891 -0.46528 0.62813 -0.46204 0.62774 -0.45857 C 0.62721 -0.45139 0.62682 -0.44375 0.62643 -0.43635 C 0.62682 -0.42824 0.62695 -0.41991 0.62774 -0.41181 C 0.62878 -0.40185 0.63073 -0.39815 0.6319 -0.38959 C 0.63542 -0.36482 0.63359 -0.37616 0.6375 -0.35486 L 0.63893 -0.34746 C 0.63932 -0.34514 0.63945 -0.34236 0.64024 -0.34005 L 0.6431 -0.33264 C 0.64401 -0.32778 0.64427 -0.32223 0.64583 -0.31783 C 0.64675 -0.31551 0.64753 -0.31273 0.64857 -0.31042 C 0.65078 -0.30579 0.65391 -0.30093 0.6569 -0.29815 C 0.65833 -0.29699 0.65977 -0.29653 0.66107 -0.2956 C 0.66901 -0.28172 0.66146 -0.29306 0.6694 -0.28588 C 0.67096 -0.28449 0.67214 -0.28218 0.67357 -0.28079 C 0.6763 -0.27871 0.67917 -0.27755 0.6819 -0.27593 L 0.68607 -0.27338 C 0.6957 -0.26227 0.69128 -0.26551 0.69857 -0.26111 C 0.7 -0.25949 0.7013 -0.25741 0.70274 -0.25625 C 0.70547 -0.25417 0.71107 -0.25116 0.71107 -0.25093 C 0.72357 -0.25209 0.7362 -0.25232 0.74857 -0.25371 C 0.75104 -0.25394 0.75326 -0.2551 0.7556 -0.25625 C 0.75833 -0.25764 0.76393 -0.26111 0.76393 -0.26088 C 0.77878 -0.27871 0.75625 -0.25139 0.77227 -0.27338 C 0.77487 -0.27709 0.77774 -0.2801 0.7806 -0.28334 L 0.78477 -0.2882 L 0.7931 -0.29815 L 0.79727 -0.30301 C 0.79818 -0.30556 0.79883 -0.30834 0.8 -0.31042 C 0.80456 -0.31852 0.80417 -0.31181 0.80417 -0.31783 " pathEditMode="relative" rAng="0" ptsTypes="AAAAAAAAAAAAAAAAAAAAAAAAAAAAAAAAAAAAAAAAAAAAAAAAAAAAAAAAAAAAAAAAAAAAAAAA">
                                      <p:cBhvr>
                                        <p:cTn id="18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C146EF3-0531-3D4F-ABEC-DA2FA86E7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3732"/>
            <a:ext cx="5113867" cy="577426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98F2556-BD33-4747-8F95-462E58B92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0401" y="1083732"/>
            <a:ext cx="5113868" cy="577426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4A20467-4F09-CE4F-B14A-F8FE2B5A33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758" t="28495" b="6958"/>
          <a:stretch/>
        </p:blipFill>
        <p:spPr>
          <a:xfrm>
            <a:off x="1945760" y="-33865"/>
            <a:ext cx="1222346" cy="1236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AB8E4CB-DC22-7C48-8DBD-16DA5518D09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779" b="93923" l="56818" r="95000">
                        <a14:foregroundMark x1="59545" y1="50829" x2="57273" y2="80663"/>
                        <a14:foregroundMark x1="67273" y1="43094" x2="81364" y2="40331"/>
                        <a14:foregroundMark x1="81364" y1="40331" x2="82727" y2="41436"/>
                        <a14:foregroundMark x1="86364" y1="69613" x2="93182" y2="58564"/>
                        <a14:foregroundMark x1="63182" y1="93370" x2="77727" y2="93923"/>
                        <a14:foregroundMark x1="77727" y1="93923" x2="88182" y2="91713"/>
                      </a14:backgroundRemoval>
                    </a14:imgEffect>
                  </a14:imgLayer>
                </a14:imgProps>
              </a:ext>
            </a:extLst>
          </a:blip>
          <a:srcRect l="52296" t="33165"/>
          <a:stretch/>
        </p:blipFill>
        <p:spPr>
          <a:xfrm rot="302119">
            <a:off x="7686162" y="-93132"/>
            <a:ext cx="1222346" cy="135466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1DE3D62-FED6-8A48-9507-E233235D3E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758" t="28495" b="6958"/>
          <a:stretch/>
        </p:blipFill>
        <p:spPr>
          <a:xfrm>
            <a:off x="1183760" y="1557869"/>
            <a:ext cx="1222346" cy="12361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3B208BA-5C10-8A4E-B667-1FC2C2A802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758" t="28495" b="6958"/>
          <a:stretch/>
        </p:blipFill>
        <p:spPr>
          <a:xfrm>
            <a:off x="1183760" y="3589868"/>
            <a:ext cx="1222346" cy="123613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78977D4-E7C6-204E-92A7-59456C693F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758" t="28495" b="6958"/>
          <a:stretch/>
        </p:blipFill>
        <p:spPr>
          <a:xfrm>
            <a:off x="1183760" y="5401735"/>
            <a:ext cx="1222346" cy="123613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5CEEEC0-20BC-FF43-A091-9B51B2CA17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779" b="93923" l="56818" r="95000">
                        <a14:foregroundMark x1="59545" y1="50829" x2="57273" y2="80663"/>
                        <a14:foregroundMark x1="67273" y1="43094" x2="81364" y2="40331"/>
                        <a14:foregroundMark x1="81364" y1="40331" x2="82727" y2="41436"/>
                        <a14:foregroundMark x1="86364" y1="69613" x2="93182" y2="58564"/>
                        <a14:foregroundMark x1="63182" y1="93370" x2="77727" y2="93923"/>
                        <a14:foregroundMark x1="77727" y1="93923" x2="88182" y2="91713"/>
                      </a14:backgroundRemoval>
                    </a14:imgEffect>
                  </a14:imgLayer>
                </a14:imgProps>
              </a:ext>
            </a:extLst>
          </a:blip>
          <a:srcRect l="52296" t="33165"/>
          <a:stretch/>
        </p:blipFill>
        <p:spPr>
          <a:xfrm rot="243119">
            <a:off x="6924162" y="1346203"/>
            <a:ext cx="1222346" cy="135466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5DE3E7A-7CAB-6646-8962-319C7296500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779" b="93923" l="56818" r="95000">
                        <a14:foregroundMark x1="59545" y1="50829" x2="57273" y2="80663"/>
                        <a14:foregroundMark x1="67273" y1="43094" x2="81364" y2="40331"/>
                        <a14:foregroundMark x1="81364" y1="40331" x2="82727" y2="41436"/>
                        <a14:foregroundMark x1="86364" y1="69613" x2="93182" y2="58564"/>
                        <a14:foregroundMark x1="63182" y1="93370" x2="77727" y2="93923"/>
                        <a14:foregroundMark x1="77727" y1="93923" x2="88182" y2="91713"/>
                      </a14:backgroundRemoval>
                    </a14:imgEffect>
                  </a14:imgLayer>
                </a14:imgProps>
              </a:ext>
            </a:extLst>
          </a:blip>
          <a:srcRect l="52296" t="33165"/>
          <a:stretch/>
        </p:blipFill>
        <p:spPr>
          <a:xfrm rot="252783">
            <a:off x="6924162" y="3429000"/>
            <a:ext cx="1222346" cy="135466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F8CEBDC-65E2-EA40-B4D3-D928B8B889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779" b="93923" l="56818" r="95000">
                        <a14:foregroundMark x1="59545" y1="50829" x2="57273" y2="80663"/>
                        <a14:foregroundMark x1="67273" y1="43094" x2="81364" y2="40331"/>
                        <a14:foregroundMark x1="81364" y1="40331" x2="82727" y2="41436"/>
                        <a14:foregroundMark x1="86364" y1="69613" x2="93182" y2="58564"/>
                        <a14:foregroundMark x1="63182" y1="93370" x2="77727" y2="93923"/>
                        <a14:foregroundMark x1="77727" y1="93923" x2="88182" y2="91713"/>
                      </a14:backgroundRemoval>
                    </a14:imgEffect>
                  </a14:imgLayer>
                </a14:imgProps>
              </a:ext>
            </a:extLst>
          </a:blip>
          <a:srcRect l="52296" t="33165"/>
          <a:stretch/>
        </p:blipFill>
        <p:spPr>
          <a:xfrm rot="307237">
            <a:off x="6964137" y="5342468"/>
            <a:ext cx="1222346" cy="135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8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36</Words>
  <Application>Microsoft Macintosh PowerPoint</Application>
  <PresentationFormat>Panorámica</PresentationFormat>
  <Paragraphs>9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¿Con qué limpiaban la casa el erizo y el elefante?</vt:lpstr>
      <vt:lpstr>¿Quién tenia dolor de estomago? </vt:lpstr>
      <vt:lpstr>¿Qué prometió el                 ?</vt:lpstr>
      <vt:lpstr>¿Qué prometió el                 ?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6</cp:revision>
  <dcterms:created xsi:type="dcterms:W3CDTF">2020-06-30T23:46:44Z</dcterms:created>
  <dcterms:modified xsi:type="dcterms:W3CDTF">2020-07-01T00:47:31Z</dcterms:modified>
</cp:coreProperties>
</file>