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81"/>
  </p:normalViewPr>
  <p:slideViewPr>
    <p:cSldViewPr snapToGrid="0" snapToObjects="1">
      <p:cViewPr varScale="1">
        <p:scale>
          <a:sx n="91" d="100"/>
          <a:sy n="91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ACB07F-CE54-3340-BBD9-113AED365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096C7B-4FCA-144C-8F03-A33DA7FBBB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530D87-B23D-E64E-9E22-518FC01BF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1FD7A6-004C-BF4B-AC63-B08D91F1D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14EB12-8046-3B48-BCAE-414E04AF5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909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2087A-9DEB-5C46-8A28-9C4B3B8E7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1F9BA7-64B4-2D47-B53F-7AF3E362E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74813A-4B9C-2B4A-A72E-6E9CB1E77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011590-E340-0042-B35B-F4E466053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9B0DEE-8FC5-0A46-A7C7-719900B82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7781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14DDC7-DC63-0948-B581-F131ABA54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2B3D42-C9BF-D949-81AC-CE21951E1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804A79-E45F-5541-ABB6-A2687F484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75D568-19F4-FC48-8F6D-EDDC660CE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0763E8-FC55-E34E-B8C9-3D6C20130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72928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6EAD6A-0F44-A542-9211-0E9110DEE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111A59-90CC-4241-A6DE-67DA55E3D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E78238-C0FE-EC47-8B7B-79481EAF1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DDCD3C0-6E63-D742-A307-D2D26B2E7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D1A125-3FB4-C542-9614-AC8AEFF07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996B69-1707-744F-9BFA-587B31A85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4866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EC4A6-681C-CF4A-B6DA-DE42CA5B4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9A09EC-5EA5-464D-B5A9-24E2AFEAD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E4F427-A817-8447-BAC4-0DCFF0886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D5D8D14-8105-ED49-BCE1-CB88826AA5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E49737-08EE-F34D-814F-3123F1283D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95A2E58-5AE0-594C-B344-FFCBC5B69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6B14BC-F8B9-944A-B68E-3A58A1AEA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E66DF95-1E3B-D14B-B6F5-E1C502889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934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5F2557-B464-F746-BF4D-6D9728FB9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6411814-05F7-1442-99C7-BF58307B5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E36FBD-750F-B143-B1CA-E720CFDC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A0353FD-2F45-FA43-8A6F-7DD7FCC23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94297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292ED5D-599C-F248-B436-84A949B06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9E2EB09-498A-9B43-964E-BC12D3DA9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FA4DFF7-8204-F543-BA25-6C4F26B6F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6057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50A545-80FB-4A4A-B414-9EA188D7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D074DD-3693-CF4C-B78E-29ED06DA1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D8D4D3-1B68-5C49-AE16-CBB03F988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4B6FF10-4BC8-6744-9808-0C371049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0CA34F-AAE8-2E4A-B3CD-B84F190BB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212A2A-A42A-FD45-BC71-84FE5FF5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268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E91BB-1D76-3F4B-95F6-BE6972CE7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9AFE052-BB27-9E47-8F13-39643CCCF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70D1E2-1D14-2247-9018-B1041351B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853780-7DB0-4946-AE1F-0FEBA2BC1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A0D416-FEA8-7540-8536-19B13747D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B8F040C-AC59-1344-BEEF-652B784AD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198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6BD53-8FB8-0349-9701-68B8232F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6F4D61-C912-1849-AE69-C9A2595D7B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293F59-FEDE-D149-A667-898E5F162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EEC617-4F2D-DF43-80D9-D9872CB2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440BC5-8462-AF4C-A4C5-41CE87613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76436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9011E4F-0A64-CF4D-9A20-2D8473CC2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17C2E45-0F07-9242-B124-1BA66B2B1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B7D4A3-3B21-894A-8AE9-4CDBBE845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E49C97-35E6-1E44-BFF5-7A8F85BDC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8A7FCA-45D5-B147-BEA9-29A9DA53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470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1BF373B-1179-DF47-BEEC-BF376C6C8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AF13C2-8E6E-0D42-8C7B-D3C3C5E67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E48470-E877-7C4E-8091-08411A0F82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D9579-D752-4E46-A7C9-8F34C75C35D9}" type="datetimeFigureOut">
              <a:rPr lang="es-CL" smtClean="0"/>
              <a:t>15-07-20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EEC220-F271-0541-92BE-CED548EF14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4994DF-9AFA-FF45-9AB1-71501D20C3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8F9B6-437A-6546-8A5C-AE9B933160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5126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84E99A3-A44F-394E-AD73-6F81EC924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1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CEECBF4-10FE-344C-8134-66E63ACF4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4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7BDC2D1-E249-5B47-9B6A-2DC6F9369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1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B33A2E8-C4BB-A947-BB1F-153F7FE35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6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1506BCD-0536-5A46-A205-C24C59010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4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90501F2-ECB8-DB47-BD92-192EB1420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7961D68-F91A-AC43-9D45-DB88A67F3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36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4B3411A-25B9-7541-AA1A-E8689CDFC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8277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0</Words>
  <Application>Microsoft Macintosh PowerPoint</Application>
  <PresentationFormat>Panorámica</PresentationFormat>
  <Paragraphs>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</cp:revision>
  <dcterms:created xsi:type="dcterms:W3CDTF">2020-07-15T20:11:41Z</dcterms:created>
  <dcterms:modified xsi:type="dcterms:W3CDTF">2020-07-15T21:20:54Z</dcterms:modified>
</cp:coreProperties>
</file>