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20"/>
  </p:notesMasterIdLst>
  <p:sldIdLst>
    <p:sldId id="265" r:id="rId2"/>
    <p:sldId id="256" r:id="rId3"/>
    <p:sldId id="267" r:id="rId4"/>
    <p:sldId id="280" r:id="rId5"/>
    <p:sldId id="304" r:id="rId6"/>
    <p:sldId id="305" r:id="rId7"/>
    <p:sldId id="306" r:id="rId8"/>
    <p:sldId id="307" r:id="rId9"/>
    <p:sldId id="303" r:id="rId10"/>
    <p:sldId id="261" r:id="rId11"/>
    <p:sldId id="262" r:id="rId12"/>
    <p:sldId id="264" r:id="rId13"/>
    <p:sldId id="259" r:id="rId14"/>
    <p:sldId id="257" r:id="rId15"/>
    <p:sldId id="266" r:id="rId16"/>
    <p:sldId id="260" r:id="rId17"/>
    <p:sldId id="258" r:id="rId18"/>
    <p:sldId id="308" r:id="rId19"/>
  </p:sldIdLst>
  <p:sldSz cx="9144000" cy="5143500" type="screen16x9"/>
  <p:notesSz cx="17348200" cy="9753600"/>
  <p:embeddedFontLst>
    <p:embeddedFont>
      <p:font typeface="BenchNine" panose="020B0604020202020204" charset="0"/>
      <p:regular r:id="rId21"/>
      <p:bold r:id="rId22"/>
    </p:embeddedFont>
    <p:embeddedFont>
      <p:font typeface="Rokkitt Regular" panose="020B0604020202020204" charset="0"/>
      <p:regular r:id="rId23"/>
      <p:bold r:id="rId24"/>
    </p:embeddedFont>
    <p:embeddedFont>
      <p:font typeface="Chau Philomene One" panose="020B0604020202020204" charset="0"/>
      <p:regular r:id="rId25"/>
      <p: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9AA0A6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85C07DB-25E4-4152-A27F-E77349BBA947}">
  <a:tblStyle styleId="{285C07DB-25E4-4152-A27F-E77349BBA947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85" autoAdjust="0"/>
    <p:restoredTop sz="94660"/>
  </p:normalViewPr>
  <p:slideViewPr>
    <p:cSldViewPr snapToGrid="0">
      <p:cViewPr varScale="1">
        <p:scale>
          <a:sx n="93" d="100"/>
          <a:sy n="93" d="100"/>
        </p:scale>
        <p:origin x="252" y="78"/>
      </p:cViewPr>
      <p:guideLst>
        <p:guide orient="horz" pos="288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894760" y="731500"/>
            <a:ext cx="11560500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551" cy="43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145151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4c68a97855_1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4c68a97855_1_65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0619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4c68a97855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4c68a97855_0_33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421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4c68a97855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4c68a97855_1_8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1568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4c6f126ef7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4c6f126ef7_1_5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672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4c6f126ef7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4c6f126ef7_1_5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3977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4c6f126ef7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4c6f126ef7_1_5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865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4c6f126ef7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4c6f126ef7_1_5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9952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4c6f126ef7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4c6f126ef7_1_5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8681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4c68a97855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4c68a97855_0_33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9617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4c68a97855_0_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4c68a97855_0_302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82921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4c8996e154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4c8996e154_0_28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33698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58b56fcf48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58b56fcf48_0_79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17495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4c68a97855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4c68a97855_0_192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72774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4c68a97855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4c68a97855_0_54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51313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4c68a97855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4c68a97855_1_80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27860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4c68a97855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4c68a97855_0_89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91518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c68a9785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4c68a97855_0_83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53134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4c68a97855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2900" y="731838"/>
            <a:ext cx="65039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4c68a97855_0_89:notes"/>
          <p:cNvSpPr txBox="1">
            <a:spLocks noGrp="1"/>
          </p:cNvSpPr>
          <p:nvPr>
            <p:ph type="body" idx="1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0272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TLE OPENING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" y="457"/>
            <a:ext cx="9144000" cy="514258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981625" y="2287725"/>
            <a:ext cx="3180900" cy="1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i="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663325" y="3379500"/>
            <a:ext cx="1817400" cy="78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>
  <p:cSld name="OBJECT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"/>
            <a:ext cx="914568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804925" y="1812419"/>
            <a:ext cx="15342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 i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C6D9BB"/>
              </a:buClr>
              <a:buSzPts val="3300"/>
              <a:buNone/>
              <a:defRPr sz="3300">
                <a:solidFill>
                  <a:srgbClr val="C6D9BB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3698750" y="2845443"/>
            <a:ext cx="1746600" cy="1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C6D9B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917"/>
            <a:ext cx="9144000" cy="514257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2629800" y="1993400"/>
            <a:ext cx="38844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 i="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300"/>
              <a:buFont typeface="BenchNine"/>
              <a:buNone/>
              <a:defRPr sz="1300">
                <a:solidFill>
                  <a:srgbClr val="FF778A"/>
                </a:solidFill>
                <a:latin typeface="BenchNine"/>
                <a:ea typeface="BenchNine"/>
                <a:cs typeface="BenchNine"/>
                <a:sym typeface="BenchNi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300"/>
              <a:buFont typeface="BenchNine"/>
              <a:buNone/>
              <a:defRPr sz="1300">
                <a:solidFill>
                  <a:srgbClr val="FF778A"/>
                </a:solidFill>
                <a:latin typeface="BenchNine"/>
                <a:ea typeface="BenchNine"/>
                <a:cs typeface="BenchNine"/>
                <a:sym typeface="BenchNi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300"/>
              <a:buFont typeface="BenchNine"/>
              <a:buNone/>
              <a:defRPr sz="1300">
                <a:solidFill>
                  <a:srgbClr val="FF778A"/>
                </a:solidFill>
                <a:latin typeface="BenchNine"/>
                <a:ea typeface="BenchNine"/>
                <a:cs typeface="BenchNine"/>
                <a:sym typeface="BenchNi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300"/>
              <a:buFont typeface="BenchNine"/>
              <a:buNone/>
              <a:defRPr sz="1300">
                <a:solidFill>
                  <a:srgbClr val="FF778A"/>
                </a:solidFill>
                <a:latin typeface="BenchNine"/>
                <a:ea typeface="BenchNine"/>
                <a:cs typeface="BenchNine"/>
                <a:sym typeface="BenchNi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300"/>
              <a:buFont typeface="BenchNine"/>
              <a:buNone/>
              <a:defRPr sz="1300">
                <a:solidFill>
                  <a:srgbClr val="FF778A"/>
                </a:solidFill>
                <a:latin typeface="BenchNine"/>
                <a:ea typeface="BenchNine"/>
                <a:cs typeface="BenchNine"/>
                <a:sym typeface="BenchNi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300"/>
              <a:buFont typeface="BenchNine"/>
              <a:buNone/>
              <a:defRPr sz="1300">
                <a:solidFill>
                  <a:srgbClr val="FF778A"/>
                </a:solidFill>
                <a:latin typeface="BenchNine"/>
                <a:ea typeface="BenchNine"/>
                <a:cs typeface="BenchNine"/>
                <a:sym typeface="BenchNi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300"/>
              <a:buFont typeface="BenchNine"/>
              <a:buNone/>
              <a:defRPr sz="1300">
                <a:solidFill>
                  <a:srgbClr val="FF778A"/>
                </a:solidFill>
                <a:latin typeface="BenchNine"/>
                <a:ea typeface="BenchNine"/>
                <a:cs typeface="BenchNine"/>
                <a:sym typeface="BenchNi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300"/>
              <a:buFont typeface="BenchNine"/>
              <a:buNone/>
              <a:defRPr sz="1300">
                <a:solidFill>
                  <a:srgbClr val="FF778A"/>
                </a:solidFill>
                <a:latin typeface="BenchNine"/>
                <a:ea typeface="BenchNine"/>
                <a:cs typeface="BenchNine"/>
                <a:sym typeface="BenchNine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2629800" y="1176100"/>
            <a:ext cx="3884400" cy="699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57"/>
            <a:ext cx="9144000" cy="5142586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830351" y="3212072"/>
            <a:ext cx="2241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 i="0">
                <a:solidFill>
                  <a:srgbClr val="FF778A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995200" y="3633572"/>
            <a:ext cx="1911900" cy="33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title" idx="2"/>
          </p:nvPr>
        </p:nvSpPr>
        <p:spPr>
          <a:xfrm>
            <a:off x="3451201" y="3212064"/>
            <a:ext cx="2241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 i="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3616050" y="3633572"/>
            <a:ext cx="1911900" cy="33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title" idx="4"/>
          </p:nvPr>
        </p:nvSpPr>
        <p:spPr>
          <a:xfrm>
            <a:off x="6072051" y="3212072"/>
            <a:ext cx="2241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 i="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5"/>
          </p:nvPr>
        </p:nvSpPr>
        <p:spPr>
          <a:xfrm>
            <a:off x="6236900" y="3633572"/>
            <a:ext cx="1911900" cy="33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 idx="6" hasCustomPrompt="1"/>
          </p:nvPr>
        </p:nvSpPr>
        <p:spPr>
          <a:xfrm>
            <a:off x="830350" y="2590497"/>
            <a:ext cx="2241600" cy="69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" name="Google Shape;29;p5"/>
          <p:cNvSpPr txBox="1">
            <a:spLocks noGrp="1"/>
          </p:cNvSpPr>
          <p:nvPr>
            <p:ph type="title" idx="7" hasCustomPrompt="1"/>
          </p:nvPr>
        </p:nvSpPr>
        <p:spPr>
          <a:xfrm>
            <a:off x="3451200" y="2590497"/>
            <a:ext cx="2241600" cy="69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title" idx="8" hasCustomPrompt="1"/>
          </p:nvPr>
        </p:nvSpPr>
        <p:spPr>
          <a:xfrm>
            <a:off x="6072050" y="2590497"/>
            <a:ext cx="2241600" cy="69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200"/>
              <a:buNone/>
              <a:defRPr sz="7200">
                <a:solidFill>
                  <a:srgbClr val="FF778A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1" name="Google Shape;31;p5"/>
          <p:cNvSpPr txBox="1">
            <a:spLocks noGrp="1"/>
          </p:cNvSpPr>
          <p:nvPr>
            <p:ph type="title" idx="9"/>
          </p:nvPr>
        </p:nvSpPr>
        <p:spPr>
          <a:xfrm>
            <a:off x="705000" y="341500"/>
            <a:ext cx="77340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 i="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400"/>
              <a:buNone/>
              <a:defRPr sz="24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400"/>
              <a:buNone/>
              <a:defRPr sz="24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400"/>
              <a:buNone/>
              <a:defRPr sz="24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400"/>
              <a:buNone/>
              <a:defRPr sz="24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400"/>
              <a:buNone/>
              <a:defRPr sz="24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400"/>
              <a:buNone/>
              <a:defRPr sz="24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400"/>
              <a:buNone/>
              <a:defRPr sz="24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400"/>
              <a:buNone/>
              <a:defRPr sz="2400"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507">
          <p15:clr>
            <a:srgbClr val="F9AD4C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DESIGN ">
  <p:cSld name="Two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63"/>
            <a:ext cx="9144000" cy="514257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980100" y="3179475"/>
            <a:ext cx="3339000" cy="6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 i="0">
                <a:solidFill>
                  <a:srgbClr val="FF778A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ubTitle" idx="1"/>
          </p:nvPr>
        </p:nvSpPr>
        <p:spPr>
          <a:xfrm>
            <a:off x="2980100" y="3878850"/>
            <a:ext cx="2907600" cy="35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title" idx="2" hasCustomPrompt="1"/>
          </p:nvPr>
        </p:nvSpPr>
        <p:spPr>
          <a:xfrm>
            <a:off x="784850" y="2448104"/>
            <a:ext cx="2241600" cy="1239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0000"/>
              <a:buNone/>
              <a:defRPr sz="1000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LE &amp; TEXT">
  <p:cSld name="Title Slid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663" y="0"/>
            <a:ext cx="9144000" cy="5142565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808900" y="1403875"/>
            <a:ext cx="3189000" cy="1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00"/>
              <a:buNone/>
              <a:defRPr sz="3300" i="0"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ubTitle" idx="1"/>
          </p:nvPr>
        </p:nvSpPr>
        <p:spPr>
          <a:xfrm>
            <a:off x="808900" y="2579800"/>
            <a:ext cx="3561000" cy="144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LE &amp; TWO COLUMNS">
  <p:cSld name="CUSTOM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48"/>
            <a:ext cx="9144000" cy="514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8"/>
          <p:cNvSpPr txBox="1">
            <a:spLocks noGrp="1"/>
          </p:cNvSpPr>
          <p:nvPr>
            <p:ph type="subTitle" idx="1"/>
          </p:nvPr>
        </p:nvSpPr>
        <p:spPr>
          <a:xfrm>
            <a:off x="1495212" y="3186925"/>
            <a:ext cx="2577000" cy="69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1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1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1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1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1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1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1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1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2028050" y="2649662"/>
            <a:ext cx="15156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title" idx="2"/>
          </p:nvPr>
        </p:nvSpPr>
        <p:spPr>
          <a:xfrm>
            <a:off x="705000" y="341500"/>
            <a:ext cx="77340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subTitle" idx="3"/>
          </p:nvPr>
        </p:nvSpPr>
        <p:spPr>
          <a:xfrm>
            <a:off x="5071799" y="3186925"/>
            <a:ext cx="2577000" cy="69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1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1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1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1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1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1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1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100"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title" idx="4"/>
          </p:nvPr>
        </p:nvSpPr>
        <p:spPr>
          <a:xfrm>
            <a:off x="5604625" y="2649662"/>
            <a:ext cx="15156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600"/>
              <a:buNone/>
              <a:defRPr sz="1600"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TEXT 1">
  <p:cSld name="CUSTOM_12_1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" y="-27350"/>
            <a:ext cx="9194275" cy="5170853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 flipH="1">
            <a:off x="4279199" y="2090350"/>
            <a:ext cx="4047900" cy="6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500"/>
              <a:buNone/>
              <a:defRPr sz="2500" i="0">
                <a:solidFill>
                  <a:srgbClr val="FF778A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ubTitle" idx="1"/>
          </p:nvPr>
        </p:nvSpPr>
        <p:spPr>
          <a:xfrm flipH="1">
            <a:off x="5294399" y="2789725"/>
            <a:ext cx="3032700" cy="35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EXT">
  <p:cSld name="CUSTOM_5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2593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1"/>
          <p:cNvSpPr txBox="1">
            <a:spLocks noGrp="1"/>
          </p:cNvSpPr>
          <p:nvPr>
            <p:ph type="title"/>
          </p:nvPr>
        </p:nvSpPr>
        <p:spPr>
          <a:xfrm>
            <a:off x="828549" y="2120400"/>
            <a:ext cx="3211800" cy="90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&amp; TEXT">
  <p:cSld name="CUSTOM_6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2579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1886199" y="2268600"/>
            <a:ext cx="5371500" cy="60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510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5100">
                <a:solidFill>
                  <a:srgbClr val="E3EDDE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5100">
                <a:solidFill>
                  <a:srgbClr val="E3EDDE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5100">
                <a:solidFill>
                  <a:srgbClr val="E3EDDE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5100">
                <a:solidFill>
                  <a:srgbClr val="E3EDDE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5100">
                <a:solidFill>
                  <a:srgbClr val="E3EDDE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5100">
                <a:solidFill>
                  <a:srgbClr val="E3EDDE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5100">
                <a:solidFill>
                  <a:srgbClr val="E3EDDE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5100">
                <a:solidFill>
                  <a:srgbClr val="E3EDDE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ubTitle" idx="1"/>
          </p:nvPr>
        </p:nvSpPr>
        <p:spPr>
          <a:xfrm>
            <a:off x="2195540" y="2874900"/>
            <a:ext cx="4752900" cy="69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1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1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1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1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1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1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1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1">
  <p:cSld name="CUSTOM_12_2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0"/>
            <a:ext cx="914563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>
            <a:spLocks noGrp="1"/>
          </p:cNvSpPr>
          <p:nvPr>
            <p:ph type="title"/>
          </p:nvPr>
        </p:nvSpPr>
        <p:spPr>
          <a:xfrm flipH="1">
            <a:off x="2824900" y="3179475"/>
            <a:ext cx="3339000" cy="6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4800"/>
              <a:buNone/>
              <a:defRPr sz="4800" i="0">
                <a:solidFill>
                  <a:srgbClr val="FF778A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800"/>
              <a:buNone/>
              <a:defRPr sz="2800"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"/>
          </p:nvPr>
        </p:nvSpPr>
        <p:spPr>
          <a:xfrm flipH="1">
            <a:off x="3256300" y="3878850"/>
            <a:ext cx="2907600" cy="35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6117550" y="2448104"/>
            <a:ext cx="2241600" cy="1239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0000"/>
              <a:buNone/>
              <a:defRPr sz="10000">
                <a:solidFill>
                  <a:srgbClr val="FF778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6000"/>
              <a:buNone/>
              <a:defRPr sz="6000">
                <a:solidFill>
                  <a:srgbClr val="FF778A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LE &amp; TEXT 2">
  <p:cSld name="CUSTOM_10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0" y="0"/>
            <a:ext cx="914561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/>
          <p:cNvSpPr txBox="1">
            <a:spLocks noGrp="1"/>
          </p:cNvSpPr>
          <p:nvPr>
            <p:ph type="title"/>
          </p:nvPr>
        </p:nvSpPr>
        <p:spPr>
          <a:xfrm>
            <a:off x="6704776" y="1838000"/>
            <a:ext cx="1404000" cy="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 i="0">
                <a:solidFill>
                  <a:srgbClr val="FF778A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2500">
                <a:solidFill>
                  <a:srgbClr val="4D4F40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subTitle" idx="1"/>
          </p:nvPr>
        </p:nvSpPr>
        <p:spPr>
          <a:xfrm>
            <a:off x="6704776" y="2731746"/>
            <a:ext cx="1572600" cy="18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4D4F4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 type="blank">
  <p:cSld name="BLANK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25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CUSTOM_12">
    <p:bg>
      <p:bgPr>
        <a:noFill/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629349" y="731450"/>
            <a:ext cx="5885400" cy="12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700"/>
              <a:buFont typeface="Chau Philomene One"/>
              <a:buNone/>
              <a:defRPr sz="3300" i="0" u="none" strike="noStrike" cap="none">
                <a:solidFill>
                  <a:srgbClr val="FF778A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700"/>
              <a:buFont typeface="Chau Philomene One"/>
              <a:buNone/>
              <a:defRPr sz="900">
                <a:solidFill>
                  <a:srgbClr val="4D4F40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700"/>
              <a:buFont typeface="Chau Philomene One"/>
              <a:buNone/>
              <a:defRPr sz="900">
                <a:solidFill>
                  <a:srgbClr val="4D4F40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700"/>
              <a:buFont typeface="Chau Philomene One"/>
              <a:buNone/>
              <a:defRPr sz="900">
                <a:solidFill>
                  <a:srgbClr val="4D4F40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700"/>
              <a:buFont typeface="Chau Philomene One"/>
              <a:buNone/>
              <a:defRPr sz="900">
                <a:solidFill>
                  <a:srgbClr val="4D4F40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700"/>
              <a:buFont typeface="Chau Philomene One"/>
              <a:buNone/>
              <a:defRPr sz="900">
                <a:solidFill>
                  <a:srgbClr val="4D4F40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700"/>
              <a:buFont typeface="Chau Philomene One"/>
              <a:buNone/>
              <a:defRPr sz="900">
                <a:solidFill>
                  <a:srgbClr val="4D4F40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700"/>
              <a:buFont typeface="Chau Philomene One"/>
              <a:buNone/>
              <a:defRPr sz="900">
                <a:solidFill>
                  <a:srgbClr val="4D4F40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700"/>
              <a:buFont typeface="Chau Philomene One"/>
              <a:buNone/>
              <a:defRPr sz="900">
                <a:solidFill>
                  <a:srgbClr val="4D4F40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390725" y="2374775"/>
            <a:ext cx="43659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200"/>
              <a:buFont typeface="Rokkitt Regular"/>
              <a:buNone/>
              <a:defRPr sz="1200" i="0" u="none" strike="noStrike" cap="none">
                <a:solidFill>
                  <a:srgbClr val="66546D"/>
                </a:solidFill>
                <a:latin typeface="Rokkitt Regular"/>
                <a:ea typeface="Rokkitt Regular"/>
                <a:cs typeface="Rokkitt Regular"/>
                <a:sym typeface="Rokkitt Regular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200"/>
              <a:buFont typeface="Rokkitt Regular"/>
              <a:buNone/>
              <a:defRPr sz="1200" i="0" u="none" strike="noStrike" cap="none">
                <a:solidFill>
                  <a:srgbClr val="66546D"/>
                </a:solidFill>
                <a:latin typeface="Rokkitt Regular"/>
                <a:ea typeface="Rokkitt Regular"/>
                <a:cs typeface="Rokkitt Regular"/>
                <a:sym typeface="Rokkitt Regular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200"/>
              <a:buFont typeface="Rokkitt Regular"/>
              <a:buNone/>
              <a:defRPr sz="1200" i="0" u="none" strike="noStrike" cap="none">
                <a:solidFill>
                  <a:srgbClr val="66546D"/>
                </a:solidFill>
                <a:latin typeface="Rokkitt Regular"/>
                <a:ea typeface="Rokkitt Regular"/>
                <a:cs typeface="Rokkitt Regular"/>
                <a:sym typeface="Rokkitt Regular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200"/>
              <a:buFont typeface="Rokkitt Regular"/>
              <a:buNone/>
              <a:defRPr sz="1200" i="0" u="none" strike="noStrike" cap="none">
                <a:solidFill>
                  <a:srgbClr val="66546D"/>
                </a:solidFill>
                <a:latin typeface="Rokkitt Regular"/>
                <a:ea typeface="Rokkitt Regular"/>
                <a:cs typeface="Rokkitt Regular"/>
                <a:sym typeface="Rokkitt Regular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200"/>
              <a:buFont typeface="Rokkitt Regular"/>
              <a:buNone/>
              <a:defRPr sz="1200" i="0" u="none" strike="noStrike" cap="none">
                <a:solidFill>
                  <a:srgbClr val="66546D"/>
                </a:solidFill>
                <a:latin typeface="Rokkitt Regular"/>
                <a:ea typeface="Rokkitt Regular"/>
                <a:cs typeface="Rokkitt Regular"/>
                <a:sym typeface="Rokkitt Regular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200"/>
              <a:buFont typeface="Rokkitt Regular"/>
              <a:buNone/>
              <a:defRPr sz="1200" i="0" u="none" strike="noStrike" cap="none">
                <a:solidFill>
                  <a:srgbClr val="66546D"/>
                </a:solidFill>
                <a:latin typeface="Rokkitt Regular"/>
                <a:ea typeface="Rokkitt Regular"/>
                <a:cs typeface="Rokkitt Regular"/>
                <a:sym typeface="Rokkitt Regular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200"/>
              <a:buFont typeface="Rokkitt Regular"/>
              <a:buNone/>
              <a:defRPr sz="1200" i="0" u="none" strike="noStrike" cap="none">
                <a:solidFill>
                  <a:srgbClr val="66546D"/>
                </a:solidFill>
                <a:latin typeface="Rokkitt Regular"/>
                <a:ea typeface="Rokkitt Regular"/>
                <a:cs typeface="Rokkitt Regular"/>
                <a:sym typeface="Rokkitt Regular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200"/>
              <a:buFont typeface="Rokkitt Regular"/>
              <a:buNone/>
              <a:defRPr sz="1200" i="0" u="none" strike="noStrike" cap="none">
                <a:solidFill>
                  <a:srgbClr val="66546D"/>
                </a:solidFill>
                <a:latin typeface="Rokkitt Regular"/>
                <a:ea typeface="Rokkitt Regular"/>
                <a:cs typeface="Rokkitt Regular"/>
                <a:sym typeface="Rokkitt Regular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200"/>
              <a:buFont typeface="Rokkitt Regular"/>
              <a:buNone/>
              <a:defRPr sz="1200" i="0" u="none" strike="noStrike" cap="none">
                <a:solidFill>
                  <a:srgbClr val="66546D"/>
                </a:solidFill>
                <a:latin typeface="Rokkitt Regular"/>
                <a:ea typeface="Rokkitt Regular"/>
                <a:cs typeface="Rokkitt Regular"/>
                <a:sym typeface="Rokkitt Regula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  <p:sldLayoutId id="2147483664" r:id="rId12"/>
    <p:sldLayoutId id="2147483670" r:id="rId13"/>
    <p:sldLayoutId id="214748367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audio" Target="../media/audio1.wav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audio" Target="../media/audio1.wav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audio" Target="../media/audio2.wav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audio" Target="../media/audio3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audio" Target="../media/audio2.wav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20.png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audio" Target="../media/audio2.wav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21.png"/><Relationship Id="rId4" Type="http://schemas.openxmlformats.org/officeDocument/2006/relationships/audio" Target="../media/audio3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audio" Target="../media/audio2.wav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audio" Target="../media/audio2.wav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23.png"/><Relationship Id="rId4" Type="http://schemas.openxmlformats.org/officeDocument/2006/relationships/audio" Target="../media/audio3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24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27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audio" Target="../media/audio5.wav"/><Relationship Id="rId4" Type="http://schemas.openxmlformats.org/officeDocument/2006/relationships/audio" Target="../media/audio4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audio" Target="../media/audio1.wav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audio" Target="../media/audio7.wav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audio" Target="../media/audio6.wav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48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audio" Target="../media/audio3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audio" Target="../media/audio5.wav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audio" Target="../media/audio9.wav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17.xml"/><Relationship Id="rId16" Type="http://schemas.openxmlformats.org/officeDocument/2006/relationships/audio" Target="../media/audio9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audio" Target="../media/audio4.wav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4" Type="http://schemas.openxmlformats.org/officeDocument/2006/relationships/audio" Target="../media/audio10.wav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1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F2E5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6490"/>
            <a:ext cx="9144001" cy="5110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whoosh.wav"/>
          </p:stSnd>
        </p:sndAc>
      </p:transition>
    </mc:Choice>
    <mc:Fallback xmlns="">
      <p:transition spd="slow">
        <p:circle/>
        <p:sndAc>
          <p:stSnd>
            <p:snd r:embed="rId5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8"/>
          <p:cNvPicPr preferRelativeResize="0"/>
          <p:nvPr/>
        </p:nvPicPr>
        <p:blipFill rotWithShape="1">
          <a:blip r:embed="rId4">
            <a:alphaModFix/>
          </a:blip>
          <a:srcRect l="16638" t="20622"/>
          <a:stretch/>
        </p:blipFill>
        <p:spPr>
          <a:xfrm>
            <a:off x="464475" y="573775"/>
            <a:ext cx="7541075" cy="390357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8"/>
          <p:cNvSpPr txBox="1">
            <a:spLocks noGrp="1"/>
          </p:cNvSpPr>
          <p:nvPr>
            <p:ph type="title"/>
          </p:nvPr>
        </p:nvSpPr>
        <p:spPr>
          <a:xfrm>
            <a:off x="2827512" y="1348256"/>
            <a:ext cx="4097270" cy="1018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4800" dirty="0" smtClean="0">
                <a:solidFill>
                  <a:srgbClr val="FF778A"/>
                </a:solidFill>
              </a:rPr>
              <a:t>EL CIRCULO </a:t>
            </a:r>
            <a:endParaRPr sz="4800" dirty="0">
              <a:solidFill>
                <a:srgbClr val="FF778A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4357" y="2440892"/>
            <a:ext cx="2803579" cy="20364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6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39"/>
          <p:cNvPicPr preferRelativeResize="0"/>
          <p:nvPr/>
        </p:nvPicPr>
        <p:blipFill rotWithShape="1">
          <a:blip r:embed="rId4">
            <a:alphaModFix/>
          </a:blip>
          <a:srcRect l="61036"/>
          <a:stretch/>
        </p:blipFill>
        <p:spPr>
          <a:xfrm flipH="1">
            <a:off x="6338455" y="2263720"/>
            <a:ext cx="2473036" cy="2690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255" y="311727"/>
            <a:ext cx="6504709" cy="4423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6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828" y="1512572"/>
            <a:ext cx="6823800" cy="23612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1755672" y="249382"/>
            <a:ext cx="8038674" cy="909900"/>
          </a:xfrm>
        </p:spPr>
        <p:txBody>
          <a:bodyPr/>
          <a:lstStyle/>
          <a:p>
            <a:r>
              <a:rPr lang="es-CL" sz="4400" dirty="0" smtClean="0"/>
              <a:t>ENCUENTRA EL CIRCULO </a:t>
            </a:r>
            <a:endParaRPr lang="es-CL" sz="4400" dirty="0"/>
          </a:p>
        </p:txBody>
      </p:sp>
      <p:pic>
        <p:nvPicPr>
          <p:cNvPr id="1026" name="Picture 2" descr="62 mejores imágenes de •.‿✿Imágenes PNG -- Imágenes sin fondo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009" y="1512572"/>
            <a:ext cx="1932710" cy="187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e caritas felices | Cáritas felices, Emoticonos animados, Gifs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218" y="3709843"/>
            <a:ext cx="1599911" cy="159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3" name="drumroll.wav"/>
          </p:stSnd>
        </p:sndAc>
      </p:transition>
    </mc:Choice>
    <mc:Fallback xmlns="">
      <p:transition spd="slow">
        <p:fade/>
        <p:sndAc>
          <p:stSnd>
            <p:snd r:embed="rId8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1755672" y="249382"/>
            <a:ext cx="8038674" cy="909900"/>
          </a:xfrm>
        </p:spPr>
        <p:txBody>
          <a:bodyPr/>
          <a:lstStyle/>
          <a:p>
            <a:r>
              <a:rPr lang="es-CL" sz="4400" dirty="0" smtClean="0"/>
              <a:t>ENCUENTRA EL CIRCULO </a:t>
            </a:r>
            <a:endParaRPr lang="es-CL" sz="4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618" y="1549367"/>
            <a:ext cx="7220384" cy="26844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2" descr="62 mejores imágenes de •.‿✿Imágenes PNG -- Imágenes sin fondo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745" y="1863493"/>
            <a:ext cx="2200537" cy="212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de caritas felices | Cáritas felices, Emoticonos animados, Gifs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2519"/>
            <a:ext cx="1599911" cy="159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0741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drumroll.wav"/>
          </p:stSnd>
        </p:sndAc>
      </p:transition>
    </mc:Choice>
    <mc:Fallback xmlns="">
      <p:transition spd="slow">
        <p:fade/>
        <p:sndAc>
          <p:stSnd>
            <p:snd r:embed="rId8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1755672" y="249382"/>
            <a:ext cx="8038674" cy="909900"/>
          </a:xfrm>
        </p:spPr>
        <p:txBody>
          <a:bodyPr/>
          <a:lstStyle/>
          <a:p>
            <a:r>
              <a:rPr lang="es-CL" sz="4400" dirty="0" smtClean="0"/>
              <a:t>ENCUENTRA EL CIRCULO </a:t>
            </a:r>
            <a:endParaRPr lang="es-CL" sz="4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1" y="1340759"/>
            <a:ext cx="6916452" cy="28590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2" descr="62 mejores imágenes de •.‿✿Imágenes PNG -- Imágenes sin fondo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008" y="1678826"/>
            <a:ext cx="2038955" cy="187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e caritas felices | Cáritas felices, Emoticonos animados, Gifs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9152"/>
            <a:ext cx="1599911" cy="159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22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  <p:sndAc>
          <p:stSnd>
            <p:snd r:embed="rId3" name="drumroll.wav"/>
          </p:stSnd>
        </p:sndAc>
      </p:transition>
    </mc:Choice>
    <mc:Fallback xmlns="">
      <p:transition spd="slow">
        <p:fade/>
        <p:sndAc>
          <p:stSnd>
            <p:snd r:embed="rId8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1755672" y="249382"/>
            <a:ext cx="8038674" cy="909900"/>
          </a:xfrm>
        </p:spPr>
        <p:txBody>
          <a:bodyPr/>
          <a:lstStyle/>
          <a:p>
            <a:r>
              <a:rPr lang="es-CL" sz="4400" dirty="0" smtClean="0"/>
              <a:t>ENCUENTRA EL CIRCULO </a:t>
            </a:r>
            <a:endParaRPr lang="es-CL" sz="4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673" y="1418184"/>
            <a:ext cx="7585363" cy="28429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2" descr="62 mejores imágenes de •.‿✿Imágenes PNG -- Imágenes sin fondo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430" y="1787236"/>
            <a:ext cx="2139780" cy="207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de caritas felices | Cáritas felices, Emoticonos animados, Gifs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61" y="-181727"/>
            <a:ext cx="1599911" cy="159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44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3" name="drumroll.wav"/>
          </p:stSnd>
        </p:sndAc>
      </p:transition>
    </mc:Choice>
    <mc:Fallback xmlns="">
      <p:transition spd="slow">
        <p:fade/>
        <p:sndAc>
          <p:stSnd>
            <p:snd r:embed="rId8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1755672" y="249382"/>
            <a:ext cx="8038674" cy="909900"/>
          </a:xfrm>
        </p:spPr>
        <p:txBody>
          <a:bodyPr/>
          <a:lstStyle/>
          <a:p>
            <a:r>
              <a:rPr lang="es-CL" sz="4400" dirty="0" smtClean="0"/>
              <a:t>ENCUENTRA EL CIRCULO </a:t>
            </a:r>
            <a:endParaRPr lang="es-CL" sz="4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463661"/>
            <a:ext cx="7323546" cy="2755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2" descr="62 mejores imágenes de •.‿✿Imágenes PNG -- Imágenes sin fondo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16" y="1787236"/>
            <a:ext cx="2182483" cy="223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de caritas felices | Cáritas felices, Emoticonos animados, Gifs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250"/>
            <a:ext cx="1599911" cy="159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524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  <p:sndAc>
          <p:stSnd>
            <p:snd r:embed="rId3" name="drumroll.wav"/>
          </p:stSnd>
        </p:sndAc>
      </p:transition>
    </mc:Choice>
    <mc:Fallback xmlns="">
      <p:transition spd="slow">
        <p:fade/>
        <p:sndAc>
          <p:stSnd>
            <p:snd r:embed="rId8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8"/>
          <p:cNvPicPr preferRelativeResize="0"/>
          <p:nvPr/>
        </p:nvPicPr>
        <p:blipFill rotWithShape="1">
          <a:blip r:embed="rId4">
            <a:alphaModFix/>
          </a:blip>
          <a:srcRect l="16638" t="20622"/>
          <a:stretch/>
        </p:blipFill>
        <p:spPr>
          <a:xfrm>
            <a:off x="464475" y="573775"/>
            <a:ext cx="7541075" cy="390357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8"/>
          <p:cNvSpPr txBox="1">
            <a:spLocks noGrp="1"/>
          </p:cNvSpPr>
          <p:nvPr>
            <p:ph type="title"/>
          </p:nvPr>
        </p:nvSpPr>
        <p:spPr>
          <a:xfrm>
            <a:off x="2827512" y="1348256"/>
            <a:ext cx="4097270" cy="1018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4800" dirty="0" smtClean="0">
                <a:solidFill>
                  <a:srgbClr val="FF778A"/>
                </a:solidFill>
              </a:rPr>
              <a:t>EL CUADRADO </a:t>
            </a:r>
            <a:endParaRPr sz="4800" dirty="0">
              <a:solidFill>
                <a:srgbClr val="FF778A"/>
              </a:solidFill>
            </a:endParaRPr>
          </a:p>
        </p:txBody>
      </p:sp>
      <p:pic>
        <p:nvPicPr>
          <p:cNvPr id="5" name="Picture 2" descr="PEQUESDESCUBRIDORES: DON CUADRAD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219" y="2280863"/>
            <a:ext cx="3063872" cy="246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362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6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a canción del cuadrado _ Canciones infantiles _ LittleBabyBu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7503" y="1206596"/>
            <a:ext cx="3913094" cy="3325999"/>
          </a:xfrm>
          <a:prstGeom prst="rect">
            <a:avLst/>
          </a:prstGeom>
        </p:spPr>
      </p:pic>
      <p:pic>
        <p:nvPicPr>
          <p:cNvPr id="1028" name="Picture 4" descr="PRINCESITAIRENE,ECOSISTEMA BOSQUE,ANIMALES,GIFS ANIMADOS,OSOS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98" y="4212486"/>
            <a:ext cx="889561" cy="65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ítulo 1"/>
          <p:cNvSpPr>
            <a:spLocks noGrp="1"/>
          </p:cNvSpPr>
          <p:nvPr>
            <p:ph type="title"/>
          </p:nvPr>
        </p:nvSpPr>
        <p:spPr>
          <a:xfrm>
            <a:off x="217819" y="-230732"/>
            <a:ext cx="8038674" cy="909900"/>
          </a:xfrm>
        </p:spPr>
        <p:txBody>
          <a:bodyPr/>
          <a:lstStyle/>
          <a:p>
            <a:r>
              <a:rPr lang="es-CL" sz="2800" dirty="0" smtClean="0"/>
              <a:t>EL CUADRADO TIENE CUATRO LADOS  </a:t>
            </a:r>
            <a:endParaRPr lang="es-CL" sz="2800" dirty="0"/>
          </a:p>
        </p:txBody>
      </p:sp>
      <p:sp>
        <p:nvSpPr>
          <p:cNvPr id="11" name="Rectángulo 10"/>
          <p:cNvSpPr/>
          <p:nvPr/>
        </p:nvSpPr>
        <p:spPr>
          <a:xfrm rot="10800000" flipH="1" flipV="1">
            <a:off x="874060" y="2215888"/>
            <a:ext cx="214601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</a:t>
            </a:r>
            <a:endParaRPr lang="es-E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9" name="Rectángulo 68"/>
          <p:cNvSpPr/>
          <p:nvPr/>
        </p:nvSpPr>
        <p:spPr>
          <a:xfrm rot="10800000" flipH="1" flipV="1">
            <a:off x="3362019" y="4357500"/>
            <a:ext cx="214601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</a:t>
            </a:r>
            <a:endParaRPr lang="es-E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0" name="Rectángulo 69"/>
          <p:cNvSpPr/>
          <p:nvPr/>
        </p:nvSpPr>
        <p:spPr>
          <a:xfrm rot="10800000" flipH="1" flipV="1">
            <a:off x="5508030" y="2112794"/>
            <a:ext cx="214601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3</a:t>
            </a:r>
            <a:endParaRPr lang="es-E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1" name="Rectángulo 70"/>
          <p:cNvSpPr/>
          <p:nvPr/>
        </p:nvSpPr>
        <p:spPr>
          <a:xfrm rot="10800000" flipH="1" flipV="1">
            <a:off x="3164150" y="472650"/>
            <a:ext cx="214601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4</a:t>
            </a:r>
            <a:endParaRPr lang="es-E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8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67 -0.60093 L 0.58177 -0.60093 L 0.58177 -0.06358 L 0.21267 -0.06358 L 0.21267 -0.60093 Z " pathEditMode="relative" rAng="0" ptsTypes="AAAAA">
                                      <p:cBhvr>
                                        <p:cTn id="22" dur="12000" spd="-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55" y="2685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9" grpId="0"/>
      <p:bldP spid="70" grpId="0"/>
      <p:bldP spid="7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36"/>
          <p:cNvPicPr preferRelativeResize="0"/>
          <p:nvPr/>
        </p:nvPicPr>
        <p:blipFill rotWithShape="1">
          <a:blip r:embed="rId3">
            <a:alphaModFix/>
          </a:blip>
          <a:srcRect l="57940" t="24664"/>
          <a:stretch/>
        </p:blipFill>
        <p:spPr>
          <a:xfrm flipH="1">
            <a:off x="-494526" y="2384418"/>
            <a:ext cx="2932181" cy="2902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603" y="1640702"/>
            <a:ext cx="1059068" cy="10109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5205" y="1044293"/>
            <a:ext cx="1078787" cy="1008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3992" y="3725972"/>
            <a:ext cx="926119" cy="83838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6748" y="1640702"/>
            <a:ext cx="1236981" cy="136857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7655" y="3758666"/>
            <a:ext cx="911215" cy="911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2" descr="148 mejores imágenes de FIGURA : EL CUADRADO en 2020 | Forma ...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84" y="2148829"/>
            <a:ext cx="3122649" cy="223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580890" y="38209"/>
            <a:ext cx="8038674" cy="909900"/>
          </a:xfrm>
        </p:spPr>
        <p:txBody>
          <a:bodyPr/>
          <a:lstStyle/>
          <a:p>
            <a:r>
              <a:rPr lang="es-CL" sz="2800" dirty="0" smtClean="0"/>
              <a:t>EXISTEN MUCHOS OBJETOS CON FORMA DE CUADRADO </a:t>
            </a:r>
            <a:endParaRPr lang="es-CL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y2mate.com - cuento el cuadrado_A9UMce2aLq0_108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9"/>
          <p:cNvPicPr preferRelativeResize="0"/>
          <p:nvPr/>
        </p:nvPicPr>
        <p:blipFill rotWithShape="1">
          <a:blip r:embed="rId6">
            <a:alphaModFix/>
          </a:blip>
          <a:srcRect l="66844" t="39642"/>
          <a:stretch/>
        </p:blipFill>
        <p:spPr>
          <a:xfrm>
            <a:off x="6112300" y="2039552"/>
            <a:ext cx="3031700" cy="31039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26750" y="261022"/>
            <a:ext cx="4989803" cy="909900"/>
          </a:xfrm>
        </p:spPr>
        <p:txBody>
          <a:bodyPr/>
          <a:lstStyle/>
          <a:p>
            <a:r>
              <a:rPr lang="es-CL" dirty="0" smtClean="0"/>
              <a:t>Señala los objetos que tienen forma de cuadrado</a:t>
            </a: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457" y="662473"/>
            <a:ext cx="1409897" cy="134321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1475" y="1243654"/>
            <a:ext cx="1495634" cy="106694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052" y="3686691"/>
            <a:ext cx="1057423" cy="115268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7457" y="2157573"/>
            <a:ext cx="1295581" cy="125747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18135" y="3562849"/>
            <a:ext cx="1276528" cy="127652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71903" y="2837313"/>
            <a:ext cx="1105054" cy="137179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7890" y="991221"/>
            <a:ext cx="1281626" cy="116635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74530" y="2405026"/>
            <a:ext cx="1219370" cy="140989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11661" y="1339367"/>
            <a:ext cx="1381318" cy="14003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16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72180" y="76898"/>
            <a:ext cx="7745506" cy="519004"/>
          </a:xfrm>
        </p:spPr>
        <p:txBody>
          <a:bodyPr/>
          <a:lstStyle/>
          <a:p>
            <a:r>
              <a:rPr lang="es-CL" sz="3200" dirty="0"/>
              <a:t>¿</a:t>
            </a:r>
            <a:r>
              <a:rPr lang="es-CL" sz="3200" dirty="0" smtClean="0"/>
              <a:t>Puedes encontrar los </a:t>
            </a:r>
            <a:r>
              <a:rPr lang="es-CL" sz="3200" dirty="0"/>
              <a:t>cuadrados </a:t>
            </a:r>
            <a:r>
              <a:rPr lang="es-CL" sz="3200" dirty="0" smtClean="0"/>
              <a:t>en la imagen?  </a:t>
            </a:r>
            <a:endParaRPr lang="es-CL" sz="32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260" y="795562"/>
            <a:ext cx="5900539" cy="39677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5799" y="3123130"/>
            <a:ext cx="460921" cy="409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8005" y="3123129"/>
            <a:ext cx="490032" cy="409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0082" y="3097252"/>
            <a:ext cx="490032" cy="4355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1399" y="3097252"/>
            <a:ext cx="443548" cy="435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Gifs animados - Hablar sin parar - pág.6360 - Foro del Atlético de ...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984" y="1367621"/>
            <a:ext cx="2886952" cy="2165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8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2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01" y="1932498"/>
            <a:ext cx="5863299" cy="2654135"/>
          </a:xfrm>
          <a:prstGeom prst="rect">
            <a:avLst/>
          </a:prstGeom>
          <a:noFill/>
          <a:ln w="38100">
            <a:solidFill>
              <a:srgbClr val="92D050"/>
            </a:solidFill>
            <a:prstDash val="solid"/>
          </a:ln>
        </p:spPr>
      </p:pic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900953" y="56349"/>
            <a:ext cx="7745506" cy="909900"/>
          </a:xfrm>
        </p:spPr>
        <p:txBody>
          <a:bodyPr/>
          <a:lstStyle/>
          <a:p>
            <a:r>
              <a:rPr lang="es-CL" sz="3200" dirty="0"/>
              <a:t>Repasa la línea de los cuadrados y luego </a:t>
            </a:r>
            <a:r>
              <a:rPr lang="es-CL" sz="3200" dirty="0" smtClean="0"/>
              <a:t>colorea </a:t>
            </a:r>
            <a:endParaRPr lang="es-CL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3" name="breeze.wav"/>
          </p:stSnd>
        </p:sndAc>
      </p:transition>
    </mc:Choice>
    <mc:Fallback xmlns="">
      <p:transition spd="slow">
        <p:fade/>
        <p:sndAc>
          <p:stSnd>
            <p:snd r:embed="rId6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30"/>
          <p:cNvPicPr preferRelativeResize="0"/>
          <p:nvPr/>
        </p:nvPicPr>
        <p:blipFill rotWithShape="1">
          <a:blip r:embed="rId6">
            <a:alphaModFix/>
          </a:blip>
          <a:srcRect l="6900" t="10479" r="74847" b="21475"/>
          <a:stretch/>
        </p:blipFill>
        <p:spPr>
          <a:xfrm>
            <a:off x="-190832" y="1259142"/>
            <a:ext cx="1668925" cy="3499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5" y="1022521"/>
            <a:ext cx="5075434" cy="3965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6296" y="1170922"/>
            <a:ext cx="871084" cy="8710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69166" y="1170922"/>
            <a:ext cx="867892" cy="8484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88224" y="4074623"/>
            <a:ext cx="893618" cy="8244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84132" y="3187821"/>
            <a:ext cx="853248" cy="7178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88224" y="3174025"/>
            <a:ext cx="867892" cy="7316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61124" y="2188366"/>
            <a:ext cx="881427" cy="820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88224" y="2188366"/>
            <a:ext cx="867892" cy="8166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13814" y="4084748"/>
            <a:ext cx="881427" cy="8143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Título 1"/>
          <p:cNvSpPr>
            <a:spLocks noGrp="1"/>
          </p:cNvSpPr>
          <p:nvPr>
            <p:ph type="title"/>
          </p:nvPr>
        </p:nvSpPr>
        <p:spPr>
          <a:xfrm>
            <a:off x="937366" y="261022"/>
            <a:ext cx="6883685" cy="909900"/>
          </a:xfrm>
        </p:spPr>
        <p:txBody>
          <a:bodyPr/>
          <a:lstStyle/>
          <a:p>
            <a:r>
              <a:rPr lang="es-CL" sz="2800" dirty="0" smtClean="0"/>
              <a:t>CLASIFICAMOS FIGURAS: CÍRCULO Y CUADRADO</a:t>
            </a:r>
            <a:endParaRPr lang="es-CL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3" name="wind.wav"/>
          </p:stSnd>
        </p:sndAc>
      </p:transition>
    </mc:Choice>
    <mc:Fallback xmlns="">
      <p:transition spd="slow">
        <p:fade/>
        <p:sndAc>
          <p:stSnd>
            <p:snd r:embed="rId16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32099E-6 L 5E-6 0.0003 C -0.01475 0.00061 -0.02952 0.00061 -0.0441 0.00246 C -0.04548 0.00246 -0.05313 0.00679 -0.05468 0.00802 C -0.05712 0.00956 -0.05954 0.01234 -0.06197 0.01358 C -0.06388 0.0145 -0.06597 0.01481 -0.06805 0.01605 C -0.07031 0.0179 -0.07256 0.02006 -0.07499 0.0216 C -0.07621 0.02253 -0.07725 0.02407 -0.07864 0.02469 L -0.0868 0.02716 L -0.09756 0.0358 L -0.10122 0.03827 C -0.10226 0.04012 -0.1033 0.04228 -0.10469 0.04382 C -0.10573 0.04506 -0.1073 0.04506 -0.10834 0.04629 C -0.11077 0.05 -0.11355 0.05277 -0.11546 0.0574 C -0.11615 0.05956 -0.11685 0.06234 -0.11771 0.06296 C -0.1191 0.06481 -0.12101 0.06512 -0.1224 0.06605 C -0.12379 0.06851 -0.12466 0.07222 -0.12622 0.07407 C -0.14167 0.09784 -0.13039 0.07901 -0.13924 0.08796 C -0.14254 0.09135 -0.14514 0.09784 -0.14862 0.09907 C -0.15417 0.10123 -0.15556 0.10154 -0.1606 0.10463 C -0.16181 0.10555 -0.16285 0.10679 -0.16407 0.1074 C -0.17396 0.11142 -0.17205 0.10833 -0.18073 0.11296 C -0.18195 0.11358 -0.18299 0.11512 -0.18438 0.11574 C -0.19115 0.11913 -0.19896 0.11944 -0.20573 0.12129 C -0.20851 0.12222 -0.21129 0.12284 -0.21407 0.12438 L -0.2875 0.12129 C -0.28889 0.12129 -0.28994 0.11913 -0.29132 0.11851 C -0.29671 0.11574 -0.29619 0.11574 -0.29948 0.11574 L -0.30053 0.11574 " pathEditMode="relative" rAng="0" ptsTypes="AAAAAAAAAAAAAAAAAAAAAAAA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35" y="62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74 0.03302 L 0.02674 0.03333 C 0.01719 0.03425 0.01441 0.03395 0.00643 0.03672 C 0.00382 0.03765 0.00105 0.03919 -0.00139 0.04074 C -0.00277 0.04166 -0.00833 0.04598 -0.01041 0.04691 C -0.01267 0.04783 -0.01493 0.04814 -0.01718 0.04876 C -0.02239 0.05493 -0.01892 0.05185 -0.02621 0.05493 C -0.03125 0.05679 -0.03073 0.0574 -0.03628 0.05895 C -0.03923 0.05956 -0.04236 0.06018 -0.04531 0.0608 C -0.04757 0.06141 -0.04982 0.06234 -0.05208 0.06265 C -0.05729 0.06358 -0.0625 0.06388 -0.0677 0.06481 C -0.06927 0.06512 -0.08264 0.06821 -0.08454 0.06882 C -0.08767 0.06975 -0.09062 0.0716 -0.09357 0.07283 C -0.11371 0.07993 -0.09253 0.07067 -0.1059 0.07685 C -0.11441 0.08672 -0.10364 0.075 -0.11389 0.08271 C -0.1151 0.08364 -0.11597 0.08611 -0.11718 0.08672 C -0.11927 0.08796 -0.1217 0.08796 -0.12395 0.08858 C -0.12552 0.08919 -0.12691 0.09012 -0.12847 0.09074 C -0.1375 0.10154 -0.12534 0.08796 -0.13628 0.0966 C -0.14809 0.10586 -0.13524 0.10061 -0.14861 0.10462 C -0.15868 0.11049 -0.15295 0.10833 -0.16545 0.1108 C -0.17829 0.10987 -0.19097 0.11049 -0.20364 0.10864 C -0.21128 0.10771 -0.20885 0.1037 -0.21493 0.10061 C -0.21857 0.09876 -0.22239 0.09814 -0.22621 0.0966 C -0.22725 0.09629 -0.22829 0.09506 -0.22951 0.09475 C -0.23246 0.09382 -0.23559 0.09321 -0.23854 0.09259 C -0.25277 0.08981 -0.24861 0.09074 -0.26666 0.08858 C -0.2776 0.08395 -0.26389 0.08981 -0.27673 0.08487 C -0.27829 0.08425 -0.27968 0.08302 -0.28125 0.08271 C -0.2842 0.08179 -0.28715 0.08148 -0.29027 0.08086 C -0.30017 0.075 -0.29913 0.075 -0.31718 0.07469 L -0.43402 0.07685 C -0.44114 0.08086 -0.43854 0.07962 -0.45086 0.08271 C -0.48559 0.09104 -0.46736 0.08827 -0.5059 0.09074 C -0.50711 0.09135 -0.50833 0.09197 -0.50937 0.09259 C -0.5125 0.09506 -0.51475 0.09845 -0.5184 0.09876 L -0.66215 0.10277 C -0.66666 0.10339 -0.67118 0.1037 -0.67569 0.10462 C -0.68854 0.10771 -0.66562 0.10679 -0.68454 0.10679 L -0.68454 0.10709 " pathEditMode="relative" rAng="0" ptsTypes="AAAAAAAAAAAAAAAAAAAAAAAAAAAAAAAAAAAAAAAA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73" y="388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7778E-6 3.20988E-6 L 7.77778E-6 3.20988E-6 C -0.00572 -0.00124 -0.01059 -0.00093 -0.01579 -0.00402 C -0.02239 -0.00803 -0.01996 -0.00741 -0.02586 -0.01204 C -0.02777 -0.01359 -0.02969 -0.01451 -0.03159 -0.01605 C -0.03281 -0.01729 -0.03367 -0.01883 -0.03489 -0.02007 C -0.03871 -0.02408 -0.03888 -0.02377 -0.0427 -0.02624 C -0.04392 -0.02747 -0.04496 -0.02902 -0.04617 -0.03025 C -0.04721 -0.03118 -0.04844 -0.03149 -0.04947 -0.0321 C -0.05242 -0.03396 -0.05537 -0.03642 -0.0585 -0.03797 C -0.06059 -0.0392 -0.06301 -0.0392 -0.06527 -0.04013 C -0.06631 -0.04044 -0.06735 -0.04167 -0.06857 -0.04198 C -0.07221 -0.04321 -0.07603 -0.04352 -0.07985 -0.04414 C -0.10139 -0.05371 -0.08593 -0.04754 -0.1382 -0.04414 C -0.14115 -0.04383 -0.14427 -0.04167 -0.14722 -0.04013 L -0.15955 -0.01821 C -0.16025 -0.01667 -0.16077 -0.0142 -0.16181 -0.0142 L -0.16615 -0.0142 L -0.16615 -0.0142 " pathEditMode="relative" ptsTypes="AAAAAAAAAAAAAAAAA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9.87654E-7 L -1.66667E-6 9.87654E-7 C -0.01059 0.00062 -0.02101 0.00092 -0.0316 0.00185 C -0.03316 0.00216 -0.03455 0.00339 -0.03611 0.00401 C -0.0382 0.00494 -0.04063 0.00525 -0.04271 0.00586 C -0.04462 0.00648 -0.04653 0.00802 -0.04844 0.00802 C -0.07344 0.00926 -0.09861 0.00926 -0.12361 0.00988 C -0.13698 0.0179 -0.12535 0.01204 -0.14722 0.01605 C -0.14913 0.01636 -0.15104 0.01728 -0.15295 0.0179 C -0.15556 0.01883 -0.15816 0.01913 -0.16077 0.02006 C -0.16233 0.02037 -0.16372 0.0216 -0.16528 0.02191 C -0.17083 0.02315 -0.17656 0.02346 -0.18212 0.02407 C -0.18906 0.02562 -0.1967 0.02747 -0.20347 0.02994 C -0.20538 0.03055 -0.20712 0.03148 -0.20903 0.0321 C -0.21545 0.03364 -0.22188 0.03457 -0.22813 0.03611 C -0.24271 0.03518 -0.25747 0.03518 -0.27205 0.03395 C -0.27986 0.03333 -0.28767 0.03148 -0.29549 0.02994 C -0.2974 0.02963 -0.29931 0.02839 -0.30122 0.02809 C -0.30417 0.02716 -0.30712 0.02654 -0.31024 0.02592 L -0.32031 0.02006 C -0.32396 0.0179 -0.32795 0.01543 -0.3316 0.01389 C -0.33403 0.01296 -0.33681 0.01265 -0.33941 0.01204 C -0.35781 0.0071 -0.32899 0.01389 -0.36406 0.00586 C -0.36563 0.00525 -0.36702 0.00432 -0.36858 0.00401 C -0.37153 0.00309 -0.37465 0.00339 -0.37761 0.00185 C -0.38264 -0.00031 -0.3809 -0.00309 -0.38542 -0.00401 C -0.39028 -0.00494 -0.39514 -0.00525 -0.4 -0.00587 C -0.40573 -0.00772 -0.41146 -0.00926 -0.41684 -0.01204 C -0.4257 -0.01636 -0.41372 -0.0108 -0.42483 -0.0179 C -0.43629 -0.02531 -0.42882 -0.01914 -0.43941 -0.02408 C -0.44167 -0.025 -0.44392 -0.02654 -0.44618 -0.02809 C -0.44722 -0.02871 -0.44827 -0.02932 -0.44948 -0.02994 C -0.46511 -0.03704 -0.44097 -0.02624 -0.45955 -0.03395 C -0.46267 -0.03519 -0.46563 -0.03673 -0.46858 -0.03796 C -0.47014 -0.03858 -0.47153 -0.03951 -0.47309 -0.03982 C -0.49757 -0.0463 -0.4783 -0.04198 -0.53142 -0.04198 L -0.53142 -0.04198 " pathEditMode="relative" ptsTypes="AAAAAAAAAAAAAAAAAAAAAAAAAAAAAAAAAAAAA"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93827E-6 L 1.66667E-6 -4.93827E-6 C -0.00608 -0.00092 -0.01216 -0.00092 -0.01806 -0.00216 C -0.02553 -0.0037 -0.04046 -0.00802 -0.04046 -0.00802 C -0.04271 -0.00957 -0.04514 -0.01049 -0.04723 -0.01204 C -0.04914 -0.01358 -0.05087 -0.01543 -0.05296 -0.01605 C -0.05591 -0.01728 -0.05886 -0.01728 -0.06181 -0.01821 L -0.0698 -0.02006 L -0.07882 -0.02222 C -0.08143 -0.02284 -0.08403 -0.02376 -0.08664 -0.02407 C -0.0948 -0.025 -0.10313 -0.02531 -0.11129 -0.02623 C -0.12032 -0.02901 -0.12414 -0.03055 -0.13264 -0.0321 C -0.16441 -0.03734 -0.1908 -0.03518 -0.22587 -0.03611 L -0.28091 -0.03796 L -0.28091 -0.03796 " pathEditMode="relative" ptsTypes="AAAAAAAAAAAAAAA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712 -2.96296E-6 L -0.05712 0.00031 C -0.06129 -0.00216 -0.06545 -0.00432 -0.06962 -0.00617 C -0.07136 -0.0071 -0.07327 -0.0074 -0.07518 -0.00802 C -0.07778 -0.00926 -0.08038 -0.01142 -0.08299 -0.01203 C -0.12309 -0.02438 -0.08455 -0.0108 -0.11111 -0.01821 C -0.13611 -0.025 -0.10816 -0.01975 -0.13473 -0.02407 C -0.13802 -0.02531 -0.1415 -0.02716 -0.14479 -0.02808 C -0.1658 -0.03333 -0.17257 -0.03364 -0.19098 -0.03611 C -0.19323 -0.03673 -0.19549 -0.03734 -0.19757 -0.03796 C -0.20035 -0.03919 -0.20278 -0.04136 -0.20556 -0.04197 C -0.21163 -0.04352 -0.21771 -0.04321 -0.22344 -0.04413 C -0.22778 -0.04475 -0.23177 -0.04537 -0.23577 -0.04598 C -0.31216 -0.07315 -0.23507 -0.04784 -0.43125 -0.05 C -0.49306 -0.05092 -0.55486 -0.05401 -0.61667 -0.05617 C -0.61893 -0.05679 -0.62118 -0.05679 -0.62344 -0.05802 C -0.63229 -0.06265 -0.62361 -0.06173 -0.63247 -0.06419 C -0.63611 -0.06512 -0.63993 -0.06543 -0.64358 -0.06605 C -0.65417 -0.07068 -0.64948 -0.07006 -0.65712 -0.07006 L -0.65816 -0.07191 " pathEditMode="relative" rAng="0" ptsTypes="AAAAAAAAAAAAAAAAAAAA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52" y="-358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22222E-6 1.7284E-6 L -7.22222E-6 1.7284E-6 C -0.00383 -0.00216 -0.00747 -0.00463 -0.01129 -0.00618 C -0.01355 -0.0071 -0.0158 -0.00741 -0.01806 -0.00803 C -0.02466 -0.0105 -0.02865 -0.01297 -0.0349 -0.0142 C -0.03907 -0.01513 -0.04324 -0.01544 -0.04723 -0.01605 C -0.05174 -0.01821 -0.05973 -0.02192 -0.06303 -0.02223 C -0.07796 -0.02377 -0.09289 -0.02346 -0.10799 -0.02408 C -0.12709 -0.03272 -0.11008 -0.02562 -0.1573 -0.03025 L -0.17535 -0.0321 C -0.17674 -0.03303 -0.1783 -0.03365 -0.17987 -0.03426 C -0.18247 -0.0355 -0.18508 -0.03766 -0.18768 -0.03828 C -0.19254 -0.03951 -0.1974 -0.03951 -0.20226 -0.04013 C -0.20574 -0.04074 -0.20903 -0.04136 -0.21233 -0.04229 C -0.21424 -0.0429 -0.21615 -0.04414 -0.21806 -0.04414 L -0.37084 -0.04815 C -0.3908 -0.05432 -0.35608 -0.04414 -0.39445 -0.05432 C -0.39619 -0.05494 -0.3981 -0.05587 -0.40001 -0.05618 C -0.42883 -0.06358 -0.39567 -0.05402 -0.41685 -0.06019 L -0.51112 -0.05834 L -0.51112 -0.05834 " pathEditMode="relative" ptsTypes="AAAAAAAAAAAAAAAAAAAAA">
                                      <p:cBhvr>
                                        <p:cTn id="3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00093 L 4.16667E-6 0.00124 C -0.00417 0.00124 -0.00816 0.00216 -0.01198 0.00216 C -0.02605 0.00216 -0.01997 0.00124 -0.02882 -2.22222E-6 C -0.03403 -0.00092 -0.03907 -0.00092 -0.04427 -0.00185 C -0.04914 -0.00278 -0.05382 -0.00401 -0.05868 -0.00494 C -0.06094 -0.00555 -0.0632 -0.00648 -0.0658 -0.0071 L -0.07518 -0.00895 C -0.12761 -0.00617 -0.11146 -0.00617 -0.18004 -0.00771 C -0.18177 -0.00802 -0.18334 -0.00864 -0.1849 -0.00895 C -0.18976 -0.00926 -0.19445 -0.00957 -0.19931 -0.00987 C -0.20122 -0.01018 -0.20313 -0.01049 -0.20521 -0.0108 C -0.20799 -0.01111 -0.21077 -0.01142 -0.21337 -0.01173 C -0.22049 -0.01296 -0.21719 -0.01296 -0.22535 -0.01481 C -0.22778 -0.01543 -0.23021 -0.01543 -0.23264 -0.01574 C -0.24532 -0.01759 -0.23091 -0.01605 -0.24688 -0.01759 C -0.25521 -0.02006 -0.24757 -0.01821 -0.26355 -0.01975 C -0.26598 -0.01975 -0.26823 -0.02037 -0.27066 -0.02068 C -0.27865 -0.0216 -0.28421 -0.02191 -0.29219 -0.02253 C -0.30052 -0.025 -0.29063 -0.02253 -0.3066 -0.02469 C -0.30764 -0.02469 -0.30886 -0.02531 -0.31007 -0.02562 C -0.31164 -0.02592 -0.3132 -0.02623 -0.31493 -0.02654 C -0.31598 -0.02685 -0.31719 -0.02716 -0.31841 -0.02747 C -0.32032 -0.02778 -0.3224 -0.02808 -0.32448 -0.02839 C -0.33507 -0.03055 -0.32396 -0.02839 -0.33282 -0.03055 C -0.33594 -0.03117 -0.33907 -0.03179 -0.34237 -0.03241 C -0.3441 -0.03302 -0.34618 -0.03302 -0.34827 -0.03364 C -0.35122 -0.03426 -0.35174 -0.03457 -0.354 -0.03518 L -0.354 -0.03518 " pathEditMode="relative" rAng="0" ptsTypes="AAAAAAAAAAAAAAAAAAAAAAAAAAAAA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08" y="-175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playbac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55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  <p:sndAc>
          <p:stSnd>
            <p:snd r:embed="rId5" name="breeze.wav"/>
          </p:stSnd>
        </p:sndAc>
      </p:transition>
    </mc:Choice>
    <mc:Fallback>
      <p:transition spd="slow">
        <p:fade/>
        <p:sndAc>
          <p:stSnd>
            <p:snd r:embed="rId5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Colorful Fantasy Birthday by Slidesgo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1448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67</Words>
  <Application>Microsoft Office PowerPoint</Application>
  <PresentationFormat>Presentación en pantalla (16:9)</PresentationFormat>
  <Paragraphs>17</Paragraphs>
  <Slides>18</Slides>
  <Notes>18</Notes>
  <HiddenSlides>0</HiddenSlides>
  <MMClips>3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BenchNine</vt:lpstr>
      <vt:lpstr>Rokkitt Regular</vt:lpstr>
      <vt:lpstr>Chau Philomene One</vt:lpstr>
      <vt:lpstr>Colorful Fantasy Birthday by Slidesgo</vt:lpstr>
      <vt:lpstr>Presentación de PowerPoint</vt:lpstr>
      <vt:lpstr>EL CIRCULO </vt:lpstr>
      <vt:lpstr>Presentación de PowerPoint</vt:lpstr>
      <vt:lpstr>ENCUENTRA EL CIRCULO </vt:lpstr>
      <vt:lpstr>ENCUENTRA EL CIRCULO </vt:lpstr>
      <vt:lpstr>ENCUENTRA EL CIRCULO </vt:lpstr>
      <vt:lpstr>ENCUENTRA EL CIRCULO </vt:lpstr>
      <vt:lpstr>ENCUENTRA EL CIRCULO </vt:lpstr>
      <vt:lpstr>EL CUADRADO </vt:lpstr>
      <vt:lpstr>Presentación de PowerPoint</vt:lpstr>
      <vt:lpstr>EL CUADRADO TIENE CUATRO LADOS  </vt:lpstr>
      <vt:lpstr>EXISTEN MUCHOS OBJETOS CON FORMA DE CUADRADO </vt:lpstr>
      <vt:lpstr>Presentación de PowerPoint</vt:lpstr>
      <vt:lpstr>Señala los objetos que tienen forma de cuadrado</vt:lpstr>
      <vt:lpstr>¿Puedes encontrar los cuadrados en la imagen?  </vt:lpstr>
      <vt:lpstr>Repasa la línea de los cuadrados y luego colorea </vt:lpstr>
      <vt:lpstr>CLASIFICAMOS FIGURAS: CÍRCULO Y CUADRADO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COLORFUL FANTASY BIRTHDAY!</dc:title>
  <dc:creator>silene alejandra</dc:creator>
  <cp:lastModifiedBy>silene alejandra</cp:lastModifiedBy>
  <cp:revision>30</cp:revision>
  <dcterms:modified xsi:type="dcterms:W3CDTF">2020-06-30T02:45:40Z</dcterms:modified>
</cp:coreProperties>
</file>