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av" ContentType="audio/x-wav"/>
  <Default Extension="wdp" ContentType="image/vnd.ms-photo"/>
  <Default Extension="gif" ContentType="image/gif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3" r:id="rId1"/>
  </p:sldMasterIdLst>
  <p:notesMasterIdLst>
    <p:notesMasterId r:id="rId23"/>
  </p:notesMasterIdLst>
  <p:sldIdLst>
    <p:sldId id="266" r:id="rId2"/>
    <p:sldId id="313" r:id="rId3"/>
    <p:sldId id="306" r:id="rId4"/>
    <p:sldId id="308" r:id="rId5"/>
    <p:sldId id="260" r:id="rId6"/>
    <p:sldId id="267" r:id="rId7"/>
    <p:sldId id="256" r:id="rId8"/>
    <p:sldId id="303" r:id="rId9"/>
    <p:sldId id="265" r:id="rId10"/>
    <p:sldId id="310" r:id="rId11"/>
    <p:sldId id="311" r:id="rId12"/>
    <p:sldId id="258" r:id="rId13"/>
    <p:sldId id="262" r:id="rId14"/>
    <p:sldId id="309" r:id="rId15"/>
    <p:sldId id="307" r:id="rId16"/>
    <p:sldId id="259" r:id="rId17"/>
    <p:sldId id="261" r:id="rId18"/>
    <p:sldId id="264" r:id="rId19"/>
    <p:sldId id="257" r:id="rId20"/>
    <p:sldId id="314" r:id="rId21"/>
    <p:sldId id="312" r:id="rId22"/>
  </p:sldIdLst>
  <p:sldSz cx="9144000" cy="5143500" type="screen16x9"/>
  <p:notesSz cx="17348200" cy="9753600"/>
  <p:embeddedFontLst>
    <p:embeddedFont>
      <p:font typeface="Algerian" panose="04020705040A02060702" pitchFamily="82" charset="0"/>
      <p:regular r:id="rId24"/>
    </p:embeddedFont>
    <p:embeddedFont>
      <p:font typeface="BenchNine" panose="020B0604020202020204" charset="0"/>
      <p:regular r:id="rId25"/>
      <p:bold r:id="rId26"/>
    </p:embeddedFont>
    <p:embeddedFont>
      <p:font typeface="Chau Philomene One" panose="020B0604020202020204" charset="0"/>
      <p:regular r:id="rId27"/>
      <p:italic r:id="rId28"/>
    </p:embeddedFont>
    <p:embeddedFont>
      <p:font typeface="Calibri" panose="020F0502020204030204" pitchFamily="34" charset="0"/>
      <p:regular r:id="rId29"/>
      <p:bold r:id="rId30"/>
      <p:italic r:id="rId31"/>
      <p:boldItalic r:id="rId32"/>
    </p:embeddedFont>
    <p:embeddedFont>
      <p:font typeface="Rokkitt Regular" panose="020B0604020202020204" charset="0"/>
      <p:regular r:id="rId33"/>
      <p:bold r:id="rId34"/>
    </p:embeddedFont>
    <p:embeddedFont>
      <p:font typeface="Comic Sans MS" panose="030F0702030302020204" pitchFamily="66" charset="0"/>
      <p:regular r:id="rId35"/>
      <p:bold r:id="rId36"/>
      <p:italic r:id="rId37"/>
      <p:boldItalic r:id="rId3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9AA0A6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7C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285C07DB-25E4-4152-A27F-E77349BBA947}">
  <a:tblStyle styleId="{285C07DB-25E4-4152-A27F-E77349BBA947}" styleName="Table_0"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485" autoAdjust="0"/>
    <p:restoredTop sz="94660"/>
  </p:normalViewPr>
  <p:slideViewPr>
    <p:cSldViewPr snapToGrid="0">
      <p:cViewPr varScale="1">
        <p:scale>
          <a:sx n="93" d="100"/>
          <a:sy n="93" d="100"/>
        </p:scale>
        <p:origin x="768" y="78"/>
      </p:cViewPr>
      <p:guideLst>
        <p:guide orient="horz" pos="288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font" Target="fonts/font11.fntdata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6.fntdata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32" Type="http://schemas.openxmlformats.org/officeDocument/2006/relationships/font" Target="fonts/font9.fntdata"/><Relationship Id="rId37" Type="http://schemas.openxmlformats.org/officeDocument/2006/relationships/font" Target="fonts/font14.fntdata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font" Target="fonts/font5.fntdata"/><Relationship Id="rId36" Type="http://schemas.openxmlformats.org/officeDocument/2006/relationships/font" Target="fonts/font1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schemas.openxmlformats.org/officeDocument/2006/relationships/font" Target="fonts/font7.fntdata"/><Relationship Id="rId35" Type="http://schemas.openxmlformats.org/officeDocument/2006/relationships/font" Target="fonts/font12.fntdata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33" Type="http://schemas.openxmlformats.org/officeDocument/2006/relationships/font" Target="fonts/font10.fntdata"/><Relationship Id="rId38" Type="http://schemas.openxmlformats.org/officeDocument/2006/relationships/font" Target="fonts/font15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2894760" y="731500"/>
            <a:ext cx="11560500" cy="36576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1734800" y="4632950"/>
            <a:ext cx="13878551" cy="438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21451512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g4c68a97855_1_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5422900" y="731838"/>
            <a:ext cx="6503988" cy="36576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4" name="Google Shape;334;g4c68a97855_1_80:notes"/>
          <p:cNvSpPr txBox="1">
            <a:spLocks noGrp="1"/>
          </p:cNvSpPr>
          <p:nvPr>
            <p:ph type="body" idx="1"/>
          </p:nvPr>
        </p:nvSpPr>
        <p:spPr>
          <a:xfrm>
            <a:off x="1734800" y="4632950"/>
            <a:ext cx="13878600" cy="438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327860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g4c68a97855_1_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5422900" y="731838"/>
            <a:ext cx="6503988" cy="36576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4" name="Google Shape;334;g4c68a97855_1_80:notes"/>
          <p:cNvSpPr txBox="1">
            <a:spLocks noGrp="1"/>
          </p:cNvSpPr>
          <p:nvPr>
            <p:ph type="body" idx="1"/>
          </p:nvPr>
        </p:nvSpPr>
        <p:spPr>
          <a:xfrm>
            <a:off x="1734800" y="4632950"/>
            <a:ext cx="13878600" cy="438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144159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9" name="Google Shape;1069;g4c6f126ef7_1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5422900" y="731838"/>
            <a:ext cx="6503988" cy="36576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0" name="Google Shape;1070;g4c6f126ef7_1_5:notes"/>
          <p:cNvSpPr txBox="1">
            <a:spLocks noGrp="1"/>
          </p:cNvSpPr>
          <p:nvPr>
            <p:ph type="body" idx="1"/>
          </p:nvPr>
        </p:nvSpPr>
        <p:spPr>
          <a:xfrm>
            <a:off x="1734800" y="4632950"/>
            <a:ext cx="13878600" cy="438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999525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4c68a97855_0_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5422900" y="731838"/>
            <a:ext cx="6503988" cy="36576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" name="Google Shape;171;g4c68a97855_0_89:notes"/>
          <p:cNvSpPr txBox="1">
            <a:spLocks noGrp="1"/>
          </p:cNvSpPr>
          <p:nvPr>
            <p:ph type="body" idx="1"/>
          </p:nvPr>
        </p:nvSpPr>
        <p:spPr>
          <a:xfrm>
            <a:off x="1734800" y="4632950"/>
            <a:ext cx="13878600" cy="438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302728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4c68a97855_0_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5422900" y="731838"/>
            <a:ext cx="6503988" cy="36576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" name="Google Shape;171;g4c68a97855_0_89:notes"/>
          <p:cNvSpPr txBox="1">
            <a:spLocks noGrp="1"/>
          </p:cNvSpPr>
          <p:nvPr>
            <p:ph type="body" idx="1"/>
          </p:nvPr>
        </p:nvSpPr>
        <p:spPr>
          <a:xfrm>
            <a:off x="1734800" y="4632950"/>
            <a:ext cx="13878600" cy="438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1915181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g4c68a97855_1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5422900" y="731838"/>
            <a:ext cx="6503988" cy="36576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2" name="Google Shape;342;g4c68a97855_1_8:notes"/>
          <p:cNvSpPr txBox="1">
            <a:spLocks noGrp="1"/>
          </p:cNvSpPr>
          <p:nvPr>
            <p:ph type="body" idx="1"/>
          </p:nvPr>
        </p:nvSpPr>
        <p:spPr>
          <a:xfrm>
            <a:off x="1734800" y="4632950"/>
            <a:ext cx="13878600" cy="438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6156876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4c68a97855_0_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5422900" y="731838"/>
            <a:ext cx="6503988" cy="36576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Google Shape;137;g4c68a97855_0_33:notes"/>
          <p:cNvSpPr txBox="1">
            <a:spLocks noGrp="1"/>
          </p:cNvSpPr>
          <p:nvPr>
            <p:ph type="body" idx="1"/>
          </p:nvPr>
        </p:nvSpPr>
        <p:spPr>
          <a:xfrm>
            <a:off x="1734800" y="4632950"/>
            <a:ext cx="13878600" cy="438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942104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4c68a97855_0_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5422900" y="731838"/>
            <a:ext cx="6503988" cy="36576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Google Shape;137;g4c68a97855_0_33:notes"/>
          <p:cNvSpPr txBox="1">
            <a:spLocks noGrp="1"/>
          </p:cNvSpPr>
          <p:nvPr>
            <p:ph type="body" idx="1"/>
          </p:nvPr>
        </p:nvSpPr>
        <p:spPr>
          <a:xfrm>
            <a:off x="1734800" y="4632950"/>
            <a:ext cx="13878600" cy="438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8961738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g4c68a97855_1_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5422900" y="731838"/>
            <a:ext cx="6503988" cy="36576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8" name="Google Shape;328;g4c68a97855_1_65:notes"/>
          <p:cNvSpPr txBox="1">
            <a:spLocks noGrp="1"/>
          </p:cNvSpPr>
          <p:nvPr>
            <p:ph type="body" idx="1"/>
          </p:nvPr>
        </p:nvSpPr>
        <p:spPr>
          <a:xfrm>
            <a:off x="1734800" y="4632950"/>
            <a:ext cx="13878600" cy="438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2061994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g4c68a97855_1_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5422900" y="731838"/>
            <a:ext cx="6503988" cy="36576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8" name="Google Shape;328;g4c68a97855_1_65:notes"/>
          <p:cNvSpPr txBox="1">
            <a:spLocks noGrp="1"/>
          </p:cNvSpPr>
          <p:nvPr>
            <p:ph type="body" idx="1"/>
          </p:nvPr>
        </p:nvSpPr>
        <p:spPr>
          <a:xfrm>
            <a:off x="1734800" y="4632950"/>
            <a:ext cx="13878600" cy="438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7234703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g4c68a97855_1_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5422900" y="731838"/>
            <a:ext cx="6503988" cy="36576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8" name="Google Shape;328;g4c68a97855_1_65:notes"/>
          <p:cNvSpPr txBox="1">
            <a:spLocks noGrp="1"/>
          </p:cNvSpPr>
          <p:nvPr>
            <p:ph type="body" idx="1"/>
          </p:nvPr>
        </p:nvSpPr>
        <p:spPr>
          <a:xfrm>
            <a:off x="1734800" y="4632950"/>
            <a:ext cx="13878600" cy="438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2264760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4c68a97855_0_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5422900" y="731838"/>
            <a:ext cx="6503988" cy="36576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" name="Google Shape;151;g4c68a97855_0_83:notes"/>
          <p:cNvSpPr txBox="1">
            <a:spLocks noGrp="1"/>
          </p:cNvSpPr>
          <p:nvPr>
            <p:ph type="body" idx="1"/>
          </p:nvPr>
        </p:nvSpPr>
        <p:spPr>
          <a:xfrm>
            <a:off x="1734800" y="4632950"/>
            <a:ext cx="13878600" cy="438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06531342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4c8996e154_0_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5422900" y="731838"/>
            <a:ext cx="6503988" cy="36576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" name="Google Shape;185;g4c8996e154_0_28:notes"/>
          <p:cNvSpPr txBox="1">
            <a:spLocks noGrp="1"/>
          </p:cNvSpPr>
          <p:nvPr>
            <p:ph type="body" idx="1"/>
          </p:nvPr>
        </p:nvSpPr>
        <p:spPr>
          <a:xfrm>
            <a:off x="1734800" y="4632950"/>
            <a:ext cx="13878600" cy="438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6336984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4c68a97855_0_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5422900" y="731838"/>
            <a:ext cx="6503988" cy="36576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" name="Google Shape;151;g4c68a97855_0_83:notes"/>
          <p:cNvSpPr txBox="1">
            <a:spLocks noGrp="1"/>
          </p:cNvSpPr>
          <p:nvPr>
            <p:ph type="body" idx="1"/>
          </p:nvPr>
        </p:nvSpPr>
        <p:spPr>
          <a:xfrm>
            <a:off x="1734800" y="4632950"/>
            <a:ext cx="13878600" cy="438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5022754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9" name="Google Shape;1069;g4c6f126ef7_1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5422900" y="731838"/>
            <a:ext cx="6503988" cy="36576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0" name="Google Shape;1070;g4c6f126ef7_1_5:notes"/>
          <p:cNvSpPr txBox="1">
            <a:spLocks noGrp="1"/>
          </p:cNvSpPr>
          <p:nvPr>
            <p:ph type="body" idx="1"/>
          </p:nvPr>
        </p:nvSpPr>
        <p:spPr>
          <a:xfrm>
            <a:off x="1734800" y="4632950"/>
            <a:ext cx="13878600" cy="438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1868192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4c68a97855_0_1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5422900" y="731838"/>
            <a:ext cx="6503988" cy="36576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" name="Google Shape;158;g4c68a97855_0_192:notes"/>
          <p:cNvSpPr txBox="1">
            <a:spLocks noGrp="1"/>
          </p:cNvSpPr>
          <p:nvPr>
            <p:ph type="body" idx="1"/>
          </p:nvPr>
        </p:nvSpPr>
        <p:spPr>
          <a:xfrm>
            <a:off x="1734800" y="4632950"/>
            <a:ext cx="13878600" cy="438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2727741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4c68a97855_0_302:notes"/>
          <p:cNvSpPr>
            <a:spLocks noGrp="1" noRot="1" noChangeAspect="1"/>
          </p:cNvSpPr>
          <p:nvPr>
            <p:ph type="sldImg" idx="2"/>
          </p:nvPr>
        </p:nvSpPr>
        <p:spPr>
          <a:xfrm>
            <a:off x="5422900" y="731838"/>
            <a:ext cx="6503988" cy="36576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9" name="Google Shape;179;g4c68a97855_0_302:notes"/>
          <p:cNvSpPr txBox="1">
            <a:spLocks noGrp="1"/>
          </p:cNvSpPr>
          <p:nvPr>
            <p:ph type="body" idx="1"/>
          </p:nvPr>
        </p:nvSpPr>
        <p:spPr>
          <a:xfrm>
            <a:off x="1734800" y="4632950"/>
            <a:ext cx="13878600" cy="438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6829216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g58b56fcf48_0_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5422900" y="731838"/>
            <a:ext cx="6503988" cy="36576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1" name="Google Shape;321;g58b56fcf48_0_79:notes"/>
          <p:cNvSpPr txBox="1">
            <a:spLocks noGrp="1"/>
          </p:cNvSpPr>
          <p:nvPr>
            <p:ph type="body" idx="1"/>
          </p:nvPr>
        </p:nvSpPr>
        <p:spPr>
          <a:xfrm>
            <a:off x="1734800" y="4632950"/>
            <a:ext cx="13878600" cy="438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9174955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4c68a97855_0_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5422900" y="731838"/>
            <a:ext cx="6503988" cy="36576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Google Shape;144;g4c68a97855_0_54:notes"/>
          <p:cNvSpPr txBox="1">
            <a:spLocks noGrp="1"/>
          </p:cNvSpPr>
          <p:nvPr>
            <p:ph type="body" idx="1"/>
          </p:nvPr>
        </p:nvSpPr>
        <p:spPr>
          <a:xfrm>
            <a:off x="1734800" y="4632950"/>
            <a:ext cx="13878600" cy="438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651313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4c68a97855_0_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5422900" y="731838"/>
            <a:ext cx="6503988" cy="36576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Google Shape;144;g4c68a97855_0_54:notes"/>
          <p:cNvSpPr txBox="1">
            <a:spLocks noGrp="1"/>
          </p:cNvSpPr>
          <p:nvPr>
            <p:ph type="body" idx="1"/>
          </p:nvPr>
        </p:nvSpPr>
        <p:spPr>
          <a:xfrm>
            <a:off x="1734800" y="4632950"/>
            <a:ext cx="13878600" cy="438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7856069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4c68a97855_0_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5422900" y="731838"/>
            <a:ext cx="6503988" cy="36576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Google Shape;144;g4c68a97855_0_54:notes"/>
          <p:cNvSpPr txBox="1">
            <a:spLocks noGrp="1"/>
          </p:cNvSpPr>
          <p:nvPr>
            <p:ph type="body" idx="1"/>
          </p:nvPr>
        </p:nvSpPr>
        <p:spPr>
          <a:xfrm>
            <a:off x="1734800" y="4632950"/>
            <a:ext cx="13878600" cy="438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013905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TITTLE OPENING" type="obj">
  <p:cSld name="OBJECT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9;p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0" y="457"/>
            <a:ext cx="9144000" cy="5142586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0;p2"/>
          <p:cNvSpPr txBox="1">
            <a:spLocks noGrp="1"/>
          </p:cNvSpPr>
          <p:nvPr>
            <p:ph type="title"/>
          </p:nvPr>
        </p:nvSpPr>
        <p:spPr>
          <a:xfrm>
            <a:off x="2981625" y="2287725"/>
            <a:ext cx="3180900" cy="101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300"/>
              <a:buNone/>
              <a:defRPr i="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C6D9BB"/>
              </a:buClr>
              <a:buSzPts val="3300"/>
              <a:buNone/>
              <a:defRPr sz="3300">
                <a:solidFill>
                  <a:srgbClr val="C6D9BB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C6D9BB"/>
              </a:buClr>
              <a:buSzPts val="3300"/>
              <a:buNone/>
              <a:defRPr sz="3300">
                <a:solidFill>
                  <a:srgbClr val="C6D9BB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C6D9BB"/>
              </a:buClr>
              <a:buSzPts val="3300"/>
              <a:buNone/>
              <a:defRPr sz="3300">
                <a:solidFill>
                  <a:srgbClr val="C6D9BB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C6D9BB"/>
              </a:buClr>
              <a:buSzPts val="3300"/>
              <a:buNone/>
              <a:defRPr sz="3300">
                <a:solidFill>
                  <a:srgbClr val="C6D9BB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C6D9BB"/>
              </a:buClr>
              <a:buSzPts val="3300"/>
              <a:buNone/>
              <a:defRPr sz="3300">
                <a:solidFill>
                  <a:srgbClr val="C6D9BB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C6D9BB"/>
              </a:buClr>
              <a:buSzPts val="3300"/>
              <a:buNone/>
              <a:defRPr sz="3300">
                <a:solidFill>
                  <a:srgbClr val="C6D9BB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C6D9BB"/>
              </a:buClr>
              <a:buSzPts val="3300"/>
              <a:buNone/>
              <a:defRPr sz="3300">
                <a:solidFill>
                  <a:srgbClr val="C6D9BB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C6D9BB"/>
              </a:buClr>
              <a:buSzPts val="3300"/>
              <a:buNone/>
              <a:defRPr sz="3300">
                <a:solidFill>
                  <a:srgbClr val="C6D9BB"/>
                </a:solidFill>
              </a:defRPr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663325" y="3379500"/>
            <a:ext cx="1817400" cy="784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C6D9BB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C6D9BB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C6D9BB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C6D9BB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C6D9BB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C6D9BB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C6D9BB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C6D9BB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&amp; SUBTITLE">
  <p:cSld name="OBJECT_1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oogle Shape;13;p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4"/>
            <a:ext cx="9145688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804925" y="1812419"/>
            <a:ext cx="1534200" cy="90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300"/>
              <a:buNone/>
              <a:defRPr i="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C6D9BB"/>
              </a:buClr>
              <a:buSzPts val="3300"/>
              <a:buNone/>
              <a:defRPr sz="3300">
                <a:solidFill>
                  <a:srgbClr val="C6D9BB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C6D9BB"/>
              </a:buClr>
              <a:buSzPts val="3300"/>
              <a:buNone/>
              <a:defRPr sz="3300">
                <a:solidFill>
                  <a:srgbClr val="C6D9BB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C6D9BB"/>
              </a:buClr>
              <a:buSzPts val="3300"/>
              <a:buNone/>
              <a:defRPr sz="3300">
                <a:solidFill>
                  <a:srgbClr val="C6D9BB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C6D9BB"/>
              </a:buClr>
              <a:buSzPts val="3300"/>
              <a:buNone/>
              <a:defRPr sz="3300">
                <a:solidFill>
                  <a:srgbClr val="C6D9BB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C6D9BB"/>
              </a:buClr>
              <a:buSzPts val="3300"/>
              <a:buNone/>
              <a:defRPr sz="3300">
                <a:solidFill>
                  <a:srgbClr val="C6D9BB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C6D9BB"/>
              </a:buClr>
              <a:buSzPts val="3300"/>
              <a:buNone/>
              <a:defRPr sz="3300">
                <a:solidFill>
                  <a:srgbClr val="C6D9BB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C6D9BB"/>
              </a:buClr>
              <a:buSzPts val="3300"/>
              <a:buNone/>
              <a:defRPr sz="3300">
                <a:solidFill>
                  <a:srgbClr val="C6D9BB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C6D9BB"/>
              </a:buClr>
              <a:buSzPts val="3300"/>
              <a:buNone/>
              <a:defRPr sz="3300">
                <a:solidFill>
                  <a:srgbClr val="C6D9BB"/>
                </a:solidFill>
              </a:defRPr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ubTitle" idx="1"/>
          </p:nvPr>
        </p:nvSpPr>
        <p:spPr>
          <a:xfrm>
            <a:off x="3698750" y="2845443"/>
            <a:ext cx="1746600" cy="152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C6D9BB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C6D9BB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C6D9BB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C6D9BB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C6D9BB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C6D9BB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C6D9BB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C6D9BB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Blank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Google Shape;17;p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917"/>
            <a:ext cx="9144000" cy="5142579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8;p4"/>
          <p:cNvSpPr txBox="1">
            <a:spLocks noGrp="1"/>
          </p:cNvSpPr>
          <p:nvPr>
            <p:ph type="title"/>
          </p:nvPr>
        </p:nvSpPr>
        <p:spPr>
          <a:xfrm>
            <a:off x="2629800" y="1993400"/>
            <a:ext cx="3884400" cy="36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 i="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1300"/>
              <a:buFont typeface="BenchNine"/>
              <a:buNone/>
              <a:defRPr sz="1300">
                <a:solidFill>
                  <a:srgbClr val="FF778A"/>
                </a:solidFill>
                <a:latin typeface="BenchNine"/>
                <a:ea typeface="BenchNine"/>
                <a:cs typeface="BenchNine"/>
                <a:sym typeface="BenchNin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1300"/>
              <a:buFont typeface="BenchNine"/>
              <a:buNone/>
              <a:defRPr sz="1300">
                <a:solidFill>
                  <a:srgbClr val="FF778A"/>
                </a:solidFill>
                <a:latin typeface="BenchNine"/>
                <a:ea typeface="BenchNine"/>
                <a:cs typeface="BenchNine"/>
                <a:sym typeface="BenchNin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1300"/>
              <a:buFont typeface="BenchNine"/>
              <a:buNone/>
              <a:defRPr sz="1300">
                <a:solidFill>
                  <a:srgbClr val="FF778A"/>
                </a:solidFill>
                <a:latin typeface="BenchNine"/>
                <a:ea typeface="BenchNine"/>
                <a:cs typeface="BenchNine"/>
                <a:sym typeface="BenchNin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1300"/>
              <a:buFont typeface="BenchNine"/>
              <a:buNone/>
              <a:defRPr sz="1300">
                <a:solidFill>
                  <a:srgbClr val="FF778A"/>
                </a:solidFill>
                <a:latin typeface="BenchNine"/>
                <a:ea typeface="BenchNine"/>
                <a:cs typeface="BenchNine"/>
                <a:sym typeface="BenchNin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1300"/>
              <a:buFont typeface="BenchNine"/>
              <a:buNone/>
              <a:defRPr sz="1300">
                <a:solidFill>
                  <a:srgbClr val="FF778A"/>
                </a:solidFill>
                <a:latin typeface="BenchNine"/>
                <a:ea typeface="BenchNine"/>
                <a:cs typeface="BenchNine"/>
                <a:sym typeface="BenchNin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1300"/>
              <a:buFont typeface="BenchNine"/>
              <a:buNone/>
              <a:defRPr sz="1300">
                <a:solidFill>
                  <a:srgbClr val="FF778A"/>
                </a:solidFill>
                <a:latin typeface="BenchNine"/>
                <a:ea typeface="BenchNine"/>
                <a:cs typeface="BenchNine"/>
                <a:sym typeface="BenchNin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1300"/>
              <a:buFont typeface="BenchNine"/>
              <a:buNone/>
              <a:defRPr sz="1300">
                <a:solidFill>
                  <a:srgbClr val="FF778A"/>
                </a:solidFill>
                <a:latin typeface="BenchNine"/>
                <a:ea typeface="BenchNine"/>
                <a:cs typeface="BenchNine"/>
                <a:sym typeface="BenchNin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1300"/>
              <a:buFont typeface="BenchNine"/>
              <a:buNone/>
              <a:defRPr sz="1300">
                <a:solidFill>
                  <a:srgbClr val="FF778A"/>
                </a:solidFill>
                <a:latin typeface="BenchNine"/>
                <a:ea typeface="BenchNine"/>
                <a:cs typeface="BenchNine"/>
                <a:sym typeface="BenchNine"/>
              </a:defRPr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ubTitle" idx="1"/>
          </p:nvPr>
        </p:nvSpPr>
        <p:spPr>
          <a:xfrm>
            <a:off x="2629800" y="1176100"/>
            <a:ext cx="3884400" cy="6990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600"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600"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600"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600"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600"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600"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600"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GENDA">
  <p:cSld name="Title and Content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Google Shape;21;p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457"/>
            <a:ext cx="9144000" cy="5142586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Google Shape;22;p5"/>
          <p:cNvSpPr txBox="1">
            <a:spLocks noGrp="1"/>
          </p:cNvSpPr>
          <p:nvPr>
            <p:ph type="title"/>
          </p:nvPr>
        </p:nvSpPr>
        <p:spPr>
          <a:xfrm>
            <a:off x="830351" y="3212072"/>
            <a:ext cx="2241600" cy="42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1400"/>
              <a:buNone/>
              <a:defRPr sz="1400" i="0">
                <a:solidFill>
                  <a:srgbClr val="FF778A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1400"/>
              <a:buNone/>
              <a:defRPr sz="1400">
                <a:solidFill>
                  <a:srgbClr val="FF778A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1400"/>
              <a:buNone/>
              <a:defRPr sz="1400">
                <a:solidFill>
                  <a:srgbClr val="FF778A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1400"/>
              <a:buNone/>
              <a:defRPr sz="1400">
                <a:solidFill>
                  <a:srgbClr val="FF778A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1400"/>
              <a:buNone/>
              <a:defRPr sz="1400">
                <a:solidFill>
                  <a:srgbClr val="FF778A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1400"/>
              <a:buNone/>
              <a:defRPr sz="1400">
                <a:solidFill>
                  <a:srgbClr val="FF778A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1400"/>
              <a:buNone/>
              <a:defRPr sz="1400">
                <a:solidFill>
                  <a:srgbClr val="FF778A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1400"/>
              <a:buNone/>
              <a:defRPr sz="1400">
                <a:solidFill>
                  <a:srgbClr val="FF778A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1400"/>
              <a:buNone/>
              <a:defRPr sz="1400">
                <a:solidFill>
                  <a:srgbClr val="FF778A"/>
                </a:solidFill>
              </a:defRPr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subTitle" idx="1"/>
          </p:nvPr>
        </p:nvSpPr>
        <p:spPr>
          <a:xfrm>
            <a:off x="995200" y="3633572"/>
            <a:ext cx="1911900" cy="330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title" idx="2"/>
          </p:nvPr>
        </p:nvSpPr>
        <p:spPr>
          <a:xfrm>
            <a:off x="3451201" y="3212064"/>
            <a:ext cx="2241600" cy="42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1400"/>
              <a:buNone/>
              <a:defRPr sz="1400" i="0">
                <a:solidFill>
                  <a:srgbClr val="FF778A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1400"/>
              <a:buNone/>
              <a:defRPr sz="1400">
                <a:solidFill>
                  <a:srgbClr val="FF778A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1400"/>
              <a:buNone/>
              <a:defRPr sz="1400">
                <a:solidFill>
                  <a:srgbClr val="FF778A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1400"/>
              <a:buNone/>
              <a:defRPr sz="1400">
                <a:solidFill>
                  <a:srgbClr val="FF778A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1400"/>
              <a:buNone/>
              <a:defRPr sz="1400">
                <a:solidFill>
                  <a:srgbClr val="FF778A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1400"/>
              <a:buNone/>
              <a:defRPr sz="1400">
                <a:solidFill>
                  <a:srgbClr val="FF778A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1400"/>
              <a:buNone/>
              <a:defRPr sz="1400">
                <a:solidFill>
                  <a:srgbClr val="FF778A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1400"/>
              <a:buNone/>
              <a:defRPr sz="1400">
                <a:solidFill>
                  <a:srgbClr val="FF778A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1400"/>
              <a:buNone/>
              <a:defRPr sz="1400">
                <a:solidFill>
                  <a:srgbClr val="FF778A"/>
                </a:solidFill>
              </a:defRPr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subTitle" idx="3"/>
          </p:nvPr>
        </p:nvSpPr>
        <p:spPr>
          <a:xfrm>
            <a:off x="3616050" y="3633572"/>
            <a:ext cx="1911900" cy="330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title" idx="4"/>
          </p:nvPr>
        </p:nvSpPr>
        <p:spPr>
          <a:xfrm>
            <a:off x="6072051" y="3212072"/>
            <a:ext cx="2241600" cy="42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1400"/>
              <a:buNone/>
              <a:defRPr sz="1400" i="0">
                <a:solidFill>
                  <a:srgbClr val="FF778A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1400"/>
              <a:buNone/>
              <a:defRPr sz="1400">
                <a:solidFill>
                  <a:srgbClr val="FF778A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1400"/>
              <a:buNone/>
              <a:defRPr sz="1400">
                <a:solidFill>
                  <a:srgbClr val="FF778A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1400"/>
              <a:buNone/>
              <a:defRPr sz="1400">
                <a:solidFill>
                  <a:srgbClr val="FF778A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1400"/>
              <a:buNone/>
              <a:defRPr sz="1400">
                <a:solidFill>
                  <a:srgbClr val="FF778A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1400"/>
              <a:buNone/>
              <a:defRPr sz="1400">
                <a:solidFill>
                  <a:srgbClr val="FF778A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1400"/>
              <a:buNone/>
              <a:defRPr sz="1400">
                <a:solidFill>
                  <a:srgbClr val="FF778A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1400"/>
              <a:buNone/>
              <a:defRPr sz="1400">
                <a:solidFill>
                  <a:srgbClr val="FF778A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1400"/>
              <a:buNone/>
              <a:defRPr sz="1400">
                <a:solidFill>
                  <a:srgbClr val="FF778A"/>
                </a:solidFill>
              </a:defRPr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subTitle" idx="5"/>
          </p:nvPr>
        </p:nvSpPr>
        <p:spPr>
          <a:xfrm>
            <a:off x="6236900" y="3633572"/>
            <a:ext cx="1911900" cy="330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title" idx="6" hasCustomPrompt="1"/>
          </p:nvPr>
        </p:nvSpPr>
        <p:spPr>
          <a:xfrm>
            <a:off x="830350" y="2590497"/>
            <a:ext cx="2241600" cy="697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7200"/>
              <a:buNone/>
              <a:defRPr sz="7200">
                <a:solidFill>
                  <a:srgbClr val="FF778A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7200"/>
              <a:buNone/>
              <a:defRPr sz="7200">
                <a:solidFill>
                  <a:srgbClr val="FF778A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7200"/>
              <a:buNone/>
              <a:defRPr sz="7200">
                <a:solidFill>
                  <a:srgbClr val="FF778A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7200"/>
              <a:buNone/>
              <a:defRPr sz="7200">
                <a:solidFill>
                  <a:srgbClr val="FF778A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7200"/>
              <a:buNone/>
              <a:defRPr sz="7200">
                <a:solidFill>
                  <a:srgbClr val="FF778A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7200"/>
              <a:buNone/>
              <a:defRPr sz="7200">
                <a:solidFill>
                  <a:srgbClr val="FF778A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7200"/>
              <a:buNone/>
              <a:defRPr sz="7200">
                <a:solidFill>
                  <a:srgbClr val="FF778A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7200"/>
              <a:buNone/>
              <a:defRPr sz="7200">
                <a:solidFill>
                  <a:srgbClr val="FF778A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7200"/>
              <a:buNone/>
              <a:defRPr sz="7200">
                <a:solidFill>
                  <a:srgbClr val="FF778A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9" name="Google Shape;29;p5"/>
          <p:cNvSpPr txBox="1">
            <a:spLocks noGrp="1"/>
          </p:cNvSpPr>
          <p:nvPr>
            <p:ph type="title" idx="7" hasCustomPrompt="1"/>
          </p:nvPr>
        </p:nvSpPr>
        <p:spPr>
          <a:xfrm>
            <a:off x="3451200" y="2590497"/>
            <a:ext cx="2241600" cy="697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7200"/>
              <a:buNone/>
              <a:defRPr sz="7200">
                <a:solidFill>
                  <a:srgbClr val="FF778A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7200"/>
              <a:buNone/>
              <a:defRPr sz="7200">
                <a:solidFill>
                  <a:srgbClr val="FF778A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7200"/>
              <a:buNone/>
              <a:defRPr sz="7200">
                <a:solidFill>
                  <a:srgbClr val="FF778A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7200"/>
              <a:buNone/>
              <a:defRPr sz="7200">
                <a:solidFill>
                  <a:srgbClr val="FF778A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7200"/>
              <a:buNone/>
              <a:defRPr sz="7200">
                <a:solidFill>
                  <a:srgbClr val="FF778A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7200"/>
              <a:buNone/>
              <a:defRPr sz="7200">
                <a:solidFill>
                  <a:srgbClr val="FF778A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7200"/>
              <a:buNone/>
              <a:defRPr sz="7200">
                <a:solidFill>
                  <a:srgbClr val="FF778A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7200"/>
              <a:buNone/>
              <a:defRPr sz="7200">
                <a:solidFill>
                  <a:srgbClr val="FF778A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7200"/>
              <a:buNone/>
              <a:defRPr sz="7200">
                <a:solidFill>
                  <a:srgbClr val="FF778A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30" name="Google Shape;30;p5"/>
          <p:cNvSpPr txBox="1">
            <a:spLocks noGrp="1"/>
          </p:cNvSpPr>
          <p:nvPr>
            <p:ph type="title" idx="8" hasCustomPrompt="1"/>
          </p:nvPr>
        </p:nvSpPr>
        <p:spPr>
          <a:xfrm>
            <a:off x="6072050" y="2590497"/>
            <a:ext cx="2241600" cy="697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7200"/>
              <a:buNone/>
              <a:defRPr sz="7200">
                <a:solidFill>
                  <a:srgbClr val="FF778A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7200"/>
              <a:buNone/>
              <a:defRPr sz="7200">
                <a:solidFill>
                  <a:srgbClr val="FF778A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7200"/>
              <a:buNone/>
              <a:defRPr sz="7200">
                <a:solidFill>
                  <a:srgbClr val="FF778A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7200"/>
              <a:buNone/>
              <a:defRPr sz="7200">
                <a:solidFill>
                  <a:srgbClr val="FF778A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7200"/>
              <a:buNone/>
              <a:defRPr sz="7200">
                <a:solidFill>
                  <a:srgbClr val="FF778A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7200"/>
              <a:buNone/>
              <a:defRPr sz="7200">
                <a:solidFill>
                  <a:srgbClr val="FF778A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7200"/>
              <a:buNone/>
              <a:defRPr sz="7200">
                <a:solidFill>
                  <a:srgbClr val="FF778A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7200"/>
              <a:buNone/>
              <a:defRPr sz="7200">
                <a:solidFill>
                  <a:srgbClr val="FF778A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7200"/>
              <a:buNone/>
              <a:defRPr sz="7200">
                <a:solidFill>
                  <a:srgbClr val="FF778A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31" name="Google Shape;31;p5"/>
          <p:cNvSpPr txBox="1">
            <a:spLocks noGrp="1"/>
          </p:cNvSpPr>
          <p:nvPr>
            <p:ph type="title" idx="9"/>
          </p:nvPr>
        </p:nvSpPr>
        <p:spPr>
          <a:xfrm>
            <a:off x="705000" y="341500"/>
            <a:ext cx="7734000" cy="5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2200"/>
              <a:buNone/>
              <a:defRPr sz="2200" i="0">
                <a:solidFill>
                  <a:srgbClr val="FF778A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2400"/>
              <a:buNone/>
              <a:defRPr sz="2400">
                <a:solidFill>
                  <a:srgbClr val="FF778A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2400"/>
              <a:buNone/>
              <a:defRPr sz="2400">
                <a:solidFill>
                  <a:srgbClr val="FF778A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2400"/>
              <a:buNone/>
              <a:defRPr sz="2400">
                <a:solidFill>
                  <a:srgbClr val="FF778A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2400"/>
              <a:buNone/>
              <a:defRPr sz="2400">
                <a:solidFill>
                  <a:srgbClr val="FF778A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2400"/>
              <a:buNone/>
              <a:defRPr sz="2400">
                <a:solidFill>
                  <a:srgbClr val="FF778A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2400"/>
              <a:buNone/>
              <a:defRPr sz="2400">
                <a:solidFill>
                  <a:srgbClr val="FF778A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2400"/>
              <a:buNone/>
              <a:defRPr sz="2400">
                <a:solidFill>
                  <a:srgbClr val="FF778A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2400"/>
              <a:buNone/>
              <a:defRPr sz="2400">
                <a:solidFill>
                  <a:srgbClr val="FF778A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5507">
          <p15:clr>
            <a:srgbClr val="F9AD4C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HEADLINE DESIGN ">
  <p:cSld name="Two Conte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Google Shape;33;p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463"/>
            <a:ext cx="9144000" cy="5142579"/>
          </a:xfrm>
          <a:prstGeom prst="rect">
            <a:avLst/>
          </a:prstGeom>
          <a:noFill/>
          <a:ln>
            <a:noFill/>
          </a:ln>
        </p:spPr>
      </p:pic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2980100" y="3179475"/>
            <a:ext cx="3339000" cy="61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2800"/>
              <a:buNone/>
              <a:defRPr sz="2800" i="0">
                <a:solidFill>
                  <a:srgbClr val="FF778A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2800"/>
              <a:buNone/>
              <a:defRPr sz="2800">
                <a:solidFill>
                  <a:srgbClr val="FF778A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2800"/>
              <a:buNone/>
              <a:defRPr sz="2800">
                <a:solidFill>
                  <a:srgbClr val="FF778A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2800"/>
              <a:buNone/>
              <a:defRPr sz="2800">
                <a:solidFill>
                  <a:srgbClr val="FF778A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2800"/>
              <a:buNone/>
              <a:defRPr sz="2800">
                <a:solidFill>
                  <a:srgbClr val="FF778A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2800"/>
              <a:buNone/>
              <a:defRPr sz="2800">
                <a:solidFill>
                  <a:srgbClr val="FF778A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2800"/>
              <a:buNone/>
              <a:defRPr sz="2800">
                <a:solidFill>
                  <a:srgbClr val="FF778A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2800"/>
              <a:buNone/>
              <a:defRPr sz="2800">
                <a:solidFill>
                  <a:srgbClr val="FF778A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2800"/>
              <a:buNone/>
              <a:defRPr sz="2800">
                <a:solidFill>
                  <a:srgbClr val="FF778A"/>
                </a:solidFill>
              </a:defRPr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subTitle" idx="1"/>
          </p:nvPr>
        </p:nvSpPr>
        <p:spPr>
          <a:xfrm>
            <a:off x="2980100" y="3878850"/>
            <a:ext cx="2907600" cy="355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4D4F40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4D4F40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4D4F40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4D4F40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4D4F40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4D4F40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4D4F40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4D4F40"/>
                </a:solidFill>
              </a:defRPr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title" idx="2" hasCustomPrompt="1"/>
          </p:nvPr>
        </p:nvSpPr>
        <p:spPr>
          <a:xfrm>
            <a:off x="784850" y="2448104"/>
            <a:ext cx="2241600" cy="12399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10000"/>
              <a:buNone/>
              <a:defRPr sz="10000">
                <a:solidFill>
                  <a:srgbClr val="FF778A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6000"/>
              <a:buNone/>
              <a:defRPr sz="6000">
                <a:solidFill>
                  <a:srgbClr val="FF778A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6000"/>
              <a:buNone/>
              <a:defRPr sz="6000">
                <a:solidFill>
                  <a:srgbClr val="FF778A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6000"/>
              <a:buNone/>
              <a:defRPr sz="6000">
                <a:solidFill>
                  <a:srgbClr val="FF778A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6000"/>
              <a:buNone/>
              <a:defRPr sz="6000">
                <a:solidFill>
                  <a:srgbClr val="FF778A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6000"/>
              <a:buNone/>
              <a:defRPr sz="6000">
                <a:solidFill>
                  <a:srgbClr val="FF778A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6000"/>
              <a:buNone/>
              <a:defRPr sz="6000">
                <a:solidFill>
                  <a:srgbClr val="FF778A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6000"/>
              <a:buNone/>
              <a:defRPr sz="6000">
                <a:solidFill>
                  <a:srgbClr val="FF778A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6000"/>
              <a:buNone/>
              <a:defRPr sz="6000">
                <a:solidFill>
                  <a:srgbClr val="FF778A"/>
                </a:solidFill>
              </a:defRPr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TLE &amp; TEXT">
  <p:cSld name="Title Slide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Google Shape;38;p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1663" y="0"/>
            <a:ext cx="9144000" cy="5142565"/>
          </a:xfrm>
          <a:prstGeom prst="rect">
            <a:avLst/>
          </a:prstGeom>
          <a:noFill/>
          <a:ln>
            <a:noFill/>
          </a:ln>
        </p:spPr>
      </p:pic>
      <p:sp>
        <p:nvSpPr>
          <p:cNvPr id="39" name="Google Shape;39;p7"/>
          <p:cNvSpPr txBox="1">
            <a:spLocks noGrp="1"/>
          </p:cNvSpPr>
          <p:nvPr>
            <p:ph type="title"/>
          </p:nvPr>
        </p:nvSpPr>
        <p:spPr>
          <a:xfrm>
            <a:off x="808900" y="1403875"/>
            <a:ext cx="3189000" cy="103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700"/>
              <a:buNone/>
              <a:defRPr sz="3300" i="0"/>
            </a:lvl1pPr>
            <a:lvl2pPr lvl="1" rtl="0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7"/>
          <p:cNvSpPr txBox="1">
            <a:spLocks noGrp="1"/>
          </p:cNvSpPr>
          <p:nvPr>
            <p:ph type="subTitle" idx="1"/>
          </p:nvPr>
        </p:nvSpPr>
        <p:spPr>
          <a:xfrm>
            <a:off x="808900" y="2579800"/>
            <a:ext cx="3561000" cy="144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100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TLE &amp; TWO COLUMNS">
  <p:cSld name="CUSTOM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Google Shape;42;p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448"/>
            <a:ext cx="9144000" cy="5142600"/>
          </a:xfrm>
          <a:prstGeom prst="rect">
            <a:avLst/>
          </a:prstGeom>
          <a:noFill/>
          <a:ln>
            <a:noFill/>
          </a:ln>
        </p:spPr>
      </p:pic>
      <p:sp>
        <p:nvSpPr>
          <p:cNvPr id="43" name="Google Shape;43;p8"/>
          <p:cNvSpPr txBox="1">
            <a:spLocks noGrp="1"/>
          </p:cNvSpPr>
          <p:nvPr>
            <p:ph type="subTitle" idx="1"/>
          </p:nvPr>
        </p:nvSpPr>
        <p:spPr>
          <a:xfrm>
            <a:off x="1495212" y="3186925"/>
            <a:ext cx="2577000" cy="699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1100"/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1100"/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1100"/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1100"/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1100"/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1100"/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1100"/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1100"/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1100"/>
            </a:lvl9pPr>
          </a:lstStyle>
          <a:p>
            <a:endParaRPr/>
          </a:p>
        </p:txBody>
      </p:sp>
      <p:sp>
        <p:nvSpPr>
          <p:cNvPr id="44" name="Google Shape;44;p8"/>
          <p:cNvSpPr txBox="1">
            <a:spLocks noGrp="1"/>
          </p:cNvSpPr>
          <p:nvPr>
            <p:ph type="title"/>
          </p:nvPr>
        </p:nvSpPr>
        <p:spPr>
          <a:xfrm>
            <a:off x="2028050" y="2649662"/>
            <a:ext cx="1515600" cy="40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 i="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1600"/>
              <a:buNone/>
              <a:defRPr sz="1600">
                <a:solidFill>
                  <a:srgbClr val="FF778A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1600"/>
              <a:buNone/>
              <a:defRPr sz="1600">
                <a:solidFill>
                  <a:srgbClr val="FF778A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1600"/>
              <a:buNone/>
              <a:defRPr sz="1600">
                <a:solidFill>
                  <a:srgbClr val="FF778A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1600"/>
              <a:buNone/>
              <a:defRPr sz="1600">
                <a:solidFill>
                  <a:srgbClr val="FF778A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1600"/>
              <a:buNone/>
              <a:defRPr sz="1600">
                <a:solidFill>
                  <a:srgbClr val="FF778A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1600"/>
              <a:buNone/>
              <a:defRPr sz="1600">
                <a:solidFill>
                  <a:srgbClr val="FF778A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1600"/>
              <a:buNone/>
              <a:defRPr sz="1600">
                <a:solidFill>
                  <a:srgbClr val="FF778A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1600"/>
              <a:buNone/>
              <a:defRPr sz="1600">
                <a:solidFill>
                  <a:srgbClr val="FF778A"/>
                </a:solidFill>
              </a:defRPr>
            </a:lvl9pPr>
          </a:lstStyle>
          <a:p>
            <a:endParaRPr/>
          </a:p>
        </p:txBody>
      </p:sp>
      <p:sp>
        <p:nvSpPr>
          <p:cNvPr id="45" name="Google Shape;45;p8"/>
          <p:cNvSpPr txBox="1">
            <a:spLocks noGrp="1"/>
          </p:cNvSpPr>
          <p:nvPr>
            <p:ph type="title" idx="2"/>
          </p:nvPr>
        </p:nvSpPr>
        <p:spPr>
          <a:xfrm>
            <a:off x="705000" y="341500"/>
            <a:ext cx="7734000" cy="5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 i="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46" name="Google Shape;46;p8"/>
          <p:cNvSpPr txBox="1">
            <a:spLocks noGrp="1"/>
          </p:cNvSpPr>
          <p:nvPr>
            <p:ph type="subTitle" idx="3"/>
          </p:nvPr>
        </p:nvSpPr>
        <p:spPr>
          <a:xfrm>
            <a:off x="5071799" y="3186925"/>
            <a:ext cx="2577000" cy="699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1100"/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1100"/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1100"/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1100"/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1100"/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1100"/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1100"/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1100"/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1100"/>
            </a:lvl9pPr>
          </a:lstStyle>
          <a:p>
            <a:endParaRPr/>
          </a:p>
        </p:txBody>
      </p:sp>
      <p:sp>
        <p:nvSpPr>
          <p:cNvPr id="47" name="Google Shape;47;p8"/>
          <p:cNvSpPr txBox="1">
            <a:spLocks noGrp="1"/>
          </p:cNvSpPr>
          <p:nvPr>
            <p:ph type="title" idx="4"/>
          </p:nvPr>
        </p:nvSpPr>
        <p:spPr>
          <a:xfrm>
            <a:off x="5604625" y="2649662"/>
            <a:ext cx="1515600" cy="40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 i="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1600"/>
              <a:buNone/>
              <a:defRPr sz="1600">
                <a:solidFill>
                  <a:srgbClr val="FF778A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1600"/>
              <a:buNone/>
              <a:defRPr sz="1600">
                <a:solidFill>
                  <a:srgbClr val="FF778A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1600"/>
              <a:buNone/>
              <a:defRPr sz="1600">
                <a:solidFill>
                  <a:srgbClr val="FF778A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1600"/>
              <a:buNone/>
              <a:defRPr sz="1600">
                <a:solidFill>
                  <a:srgbClr val="FF778A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1600"/>
              <a:buNone/>
              <a:defRPr sz="1600">
                <a:solidFill>
                  <a:srgbClr val="FF778A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1600"/>
              <a:buNone/>
              <a:defRPr sz="1600">
                <a:solidFill>
                  <a:srgbClr val="FF778A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1600"/>
              <a:buNone/>
              <a:defRPr sz="1600">
                <a:solidFill>
                  <a:srgbClr val="FF778A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1600"/>
              <a:buNone/>
              <a:defRPr sz="1600">
                <a:solidFill>
                  <a:srgbClr val="FF778A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&amp; TEXT 1">
  <p:cSld name="CUSTOM_12_1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Google Shape;58;p1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flipH="1">
            <a:off x="1" y="-27350"/>
            <a:ext cx="9194275" cy="5170853"/>
          </a:xfrm>
          <a:prstGeom prst="rect">
            <a:avLst/>
          </a:prstGeom>
          <a:noFill/>
          <a:ln>
            <a:noFill/>
          </a:ln>
        </p:spPr>
      </p:pic>
      <p:sp>
        <p:nvSpPr>
          <p:cNvPr id="59" name="Google Shape;59;p10"/>
          <p:cNvSpPr txBox="1">
            <a:spLocks noGrp="1"/>
          </p:cNvSpPr>
          <p:nvPr>
            <p:ph type="title"/>
          </p:nvPr>
        </p:nvSpPr>
        <p:spPr>
          <a:xfrm flipH="1">
            <a:off x="4279199" y="2090350"/>
            <a:ext cx="4047900" cy="61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2500"/>
              <a:buNone/>
              <a:defRPr sz="2500" i="0">
                <a:solidFill>
                  <a:srgbClr val="FF778A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rgbClr val="4D4F40"/>
              </a:buClr>
              <a:buSzPts val="2500"/>
              <a:buNone/>
              <a:defRPr sz="2500">
                <a:solidFill>
                  <a:srgbClr val="4D4F40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rgbClr val="4D4F40"/>
              </a:buClr>
              <a:buSzPts val="2500"/>
              <a:buNone/>
              <a:defRPr sz="2500">
                <a:solidFill>
                  <a:srgbClr val="4D4F40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rgbClr val="4D4F40"/>
              </a:buClr>
              <a:buSzPts val="2500"/>
              <a:buNone/>
              <a:defRPr sz="2500">
                <a:solidFill>
                  <a:srgbClr val="4D4F40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rgbClr val="4D4F40"/>
              </a:buClr>
              <a:buSzPts val="2500"/>
              <a:buNone/>
              <a:defRPr sz="2500">
                <a:solidFill>
                  <a:srgbClr val="4D4F40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rgbClr val="4D4F40"/>
              </a:buClr>
              <a:buSzPts val="2500"/>
              <a:buNone/>
              <a:defRPr sz="2500">
                <a:solidFill>
                  <a:srgbClr val="4D4F40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rgbClr val="4D4F40"/>
              </a:buClr>
              <a:buSzPts val="2500"/>
              <a:buNone/>
              <a:defRPr sz="2500">
                <a:solidFill>
                  <a:srgbClr val="4D4F40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rgbClr val="4D4F40"/>
              </a:buClr>
              <a:buSzPts val="2500"/>
              <a:buNone/>
              <a:defRPr sz="2500">
                <a:solidFill>
                  <a:srgbClr val="4D4F40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rgbClr val="4D4F40"/>
              </a:buClr>
              <a:buSzPts val="2500"/>
              <a:buNone/>
              <a:defRPr sz="2500">
                <a:solidFill>
                  <a:srgbClr val="4D4F40"/>
                </a:solidFill>
              </a:defRPr>
            </a:lvl9pPr>
          </a:lstStyle>
          <a:p>
            <a:endParaRPr/>
          </a:p>
        </p:txBody>
      </p:sp>
      <p:sp>
        <p:nvSpPr>
          <p:cNvPr id="60" name="Google Shape;60;p10"/>
          <p:cNvSpPr txBox="1">
            <a:spLocks noGrp="1"/>
          </p:cNvSpPr>
          <p:nvPr>
            <p:ph type="subTitle" idx="1"/>
          </p:nvPr>
        </p:nvSpPr>
        <p:spPr>
          <a:xfrm flipH="1">
            <a:off x="5294399" y="2789725"/>
            <a:ext cx="3032700" cy="355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None/>
              <a:defRPr sz="1100"/>
            </a:lvl1pPr>
            <a:lvl2pPr lvl="1" algn="r" rtl="0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4D4F40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4D4F40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4D4F40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4D4F40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4D4F40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4D4F40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4D4F40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4D4F40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TEXT">
  <p:cSld name="CUSTOM_5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Google Shape;62;p1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2593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11"/>
          <p:cNvSpPr txBox="1">
            <a:spLocks noGrp="1"/>
          </p:cNvSpPr>
          <p:nvPr>
            <p:ph type="title"/>
          </p:nvPr>
        </p:nvSpPr>
        <p:spPr>
          <a:xfrm>
            <a:off x="828549" y="2120400"/>
            <a:ext cx="3211800" cy="901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rgbClr val="FF778A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778A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778A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778A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778A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778A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778A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778A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778A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TITLE &amp; TEXT">
  <p:cSld name="CUSTOM_6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Google Shape;65;p1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2579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12"/>
          <p:cNvSpPr txBox="1">
            <a:spLocks noGrp="1"/>
          </p:cNvSpPr>
          <p:nvPr>
            <p:ph type="title"/>
          </p:nvPr>
        </p:nvSpPr>
        <p:spPr>
          <a:xfrm>
            <a:off x="1886199" y="2268600"/>
            <a:ext cx="5371500" cy="6063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5100">
                <a:solidFill>
                  <a:srgbClr val="FF778A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5100">
                <a:solidFill>
                  <a:srgbClr val="E3EDDE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5100">
                <a:solidFill>
                  <a:srgbClr val="E3EDDE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5100">
                <a:solidFill>
                  <a:srgbClr val="E3EDDE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5100">
                <a:solidFill>
                  <a:srgbClr val="E3EDDE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5100">
                <a:solidFill>
                  <a:srgbClr val="E3EDDE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5100">
                <a:solidFill>
                  <a:srgbClr val="E3EDDE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5100">
                <a:solidFill>
                  <a:srgbClr val="E3EDDE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5100">
                <a:solidFill>
                  <a:srgbClr val="E3EDDE"/>
                </a:solidFill>
              </a:defRPr>
            </a:lvl9pPr>
          </a:lstStyle>
          <a:p>
            <a:endParaRPr/>
          </a:p>
        </p:txBody>
      </p:sp>
      <p:sp>
        <p:nvSpPr>
          <p:cNvPr id="67" name="Google Shape;67;p12"/>
          <p:cNvSpPr txBox="1">
            <a:spLocks noGrp="1"/>
          </p:cNvSpPr>
          <p:nvPr>
            <p:ph type="subTitle" idx="1"/>
          </p:nvPr>
        </p:nvSpPr>
        <p:spPr>
          <a:xfrm>
            <a:off x="2195540" y="2874900"/>
            <a:ext cx="4752900" cy="699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1100"/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1100"/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1100"/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1100"/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1100"/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1100"/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1100"/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1100"/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11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HEADLINE 1">
  <p:cSld name="CUSTOM_12_2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flipH="1">
            <a:off x="0" y="0"/>
            <a:ext cx="9145638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13"/>
          <p:cNvSpPr txBox="1">
            <a:spLocks noGrp="1"/>
          </p:cNvSpPr>
          <p:nvPr>
            <p:ph type="title"/>
          </p:nvPr>
        </p:nvSpPr>
        <p:spPr>
          <a:xfrm flipH="1">
            <a:off x="2824900" y="3179475"/>
            <a:ext cx="3339000" cy="61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4800"/>
              <a:buNone/>
              <a:defRPr sz="4800" i="0">
                <a:solidFill>
                  <a:srgbClr val="FF778A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2800"/>
              <a:buNone/>
              <a:defRPr sz="2800">
                <a:solidFill>
                  <a:srgbClr val="FF778A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2800"/>
              <a:buNone/>
              <a:defRPr sz="2800">
                <a:solidFill>
                  <a:srgbClr val="FF778A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2800"/>
              <a:buNone/>
              <a:defRPr sz="2800">
                <a:solidFill>
                  <a:srgbClr val="FF778A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2800"/>
              <a:buNone/>
              <a:defRPr sz="2800">
                <a:solidFill>
                  <a:srgbClr val="FF778A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2800"/>
              <a:buNone/>
              <a:defRPr sz="2800">
                <a:solidFill>
                  <a:srgbClr val="FF778A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2800"/>
              <a:buNone/>
              <a:defRPr sz="2800">
                <a:solidFill>
                  <a:srgbClr val="FF778A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2800"/>
              <a:buNone/>
              <a:defRPr sz="2800">
                <a:solidFill>
                  <a:srgbClr val="FF778A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2800"/>
              <a:buNone/>
              <a:defRPr sz="2800">
                <a:solidFill>
                  <a:srgbClr val="FF778A"/>
                </a:solidFill>
              </a:defRPr>
            </a:lvl9pPr>
          </a:lstStyle>
          <a:p>
            <a:endParaRPr/>
          </a:p>
        </p:txBody>
      </p:sp>
      <p:sp>
        <p:nvSpPr>
          <p:cNvPr id="71" name="Google Shape;71;p13"/>
          <p:cNvSpPr txBox="1">
            <a:spLocks noGrp="1"/>
          </p:cNvSpPr>
          <p:nvPr>
            <p:ph type="subTitle" idx="1"/>
          </p:nvPr>
        </p:nvSpPr>
        <p:spPr>
          <a:xfrm flipH="1">
            <a:off x="3256300" y="3878850"/>
            <a:ext cx="2907600" cy="355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algn="r" rtl="0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4D4F40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4D4F40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4D4F40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4D4F40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4D4F40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4D4F40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4D4F40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4D4F40"/>
                </a:solidFill>
              </a:defRPr>
            </a:lvl9pPr>
          </a:lstStyle>
          <a:p>
            <a:endParaRPr/>
          </a:p>
        </p:txBody>
      </p:sp>
      <p:sp>
        <p:nvSpPr>
          <p:cNvPr id="72" name="Google Shape;72;p13"/>
          <p:cNvSpPr txBox="1">
            <a:spLocks noGrp="1"/>
          </p:cNvSpPr>
          <p:nvPr>
            <p:ph type="title" idx="2" hasCustomPrompt="1"/>
          </p:nvPr>
        </p:nvSpPr>
        <p:spPr>
          <a:xfrm flipH="1">
            <a:off x="6117550" y="2448104"/>
            <a:ext cx="2241600" cy="12399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10000"/>
              <a:buNone/>
              <a:defRPr sz="10000">
                <a:solidFill>
                  <a:srgbClr val="FF778A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6000"/>
              <a:buNone/>
              <a:defRPr sz="6000">
                <a:solidFill>
                  <a:srgbClr val="FF778A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6000"/>
              <a:buNone/>
              <a:defRPr sz="6000">
                <a:solidFill>
                  <a:srgbClr val="FF778A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6000"/>
              <a:buNone/>
              <a:defRPr sz="6000">
                <a:solidFill>
                  <a:srgbClr val="FF778A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6000"/>
              <a:buNone/>
              <a:defRPr sz="6000">
                <a:solidFill>
                  <a:srgbClr val="FF778A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6000"/>
              <a:buNone/>
              <a:defRPr sz="6000">
                <a:solidFill>
                  <a:srgbClr val="FF778A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6000"/>
              <a:buNone/>
              <a:defRPr sz="6000">
                <a:solidFill>
                  <a:srgbClr val="FF778A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6000"/>
              <a:buNone/>
              <a:defRPr sz="6000">
                <a:solidFill>
                  <a:srgbClr val="FF778A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6000"/>
              <a:buNone/>
              <a:defRPr sz="6000">
                <a:solidFill>
                  <a:srgbClr val="FF778A"/>
                </a:solidFill>
              </a:defRPr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TLE &amp; TEXT 2">
  <p:cSld name="CUSTOM_10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" name="Google Shape;105;p1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10800000" flipH="1">
            <a:off x="0" y="0"/>
            <a:ext cx="9145613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18"/>
          <p:cNvSpPr txBox="1">
            <a:spLocks noGrp="1"/>
          </p:cNvSpPr>
          <p:nvPr>
            <p:ph type="title"/>
          </p:nvPr>
        </p:nvSpPr>
        <p:spPr>
          <a:xfrm>
            <a:off x="6704776" y="1838000"/>
            <a:ext cx="1404000" cy="7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2200"/>
              <a:buNone/>
              <a:defRPr sz="2200" i="0">
                <a:solidFill>
                  <a:srgbClr val="FF778A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4D4F40"/>
              </a:buClr>
              <a:buSzPts val="2500"/>
              <a:buNone/>
              <a:defRPr sz="2500">
                <a:solidFill>
                  <a:srgbClr val="4D4F40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4D4F40"/>
              </a:buClr>
              <a:buSzPts val="2500"/>
              <a:buNone/>
              <a:defRPr sz="2500">
                <a:solidFill>
                  <a:srgbClr val="4D4F40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4D4F40"/>
              </a:buClr>
              <a:buSzPts val="2500"/>
              <a:buNone/>
              <a:defRPr sz="2500">
                <a:solidFill>
                  <a:srgbClr val="4D4F40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4D4F40"/>
              </a:buClr>
              <a:buSzPts val="2500"/>
              <a:buNone/>
              <a:defRPr sz="2500">
                <a:solidFill>
                  <a:srgbClr val="4D4F40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4D4F40"/>
              </a:buClr>
              <a:buSzPts val="2500"/>
              <a:buNone/>
              <a:defRPr sz="2500">
                <a:solidFill>
                  <a:srgbClr val="4D4F40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4D4F40"/>
              </a:buClr>
              <a:buSzPts val="2500"/>
              <a:buNone/>
              <a:defRPr sz="2500">
                <a:solidFill>
                  <a:srgbClr val="4D4F40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4D4F40"/>
              </a:buClr>
              <a:buSzPts val="2500"/>
              <a:buNone/>
              <a:defRPr sz="2500">
                <a:solidFill>
                  <a:srgbClr val="4D4F40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4D4F40"/>
              </a:buClr>
              <a:buSzPts val="2500"/>
              <a:buNone/>
              <a:defRPr sz="2500">
                <a:solidFill>
                  <a:srgbClr val="4D4F40"/>
                </a:solidFill>
              </a:defRPr>
            </a:lvl9pPr>
          </a:lstStyle>
          <a:p>
            <a:endParaRPr/>
          </a:p>
        </p:txBody>
      </p:sp>
      <p:sp>
        <p:nvSpPr>
          <p:cNvPr id="107" name="Google Shape;107;p18"/>
          <p:cNvSpPr txBox="1">
            <a:spLocks noGrp="1"/>
          </p:cNvSpPr>
          <p:nvPr>
            <p:ph type="subTitle" idx="1"/>
          </p:nvPr>
        </p:nvSpPr>
        <p:spPr>
          <a:xfrm>
            <a:off x="6704776" y="2731746"/>
            <a:ext cx="1572600" cy="182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000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4D4F40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4D4F40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4D4F40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4D4F40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4D4F40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4D4F40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4D4F40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4D4F40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 type="blank">
  <p:cSld name="BLANK"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Google Shape;128;p2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257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">
  <p:cSld name="CUSTOM_12">
    <p:bg>
      <p:bgPr>
        <a:noFill/>
        <a:effectLst/>
      </p:bgPr>
    </p:bg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3F3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1629349" y="731450"/>
            <a:ext cx="5885400" cy="125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700"/>
              <a:buFont typeface="Chau Philomene One"/>
              <a:buNone/>
              <a:defRPr sz="3300" i="0" u="none" strike="noStrike" cap="none">
                <a:solidFill>
                  <a:srgbClr val="FF778A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4D4F40"/>
              </a:buClr>
              <a:buSzPts val="700"/>
              <a:buFont typeface="Chau Philomene One"/>
              <a:buNone/>
              <a:defRPr sz="900">
                <a:solidFill>
                  <a:srgbClr val="4D4F40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4D4F40"/>
              </a:buClr>
              <a:buSzPts val="700"/>
              <a:buFont typeface="Chau Philomene One"/>
              <a:buNone/>
              <a:defRPr sz="900">
                <a:solidFill>
                  <a:srgbClr val="4D4F40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4D4F40"/>
              </a:buClr>
              <a:buSzPts val="700"/>
              <a:buFont typeface="Chau Philomene One"/>
              <a:buNone/>
              <a:defRPr sz="900">
                <a:solidFill>
                  <a:srgbClr val="4D4F40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4D4F40"/>
              </a:buClr>
              <a:buSzPts val="700"/>
              <a:buFont typeface="Chau Philomene One"/>
              <a:buNone/>
              <a:defRPr sz="900">
                <a:solidFill>
                  <a:srgbClr val="4D4F40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4D4F40"/>
              </a:buClr>
              <a:buSzPts val="700"/>
              <a:buFont typeface="Chau Philomene One"/>
              <a:buNone/>
              <a:defRPr sz="900">
                <a:solidFill>
                  <a:srgbClr val="4D4F40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4D4F40"/>
              </a:buClr>
              <a:buSzPts val="700"/>
              <a:buFont typeface="Chau Philomene One"/>
              <a:buNone/>
              <a:defRPr sz="900">
                <a:solidFill>
                  <a:srgbClr val="4D4F40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4D4F40"/>
              </a:buClr>
              <a:buSzPts val="700"/>
              <a:buFont typeface="Chau Philomene One"/>
              <a:buNone/>
              <a:defRPr sz="900">
                <a:solidFill>
                  <a:srgbClr val="4D4F40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4D4F40"/>
              </a:buClr>
              <a:buSzPts val="700"/>
              <a:buFont typeface="Chau Philomene One"/>
              <a:buNone/>
              <a:defRPr sz="900">
                <a:solidFill>
                  <a:srgbClr val="4D4F40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1390725" y="2374775"/>
            <a:ext cx="4365900" cy="147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Clr>
                <a:srgbClr val="66546D"/>
              </a:buClr>
              <a:buSzPts val="1200"/>
              <a:buFont typeface="Rokkitt Regular"/>
              <a:buNone/>
              <a:defRPr sz="1200" i="0" u="none" strike="noStrike" cap="none">
                <a:solidFill>
                  <a:srgbClr val="66546D"/>
                </a:solidFill>
                <a:latin typeface="Rokkitt Regular"/>
                <a:ea typeface="Rokkitt Regular"/>
                <a:cs typeface="Rokkitt Regular"/>
                <a:sym typeface="Rokkitt Regular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Clr>
                <a:srgbClr val="66546D"/>
              </a:buClr>
              <a:buSzPts val="1200"/>
              <a:buFont typeface="Rokkitt Regular"/>
              <a:buNone/>
              <a:defRPr sz="1200" i="0" u="none" strike="noStrike" cap="none">
                <a:solidFill>
                  <a:srgbClr val="66546D"/>
                </a:solidFill>
                <a:latin typeface="Rokkitt Regular"/>
                <a:ea typeface="Rokkitt Regular"/>
                <a:cs typeface="Rokkitt Regular"/>
                <a:sym typeface="Rokkitt Regular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Clr>
                <a:srgbClr val="66546D"/>
              </a:buClr>
              <a:buSzPts val="1200"/>
              <a:buFont typeface="Rokkitt Regular"/>
              <a:buNone/>
              <a:defRPr sz="1200" i="0" u="none" strike="noStrike" cap="none">
                <a:solidFill>
                  <a:srgbClr val="66546D"/>
                </a:solidFill>
                <a:latin typeface="Rokkitt Regular"/>
                <a:ea typeface="Rokkitt Regular"/>
                <a:cs typeface="Rokkitt Regular"/>
                <a:sym typeface="Rokkitt Regular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Clr>
                <a:srgbClr val="66546D"/>
              </a:buClr>
              <a:buSzPts val="1200"/>
              <a:buFont typeface="Rokkitt Regular"/>
              <a:buNone/>
              <a:defRPr sz="1200" i="0" u="none" strike="noStrike" cap="none">
                <a:solidFill>
                  <a:srgbClr val="66546D"/>
                </a:solidFill>
                <a:latin typeface="Rokkitt Regular"/>
                <a:ea typeface="Rokkitt Regular"/>
                <a:cs typeface="Rokkitt Regular"/>
                <a:sym typeface="Rokkitt Regular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Clr>
                <a:srgbClr val="66546D"/>
              </a:buClr>
              <a:buSzPts val="1200"/>
              <a:buFont typeface="Rokkitt Regular"/>
              <a:buNone/>
              <a:defRPr sz="1200" i="0" u="none" strike="noStrike" cap="none">
                <a:solidFill>
                  <a:srgbClr val="66546D"/>
                </a:solidFill>
                <a:latin typeface="Rokkitt Regular"/>
                <a:ea typeface="Rokkitt Regular"/>
                <a:cs typeface="Rokkitt Regular"/>
                <a:sym typeface="Rokkitt Regular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Clr>
                <a:srgbClr val="66546D"/>
              </a:buClr>
              <a:buSzPts val="1200"/>
              <a:buFont typeface="Rokkitt Regular"/>
              <a:buNone/>
              <a:defRPr sz="1200" i="0" u="none" strike="noStrike" cap="none">
                <a:solidFill>
                  <a:srgbClr val="66546D"/>
                </a:solidFill>
                <a:latin typeface="Rokkitt Regular"/>
                <a:ea typeface="Rokkitt Regular"/>
                <a:cs typeface="Rokkitt Regular"/>
                <a:sym typeface="Rokkitt Regular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Clr>
                <a:srgbClr val="66546D"/>
              </a:buClr>
              <a:buSzPts val="1200"/>
              <a:buFont typeface="Rokkitt Regular"/>
              <a:buNone/>
              <a:defRPr sz="1200" i="0" u="none" strike="noStrike" cap="none">
                <a:solidFill>
                  <a:srgbClr val="66546D"/>
                </a:solidFill>
                <a:latin typeface="Rokkitt Regular"/>
                <a:ea typeface="Rokkitt Regular"/>
                <a:cs typeface="Rokkitt Regular"/>
                <a:sym typeface="Rokkitt Regular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Clr>
                <a:srgbClr val="66546D"/>
              </a:buClr>
              <a:buSzPts val="1200"/>
              <a:buFont typeface="Rokkitt Regular"/>
              <a:buNone/>
              <a:defRPr sz="1200" i="0" u="none" strike="noStrike" cap="none">
                <a:solidFill>
                  <a:srgbClr val="66546D"/>
                </a:solidFill>
                <a:latin typeface="Rokkitt Regular"/>
                <a:ea typeface="Rokkitt Regular"/>
                <a:cs typeface="Rokkitt Regular"/>
                <a:sym typeface="Rokkitt Regular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Clr>
                <a:srgbClr val="66546D"/>
              </a:buClr>
              <a:buSzPts val="1200"/>
              <a:buFont typeface="Rokkitt Regular"/>
              <a:buNone/>
              <a:defRPr sz="1200" i="0" u="none" strike="noStrike" cap="none">
                <a:solidFill>
                  <a:srgbClr val="66546D"/>
                </a:solidFill>
                <a:latin typeface="Rokkitt Regular"/>
                <a:ea typeface="Rokkitt Regular"/>
                <a:cs typeface="Rokkitt Regular"/>
                <a:sym typeface="Rokkitt Regular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6" r:id="rId8"/>
    <p:sldLayoutId id="2147483657" r:id="rId9"/>
    <p:sldLayoutId id="2147483658" r:id="rId10"/>
    <p:sldLayoutId id="2147483659" r:id="rId11"/>
    <p:sldLayoutId id="2147483664" r:id="rId12"/>
    <p:sldLayoutId id="2147483670" r:id="rId13"/>
    <p:sldLayoutId id="2147483671" r:id="rId1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audio" Target="../media/audio1.wav"/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7" Type="http://schemas.openxmlformats.org/officeDocument/2006/relationships/audio" Target="../media/audio1.wav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5.xml"/><Relationship Id="rId13" Type="http://schemas.openxmlformats.org/officeDocument/2006/relationships/audio" Target="../media/audio2.wav"/><Relationship Id="rId3" Type="http://schemas.openxmlformats.org/officeDocument/2006/relationships/audio" Target="../media/audio2.wav"/><Relationship Id="rId7" Type="http://schemas.openxmlformats.org/officeDocument/2006/relationships/image" Target="../media/image15.png"/><Relationship Id="rId12" Type="http://schemas.openxmlformats.org/officeDocument/2006/relationships/slide" Target="slide9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slide" Target="slide4.xml"/><Relationship Id="rId11" Type="http://schemas.openxmlformats.org/officeDocument/2006/relationships/image" Target="../media/image17.png"/><Relationship Id="rId5" Type="http://schemas.openxmlformats.org/officeDocument/2006/relationships/image" Target="../media/image14.jpeg"/><Relationship Id="rId10" Type="http://schemas.openxmlformats.org/officeDocument/2006/relationships/slide" Target="slide6.xml"/><Relationship Id="rId4" Type="http://schemas.openxmlformats.org/officeDocument/2006/relationships/audio" Target="../media/audio3.wav"/><Relationship Id="rId9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audio" Target="../media/audio1.wav"/><Relationship Id="rId5" Type="http://schemas.openxmlformats.org/officeDocument/2006/relationships/slide" Target="slide3.xml"/><Relationship Id="rId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audio4.wav"/><Relationship Id="rId7" Type="http://schemas.openxmlformats.org/officeDocument/2006/relationships/audio" Target="../media/audio4.wav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6" Type="http://schemas.openxmlformats.org/officeDocument/2006/relationships/slide" Target="slide3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Relationship Id="rId6" Type="http://schemas.openxmlformats.org/officeDocument/2006/relationships/audio" Target="../media/audio1.wav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audio" Target="../media/audio1.wav"/><Relationship Id="rId4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audio" Target="../media/audio1.wav"/><Relationship Id="rId5" Type="http://schemas.openxmlformats.org/officeDocument/2006/relationships/slide" Target="slide3.xml"/><Relationship Id="rId4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31.png"/><Relationship Id="rId18" Type="http://schemas.openxmlformats.org/officeDocument/2006/relationships/image" Target="../media/image35.png"/><Relationship Id="rId3" Type="http://schemas.openxmlformats.org/officeDocument/2006/relationships/audio" Target="../media/audio1.wav"/><Relationship Id="rId7" Type="http://schemas.openxmlformats.org/officeDocument/2006/relationships/image" Target="../media/image26.png"/><Relationship Id="rId12" Type="http://schemas.openxmlformats.org/officeDocument/2006/relationships/image" Target="../media/image30.png"/><Relationship Id="rId17" Type="http://schemas.openxmlformats.org/officeDocument/2006/relationships/image" Target="../media/image34.png"/><Relationship Id="rId2" Type="http://schemas.openxmlformats.org/officeDocument/2006/relationships/notesSlide" Target="../notesSlides/notesSlide9.xml"/><Relationship Id="rId16" Type="http://schemas.openxmlformats.org/officeDocument/2006/relationships/image" Target="../media/image33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5.png"/><Relationship Id="rId11" Type="http://schemas.openxmlformats.org/officeDocument/2006/relationships/image" Target="../media/image29.png"/><Relationship Id="rId5" Type="http://schemas.openxmlformats.org/officeDocument/2006/relationships/audio" Target="../media/audio6.wav"/><Relationship Id="rId15" Type="http://schemas.microsoft.com/office/2007/relationships/hdphoto" Target="../media/hdphoto2.wdp"/><Relationship Id="rId10" Type="http://schemas.openxmlformats.org/officeDocument/2006/relationships/image" Target="../media/image28.png"/><Relationship Id="rId19" Type="http://schemas.openxmlformats.org/officeDocument/2006/relationships/audio" Target="../media/audio1.wav"/><Relationship Id="rId4" Type="http://schemas.openxmlformats.org/officeDocument/2006/relationships/audio" Target="../media/audio5.wav"/><Relationship Id="rId9" Type="http://schemas.microsoft.com/office/2007/relationships/hdphoto" Target="../media/hdphoto1.wdp"/><Relationship Id="rId14" Type="http://schemas.openxmlformats.org/officeDocument/2006/relationships/image" Target="../media/image3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13" Type="http://schemas.microsoft.com/office/2007/relationships/hdphoto" Target="../media/hdphoto4.wdp"/><Relationship Id="rId18" Type="http://schemas.openxmlformats.org/officeDocument/2006/relationships/audio" Target="../media/audio1.wav"/><Relationship Id="rId3" Type="http://schemas.openxmlformats.org/officeDocument/2006/relationships/audio" Target="../media/audio1.wav"/><Relationship Id="rId7" Type="http://schemas.openxmlformats.org/officeDocument/2006/relationships/image" Target="../media/image37.png"/><Relationship Id="rId12" Type="http://schemas.openxmlformats.org/officeDocument/2006/relationships/image" Target="../media/image41.png"/><Relationship Id="rId17" Type="http://schemas.microsoft.com/office/2007/relationships/hdphoto" Target="../media/hdphoto5.wdp"/><Relationship Id="rId2" Type="http://schemas.openxmlformats.org/officeDocument/2006/relationships/notesSlide" Target="../notesSlides/notesSlide10.xml"/><Relationship Id="rId16" Type="http://schemas.openxmlformats.org/officeDocument/2006/relationships/image" Target="../media/image44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6.png"/><Relationship Id="rId11" Type="http://schemas.openxmlformats.org/officeDocument/2006/relationships/image" Target="../media/image40.png"/><Relationship Id="rId5" Type="http://schemas.openxmlformats.org/officeDocument/2006/relationships/audio" Target="../media/audio5.wav"/><Relationship Id="rId15" Type="http://schemas.openxmlformats.org/officeDocument/2006/relationships/image" Target="../media/image43.png"/><Relationship Id="rId10" Type="http://schemas.microsoft.com/office/2007/relationships/hdphoto" Target="../media/hdphoto3.wdp"/><Relationship Id="rId4" Type="http://schemas.openxmlformats.org/officeDocument/2006/relationships/audio" Target="../media/audio6.wav"/><Relationship Id="rId9" Type="http://schemas.openxmlformats.org/officeDocument/2006/relationships/image" Target="../media/image39.png"/><Relationship Id="rId14" Type="http://schemas.openxmlformats.org/officeDocument/2006/relationships/image" Target="../media/image4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13" Type="http://schemas.microsoft.com/office/2007/relationships/hdphoto" Target="../media/hdphoto7.wdp"/><Relationship Id="rId18" Type="http://schemas.openxmlformats.org/officeDocument/2006/relationships/audio" Target="../media/audio1.wav"/><Relationship Id="rId3" Type="http://schemas.openxmlformats.org/officeDocument/2006/relationships/audio" Target="../media/audio1.wav"/><Relationship Id="rId7" Type="http://schemas.openxmlformats.org/officeDocument/2006/relationships/image" Target="../media/image46.png"/><Relationship Id="rId12" Type="http://schemas.openxmlformats.org/officeDocument/2006/relationships/image" Target="../media/image50.png"/><Relationship Id="rId17" Type="http://schemas.openxmlformats.org/officeDocument/2006/relationships/image" Target="../media/image33.png"/><Relationship Id="rId2" Type="http://schemas.openxmlformats.org/officeDocument/2006/relationships/notesSlide" Target="../notesSlides/notesSlide11.xml"/><Relationship Id="rId16" Type="http://schemas.openxmlformats.org/officeDocument/2006/relationships/image" Target="../media/image53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45.png"/><Relationship Id="rId11" Type="http://schemas.openxmlformats.org/officeDocument/2006/relationships/image" Target="../media/image49.png"/><Relationship Id="rId5" Type="http://schemas.openxmlformats.org/officeDocument/2006/relationships/audio" Target="../media/audio6.wav"/><Relationship Id="rId15" Type="http://schemas.openxmlformats.org/officeDocument/2006/relationships/image" Target="../media/image52.png"/><Relationship Id="rId10" Type="http://schemas.openxmlformats.org/officeDocument/2006/relationships/image" Target="../media/image48.png"/><Relationship Id="rId4" Type="http://schemas.openxmlformats.org/officeDocument/2006/relationships/audio" Target="../media/audio5.wav"/><Relationship Id="rId9" Type="http://schemas.microsoft.com/office/2007/relationships/hdphoto" Target="../media/hdphoto6.wdp"/><Relationship Id="rId14" Type="http://schemas.openxmlformats.org/officeDocument/2006/relationships/image" Target="../media/image51.png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hdphoto" Target="../media/hdphoto8.wdp"/><Relationship Id="rId13" Type="http://schemas.openxmlformats.org/officeDocument/2006/relationships/image" Target="../media/image58.png"/><Relationship Id="rId3" Type="http://schemas.openxmlformats.org/officeDocument/2006/relationships/audio" Target="../media/audio1.wav"/><Relationship Id="rId7" Type="http://schemas.openxmlformats.org/officeDocument/2006/relationships/image" Target="../media/image55.png"/><Relationship Id="rId12" Type="http://schemas.microsoft.com/office/2007/relationships/hdphoto" Target="../media/hdphoto10.wdp"/><Relationship Id="rId17" Type="http://schemas.openxmlformats.org/officeDocument/2006/relationships/audio" Target="../media/audio9.wav"/><Relationship Id="rId2" Type="http://schemas.openxmlformats.org/officeDocument/2006/relationships/notesSlide" Target="../notesSlides/notesSlide12.xml"/><Relationship Id="rId16" Type="http://schemas.microsoft.com/office/2007/relationships/hdphoto" Target="../media/hdphoto12.wdp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4.png"/><Relationship Id="rId11" Type="http://schemas.openxmlformats.org/officeDocument/2006/relationships/image" Target="../media/image57.png"/><Relationship Id="rId5" Type="http://schemas.openxmlformats.org/officeDocument/2006/relationships/audio" Target="../media/audio6.wav"/><Relationship Id="rId15" Type="http://schemas.openxmlformats.org/officeDocument/2006/relationships/image" Target="../media/image59.png"/><Relationship Id="rId10" Type="http://schemas.microsoft.com/office/2007/relationships/hdphoto" Target="../media/hdphoto9.wdp"/><Relationship Id="rId4" Type="http://schemas.openxmlformats.org/officeDocument/2006/relationships/audio" Target="../media/audio7.wav"/><Relationship Id="rId9" Type="http://schemas.openxmlformats.org/officeDocument/2006/relationships/image" Target="../media/image56.png"/><Relationship Id="rId14" Type="http://schemas.microsoft.com/office/2007/relationships/hdphoto" Target="../media/hdphoto11.wdp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hdphoto" Target="../media/hdphoto13.wdp"/><Relationship Id="rId13" Type="http://schemas.openxmlformats.org/officeDocument/2006/relationships/image" Target="../media/image58.png"/><Relationship Id="rId3" Type="http://schemas.openxmlformats.org/officeDocument/2006/relationships/audio" Target="../media/audio1.wav"/><Relationship Id="rId7" Type="http://schemas.openxmlformats.org/officeDocument/2006/relationships/image" Target="../media/image61.png"/><Relationship Id="rId12" Type="http://schemas.microsoft.com/office/2007/relationships/hdphoto" Target="../media/hdphoto15.wdp"/><Relationship Id="rId17" Type="http://schemas.openxmlformats.org/officeDocument/2006/relationships/audio" Target="../media/audio1.wav"/><Relationship Id="rId2" Type="http://schemas.openxmlformats.org/officeDocument/2006/relationships/notesSlide" Target="../notesSlides/notesSlide13.xml"/><Relationship Id="rId16" Type="http://schemas.microsoft.com/office/2007/relationships/hdphoto" Target="../media/hdphoto6.wd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0.png"/><Relationship Id="rId11" Type="http://schemas.openxmlformats.org/officeDocument/2006/relationships/image" Target="../media/image63.png"/><Relationship Id="rId5" Type="http://schemas.openxmlformats.org/officeDocument/2006/relationships/audio" Target="../media/audio7.wav"/><Relationship Id="rId15" Type="http://schemas.openxmlformats.org/officeDocument/2006/relationships/image" Target="../media/image47.png"/><Relationship Id="rId10" Type="http://schemas.microsoft.com/office/2007/relationships/hdphoto" Target="../media/hdphoto14.wdp"/><Relationship Id="rId4" Type="http://schemas.openxmlformats.org/officeDocument/2006/relationships/audio" Target="../media/audio5.wav"/><Relationship Id="rId9" Type="http://schemas.openxmlformats.org/officeDocument/2006/relationships/image" Target="../media/image62.png"/><Relationship Id="rId14" Type="http://schemas.microsoft.com/office/2007/relationships/hdphoto" Target="../media/hdphoto11.wdp"/></Relationships>
</file>

<file path=ppt/slides/_rels/slide14.xml.rels><?xml version="1.0" encoding="UTF-8" standalone="yes"?>
<Relationships xmlns="http://schemas.openxmlformats.org/package/2006/relationships"><Relationship Id="rId8" Type="http://schemas.microsoft.com/office/2007/relationships/hdphoto" Target="../media/hdphoto16.wdp"/><Relationship Id="rId13" Type="http://schemas.openxmlformats.org/officeDocument/2006/relationships/image" Target="../media/image68.png"/><Relationship Id="rId3" Type="http://schemas.openxmlformats.org/officeDocument/2006/relationships/audio" Target="../media/audio1.wav"/><Relationship Id="rId7" Type="http://schemas.openxmlformats.org/officeDocument/2006/relationships/image" Target="../media/image65.png"/><Relationship Id="rId12" Type="http://schemas.microsoft.com/office/2007/relationships/hdphoto" Target="../media/hdphoto11.wdp"/><Relationship Id="rId17" Type="http://schemas.openxmlformats.org/officeDocument/2006/relationships/audio" Target="../media/audio1.wav"/><Relationship Id="rId2" Type="http://schemas.openxmlformats.org/officeDocument/2006/relationships/notesSlide" Target="../notesSlides/notesSlide14.xml"/><Relationship Id="rId16" Type="http://schemas.microsoft.com/office/2007/relationships/hdphoto" Target="../media/hdphoto5.wdp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4.png"/><Relationship Id="rId11" Type="http://schemas.openxmlformats.org/officeDocument/2006/relationships/image" Target="../media/image67.png"/><Relationship Id="rId5" Type="http://schemas.openxmlformats.org/officeDocument/2006/relationships/audio" Target="../media/audio7.wav"/><Relationship Id="rId15" Type="http://schemas.openxmlformats.org/officeDocument/2006/relationships/image" Target="../media/image44.png"/><Relationship Id="rId10" Type="http://schemas.microsoft.com/office/2007/relationships/hdphoto" Target="../media/hdphoto17.wdp"/><Relationship Id="rId4" Type="http://schemas.openxmlformats.org/officeDocument/2006/relationships/audio" Target="../media/audio6.wav"/><Relationship Id="rId9" Type="http://schemas.openxmlformats.org/officeDocument/2006/relationships/image" Target="../media/image66.png"/><Relationship Id="rId14" Type="http://schemas.microsoft.com/office/2007/relationships/hdphoto" Target="../media/hdphoto18.wdp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13" Type="http://schemas.openxmlformats.org/officeDocument/2006/relationships/image" Target="../media/image74.png"/><Relationship Id="rId3" Type="http://schemas.openxmlformats.org/officeDocument/2006/relationships/audio" Target="../media/audio2.wav"/><Relationship Id="rId7" Type="http://schemas.openxmlformats.org/officeDocument/2006/relationships/image" Target="../media/image69.png"/><Relationship Id="rId12" Type="http://schemas.openxmlformats.org/officeDocument/2006/relationships/image" Target="../media/image73.gi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Relationship Id="rId6" Type="http://schemas.openxmlformats.org/officeDocument/2006/relationships/audio" Target="../media/audio11.wav"/><Relationship Id="rId11" Type="http://schemas.openxmlformats.org/officeDocument/2006/relationships/image" Target="../media/image72.png"/><Relationship Id="rId5" Type="http://schemas.openxmlformats.org/officeDocument/2006/relationships/audio" Target="../media/audio10.wav"/><Relationship Id="rId10" Type="http://schemas.microsoft.com/office/2007/relationships/hdphoto" Target="../media/hdphoto19.wdp"/><Relationship Id="rId4" Type="http://schemas.openxmlformats.org/officeDocument/2006/relationships/audio" Target="../media/audio8.wav"/><Relationship Id="rId9" Type="http://schemas.openxmlformats.org/officeDocument/2006/relationships/image" Target="../media/image71.png"/><Relationship Id="rId14" Type="http://schemas.openxmlformats.org/officeDocument/2006/relationships/audio" Target="../media/audio2.wav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png"/><Relationship Id="rId13" Type="http://schemas.microsoft.com/office/2007/relationships/hdphoto" Target="../media/hdphoto21.wdp"/><Relationship Id="rId3" Type="http://schemas.openxmlformats.org/officeDocument/2006/relationships/audio" Target="../media/audio8.wav"/><Relationship Id="rId7" Type="http://schemas.openxmlformats.org/officeDocument/2006/relationships/image" Target="../media/image76.png"/><Relationship Id="rId12" Type="http://schemas.openxmlformats.org/officeDocument/2006/relationships/image" Target="../media/image7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5.png"/><Relationship Id="rId11" Type="http://schemas.openxmlformats.org/officeDocument/2006/relationships/image" Target="../media/image73.gif"/><Relationship Id="rId5" Type="http://schemas.openxmlformats.org/officeDocument/2006/relationships/audio" Target="../media/audio11.wav"/><Relationship Id="rId10" Type="http://schemas.microsoft.com/office/2007/relationships/hdphoto" Target="../media/hdphoto20.wdp"/><Relationship Id="rId4" Type="http://schemas.openxmlformats.org/officeDocument/2006/relationships/audio" Target="../media/audio10.wav"/><Relationship Id="rId9" Type="http://schemas.openxmlformats.org/officeDocument/2006/relationships/image" Target="../media/image78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png"/><Relationship Id="rId3" Type="http://schemas.openxmlformats.org/officeDocument/2006/relationships/audio" Target="../media/audio8.wav"/><Relationship Id="rId7" Type="http://schemas.openxmlformats.org/officeDocument/2006/relationships/image" Target="../media/image81.png"/><Relationship Id="rId12" Type="http://schemas.openxmlformats.org/officeDocument/2006/relationships/image" Target="../media/image73.gi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0.png"/><Relationship Id="rId11" Type="http://schemas.openxmlformats.org/officeDocument/2006/relationships/image" Target="../media/image84.png"/><Relationship Id="rId5" Type="http://schemas.openxmlformats.org/officeDocument/2006/relationships/audio" Target="../media/audio11.wav"/><Relationship Id="rId10" Type="http://schemas.openxmlformats.org/officeDocument/2006/relationships/image" Target="../media/image83.png"/><Relationship Id="rId4" Type="http://schemas.openxmlformats.org/officeDocument/2006/relationships/audio" Target="../media/audio6.wav"/><Relationship Id="rId9" Type="http://schemas.microsoft.com/office/2007/relationships/hdphoto" Target="../media/hdphoto22.wdp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png"/><Relationship Id="rId3" Type="http://schemas.openxmlformats.org/officeDocument/2006/relationships/audio" Target="../media/audio8.wav"/><Relationship Id="rId7" Type="http://schemas.openxmlformats.org/officeDocument/2006/relationships/image" Target="../media/image86.png"/><Relationship Id="rId12" Type="http://schemas.microsoft.com/office/2007/relationships/hdphoto" Target="../media/hdphoto23.wdp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85.png"/><Relationship Id="rId11" Type="http://schemas.openxmlformats.org/officeDocument/2006/relationships/image" Target="../media/image89.png"/><Relationship Id="rId5" Type="http://schemas.openxmlformats.org/officeDocument/2006/relationships/audio" Target="../media/audio4.wav"/><Relationship Id="rId10" Type="http://schemas.openxmlformats.org/officeDocument/2006/relationships/image" Target="../media/image73.gif"/><Relationship Id="rId4" Type="http://schemas.openxmlformats.org/officeDocument/2006/relationships/audio" Target="../media/audio11.wav"/><Relationship Id="rId9" Type="http://schemas.openxmlformats.org/officeDocument/2006/relationships/image" Target="../media/image88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.png"/><Relationship Id="rId13" Type="http://schemas.openxmlformats.org/officeDocument/2006/relationships/image" Target="../media/image73.gif"/><Relationship Id="rId3" Type="http://schemas.openxmlformats.org/officeDocument/2006/relationships/audio" Target="../media/audio1.wav"/><Relationship Id="rId7" Type="http://schemas.openxmlformats.org/officeDocument/2006/relationships/image" Target="../media/image90.png"/><Relationship Id="rId12" Type="http://schemas.microsoft.com/office/2007/relationships/hdphoto" Target="../media/hdphoto24.wdp"/><Relationship Id="rId2" Type="http://schemas.openxmlformats.org/officeDocument/2006/relationships/notesSlide" Target="../notesSlides/notesSlide19.xml"/><Relationship Id="rId16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audio" Target="../media/audio11.wav"/><Relationship Id="rId11" Type="http://schemas.openxmlformats.org/officeDocument/2006/relationships/image" Target="../media/image94.png"/><Relationship Id="rId5" Type="http://schemas.openxmlformats.org/officeDocument/2006/relationships/audio" Target="../media/audio4.wav"/><Relationship Id="rId10" Type="http://schemas.openxmlformats.org/officeDocument/2006/relationships/image" Target="../media/image93.png"/><Relationship Id="rId4" Type="http://schemas.openxmlformats.org/officeDocument/2006/relationships/audio" Target="../media/audio8.wav"/><Relationship Id="rId9" Type="http://schemas.openxmlformats.org/officeDocument/2006/relationships/image" Target="../media/image92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8.png"/><Relationship Id="rId13" Type="http://schemas.microsoft.com/office/2007/relationships/hdphoto" Target="../media/hdphoto25.wdp"/><Relationship Id="rId18" Type="http://schemas.openxmlformats.org/officeDocument/2006/relationships/audio" Target="../media/audio1.wav"/><Relationship Id="rId3" Type="http://schemas.openxmlformats.org/officeDocument/2006/relationships/audio" Target="../media/audio1.wav"/><Relationship Id="rId7" Type="http://schemas.openxmlformats.org/officeDocument/2006/relationships/image" Target="../media/image97.png"/><Relationship Id="rId12" Type="http://schemas.openxmlformats.org/officeDocument/2006/relationships/image" Target="../media/image102.png"/><Relationship Id="rId17" Type="http://schemas.microsoft.com/office/2007/relationships/hdphoto" Target="../media/hdphoto27.wdp"/><Relationship Id="rId2" Type="http://schemas.openxmlformats.org/officeDocument/2006/relationships/notesSlide" Target="../notesSlides/notesSlide20.xml"/><Relationship Id="rId16" Type="http://schemas.openxmlformats.org/officeDocument/2006/relationships/image" Target="../media/image10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6.png"/><Relationship Id="rId11" Type="http://schemas.openxmlformats.org/officeDocument/2006/relationships/image" Target="../media/image101.png"/><Relationship Id="rId5" Type="http://schemas.openxmlformats.org/officeDocument/2006/relationships/image" Target="../media/image95.png"/><Relationship Id="rId15" Type="http://schemas.microsoft.com/office/2007/relationships/hdphoto" Target="../media/hdphoto26.wdp"/><Relationship Id="rId10" Type="http://schemas.openxmlformats.org/officeDocument/2006/relationships/image" Target="../media/image100.png"/><Relationship Id="rId4" Type="http://schemas.openxmlformats.org/officeDocument/2006/relationships/audio" Target="../media/audio5.wav"/><Relationship Id="rId9" Type="http://schemas.openxmlformats.org/officeDocument/2006/relationships/image" Target="../media/image99.png"/><Relationship Id="rId14" Type="http://schemas.openxmlformats.org/officeDocument/2006/relationships/image" Target="../media/image10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audio" Target="../media/audio1.wav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1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-1"/>
            <a:ext cx="9144000" cy="514350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  <p:sndAc>
          <p:stSnd>
            <p:snd r:embed="rId3" name="whoosh.wav"/>
          </p:stSnd>
        </p:sndAc>
      </p:transition>
    </mc:Choice>
    <mc:Fallback xmlns="">
      <p:transition spd="slow">
        <p:fade/>
        <p:sndAc>
          <p:stSnd>
            <p:snd r:embed="rId8" name="whoosh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videoplayback (8)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1483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  <p:sndAc>
          <p:stSnd>
            <p:snd r:embed="rId5" name="whoosh.wav"/>
          </p:stSnd>
        </p:sndAc>
      </p:transition>
    </mc:Choice>
    <mc:Fallback xmlns="">
      <p:transition spd="slow">
        <p:fade/>
        <p:sndAc>
          <p:stSnd>
            <p:snd r:embed="rId7" name="whoosh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Animated fairy tale lake landscape with clouds in the sky. Cartoon ...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Imagen 13" descr="Claudia adlı kullanıcının AVION panosundaki Pin | Parti ekstraları ...">
            <a:hlinkClick r:id="rId6" action="ppaction://hlinksldjump"/>
          </p:cNvPr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7125" y="0"/>
            <a:ext cx="2936875" cy="18897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n 15" descr="Gifs de imágenes diversas: Gifs de veleros">
            <a:hlinkClick r:id="rId8" action="ppaction://hlinksldjump"/>
          </p:cNvPr>
          <p:cNvPicPr/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6450" y="785019"/>
            <a:ext cx="3183572" cy="220948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Imagen 17" descr="Red Jeep Sticker">
            <a:hlinkClick r:id="rId10" action="ppaction://hlinksldjump"/>
          </p:cNvPr>
          <p:cNvPicPr/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72925">
            <a:off x="4010293" y="3387645"/>
            <a:ext cx="2300633" cy="136271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Elipse 5">
            <a:hlinkClick r:id="rId12" action="ppaction://hlinksldjump"/>
          </p:cNvPr>
          <p:cNvSpPr/>
          <p:nvPr/>
        </p:nvSpPr>
        <p:spPr>
          <a:xfrm>
            <a:off x="313791" y="4324136"/>
            <a:ext cx="554804" cy="54453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3134405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  <p:sndAc>
          <p:stSnd>
            <p:snd r:embed="rId3" name="drumroll.wav"/>
          </p:stSnd>
        </p:sndAc>
      </p:transition>
    </mc:Choice>
    <mc:Fallback xmlns="">
      <p:transition spd="slow">
        <p:fade/>
        <p:sndAc>
          <p:stSnd>
            <p:snd r:embed="rId13" name="drumroll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Elipse 1">
            <a:hlinkClick r:id="rId5" action="ppaction://hlinksldjump"/>
          </p:cNvPr>
          <p:cNvSpPr/>
          <p:nvPr/>
        </p:nvSpPr>
        <p:spPr>
          <a:xfrm>
            <a:off x="215758" y="4274049"/>
            <a:ext cx="554804" cy="54453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042355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  <p:sndAc>
          <p:stSnd>
            <p:snd r:embed="rId3" name="breeze.wav"/>
          </p:stSnd>
        </p:sndAc>
      </p:transition>
    </mc:Choice>
    <mc:Fallback xmlns="">
      <p:transition spd="slow">
        <p:fade/>
        <p:sndAc>
          <p:stSnd>
            <p:snd r:embed="rId6" name="breeze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3F3"/>
        </a:solidFill>
        <a:effectLst/>
      </p:bgPr>
    </p:bg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3" name="Google Shape;173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9144000" cy="514257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27413" y="0"/>
            <a:ext cx="9171413" cy="5143500"/>
          </a:xfrm>
          <a:prstGeom prst="rect">
            <a:avLst/>
          </a:prstGeom>
        </p:spPr>
      </p:pic>
      <p:sp>
        <p:nvSpPr>
          <p:cNvPr id="5" name="Elipse 4">
            <a:hlinkClick r:id="rId6" action="ppaction://hlinksldjump"/>
          </p:cNvPr>
          <p:cNvSpPr/>
          <p:nvPr/>
        </p:nvSpPr>
        <p:spPr>
          <a:xfrm>
            <a:off x="123291" y="4438436"/>
            <a:ext cx="554804" cy="54453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  <p:sndAc>
          <p:stSnd>
            <p:snd r:embed="rId3" name="breeze.wav"/>
          </p:stSnd>
        </p:sndAc>
      </p:transition>
    </mc:Choice>
    <mc:Fallback xmlns="">
      <p:transition spd="slow">
        <p:fade/>
        <p:sndAc>
          <p:stSnd>
            <p:snd r:embed="rId7" name="breeze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3F3"/>
        </a:solidFill>
        <a:effectLst/>
      </p:bgPr>
    </p:bg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4" name="Google Shape;344;p39"/>
          <p:cNvPicPr preferRelativeResize="0"/>
          <p:nvPr/>
        </p:nvPicPr>
        <p:blipFill rotWithShape="1">
          <a:blip r:embed="rId4">
            <a:alphaModFix/>
          </a:blip>
          <a:srcRect l="61036"/>
          <a:stretch/>
        </p:blipFill>
        <p:spPr>
          <a:xfrm flipH="1">
            <a:off x="6338455" y="2263720"/>
            <a:ext cx="2473036" cy="2690317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1" cy="51435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  <p:sndAc>
          <p:stSnd>
            <p:snd r:embed="rId3" name="whoosh.wav"/>
          </p:stSnd>
        </p:sndAc>
      </p:transition>
    </mc:Choice>
    <mc:Fallback xmlns="">
      <p:transition spd="slow">
        <p:fade/>
        <p:sndAc>
          <p:stSnd>
            <p:snd r:embed="rId6" name="whoosh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8838" y="0"/>
            <a:ext cx="9172838" cy="51435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  <p:sndAc>
          <p:stSnd>
            <p:snd r:embed="rId3" name="whoosh.wav"/>
          </p:stSnd>
        </p:sndAc>
      </p:transition>
    </mc:Choice>
    <mc:Fallback xmlns="">
      <p:transition spd="slow">
        <p:fade/>
        <p:sndAc>
          <p:stSnd>
            <p:snd r:embed="rId6" name="whoosh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31332" y="-1"/>
            <a:ext cx="9175332" cy="5143501"/>
          </a:xfrm>
          <a:prstGeom prst="rect">
            <a:avLst/>
          </a:prstGeom>
        </p:spPr>
      </p:pic>
      <p:sp>
        <p:nvSpPr>
          <p:cNvPr id="4" name="Elipse 3">
            <a:hlinkClick r:id="rId5" action="ppaction://hlinksldjump"/>
          </p:cNvPr>
          <p:cNvSpPr/>
          <p:nvPr/>
        </p:nvSpPr>
        <p:spPr>
          <a:xfrm>
            <a:off x="195209" y="4407613"/>
            <a:ext cx="554804" cy="54453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64336269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  <p:sndAc>
          <p:stSnd>
            <p:snd r:embed="rId3" name="whoosh.wav"/>
          </p:stSnd>
        </p:sndAc>
      </p:transition>
    </mc:Choice>
    <mc:Fallback xmlns="">
      <p:transition spd="slow">
        <p:fade/>
        <p:sndAc>
          <p:stSnd>
            <p:snd r:embed="rId6" name="whoosh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157110"/>
            <a:ext cx="8293502" cy="62394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33779" y="781050"/>
            <a:ext cx="4926674" cy="4284201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910" b="88288" l="0" r="95855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437198" y="805067"/>
            <a:ext cx="1469597" cy="1057423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805543" y="974920"/>
            <a:ext cx="1324160" cy="1133633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137264" y="839641"/>
            <a:ext cx="1743318" cy="1209844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645211" y="2015248"/>
            <a:ext cx="1571844" cy="1152686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312863" y="2176216"/>
            <a:ext cx="1876687" cy="924054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8861" b="94937" l="645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555211" y="2735724"/>
            <a:ext cx="1476581" cy="752580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892895" y="3325111"/>
            <a:ext cx="1228896" cy="1457528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326316" y="3100270"/>
            <a:ext cx="1317658" cy="945065"/>
          </a:xfrm>
          <a:prstGeom prst="rect">
            <a:avLst/>
          </a:prstGeom>
        </p:spPr>
      </p:pic>
      <p:pic>
        <p:nvPicPr>
          <p:cNvPr id="15" name="Imagen 14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7097947" y="3979283"/>
            <a:ext cx="1933845" cy="82879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  <p:sndAc>
          <p:stSnd>
            <p:snd r:embed="rId3" name="whoosh.wav"/>
          </p:stSnd>
        </p:sndAc>
      </p:transition>
    </mc:Choice>
    <mc:Fallback xmlns="">
      <p:transition spd="slow">
        <p:circle/>
        <p:sndAc>
          <p:stSnd>
            <p:snd r:embed="rId19" name="whoosh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0.00031 L 5E-6 0.00062 C -0.00365 -0.00093 -0.0073 -0.0034 -0.01077 -0.00216 C -0.01285 -0.00154 -0.01424 0.00278 -0.01615 0.00463 C -0.02066 0.00895 -0.02553 0.01142 -0.03004 0.01605 C -0.03143 0.01728 -0.03264 0.01944 -0.03438 0.02037 C -0.03593 0.0216 -0.03785 0.02191 -0.03959 0.02253 C -0.04132 0.02438 -0.04323 0.02531 -0.0448 0.02716 C -0.05035 0.03302 -0.05174 0.03611 -0.0566 0.04074 C -0.05764 0.04197 -0.05869 0.04228 -0.0599 0.04321 C -0.06702 0.05833 -0.05816 0.04136 -0.06841 0.05432 C -0.07535 0.06327 -0.07171 0.0608 -0.07587 0.06821 C -0.07709 0.07068 -0.07865 0.07253 -0.08004 0.07469 C -0.08108 0.07654 -0.0823 0.07747 -0.08316 0.07932 C -0.08403 0.08086 -0.08455 0.08241 -0.08542 0.08395 C -0.08629 0.08549 -0.08768 0.08673 -0.08872 0.08827 C -0.09011 0.09197 -0.0915 0.09599 -0.09271 0.09969 C -0.09636 0.12932 -0.0908 0.08889 -0.09705 0.11574 C -0.09792 0.11914 -0.09757 0.12346 -0.09827 0.12685 C -0.09844 0.12901 -0.09966 0.12963 -0.10035 0.13148 C -0.10174 0.1358 -0.10469 0.14506 -0.10469 0.14537 C -0.10487 0.14784 -0.10487 0.15154 -0.10556 0.15432 C -0.1106 0.17222 -0.10782 0.15062 -0.1099 0.1679 C -0.11077 0.17376 -0.11094 0.18025 -0.11198 0.1858 C -0.11355 0.19352 -0.11528 0.20093 -0.11632 0.20864 C -0.11685 0.21296 -0.11737 0.21975 -0.11841 0.22438 C -0.1191 0.22747 -0.1198 0.23055 -0.12049 0.23333 C -0.12275 0.25216 -0.12014 0.23364 -0.12362 0.24938 C -0.12414 0.25154 -0.12448 0.2537 -0.12483 0.25617 C -0.12518 0.25926 -0.12518 0.26234 -0.12587 0.26512 C -0.12726 0.2716 -0.12952 0.27716 -0.13108 0.28333 C -0.13334 0.29043 -0.13386 0.29136 -0.13646 0.29907 C -0.13681 0.30123 -0.13698 0.3037 -0.1375 0.30586 C -0.13855 0.30926 -0.14306 0.31574 -0.14393 0.31728 C -0.15122 0.33086 -0.14497 0.32315 -0.15244 0.33117 C -0.15313 0.33302 -0.15365 0.33549 -0.15469 0.33765 C -0.1566 0.34197 -0.15851 0.34259 -0.16112 0.34444 C -0.16198 0.34599 -0.16303 0.34784 -0.16424 0.34907 C -0.16546 0.35031 -0.16719 0.34969 -0.16841 0.35123 C -0.17969 0.36512 -0.16476 0.35309 -0.17483 0.36049 C -0.18091 0.37346 -0.17466 0.36265 -0.18664 0.3716 C -0.18768 0.37284 -0.18855 0.37531 -0.18976 0.37623 C -0.19115 0.37716 -0.19271 0.37716 -0.19393 0.37839 C -0.19757 0.38117 -0.20087 0.38611 -0.20469 0.38734 C -0.21233 0.39012 -0.21129 0.38951 -0.21962 0.39444 C -0.22066 0.39506 -0.22171 0.3963 -0.22275 0.3966 C -0.22778 0.39784 -0.23264 0.39815 -0.23768 0.39907 C -0.24028 0.40031 -0.24254 0.40247 -0.24514 0.40339 C -0.27344 0.41327 -0.24202 0.39907 -0.26632 0.40802 C -0.2941 0.41821 -0.26893 0.41265 -0.29514 0.41697 C -0.31424 0.42593 -0.29462 0.41759 -0.31754 0.42376 C -0.32188 0.425 -0.32622 0.42685 -0.33039 0.42839 L -0.33785 0.43055 C -0.33994 0.43117 -0.34219 0.43241 -0.34428 0.43302 C -0.3474 0.43364 -0.3507 0.43426 -0.35382 0.43518 C -0.35556 0.43673 -0.3573 0.43889 -0.35903 0.43951 C -0.36268 0.44105 -0.36632 0.44074 -0.3698 0.44197 C -0.37084 0.44228 -0.37188 0.44383 -0.37292 0.44414 C -0.3783 0.4466 -0.38386 0.4466 -0.38907 0.45123 C -0.39063 0.45247 -0.39254 0.45401 -0.39428 0.45525 C -0.39584 0.45679 -0.39705 0.45895 -0.39862 0.45988 C -0.39983 0.46142 -0.40139 0.46142 -0.40278 0.46234 C -0.40435 0.46327 -0.40556 0.46543 -0.40712 0.46697 C -0.40869 0.46852 -0.4106 0.46975 -0.41233 0.4716 C -0.41424 0.47315 -0.4158 0.47623 -0.41771 0.47809 C -0.41945 0.47994 -0.42136 0.48055 -0.4231 0.48272 C -0.42431 0.48395 -0.42865 0.49259 -0.43056 0.49383 C -0.43178 0.49537 -0.43334 0.49568 -0.43473 0.4963 C -0.43681 0.49907 -0.4415 0.50617 -0.44341 0.50741 C -0.44636 0.51018 -0.45 0.51018 -0.45296 0.51451 C -0.45382 0.51605 -0.45504 0.51728 -0.45608 0.51914 C -0.45678 0.52006 -0.4573 0.52222 -0.45816 0.52376 C -0.45921 0.52469 -0.46025 0.525 -0.46146 0.52562 C -0.46303 0.52963 -0.46459 0.5321 -0.46563 0.53704 C -0.4698 0.55772 -0.46337 0.5358 -0.46893 0.55309 C -0.47049 0.56728 -0.46875 0.56049 -0.47622 0.5713 C -0.47969 0.57623 -0.4783 0.57562 -0.48056 0.57562 L -0.48143 0.57562 " pathEditMode="relative" rAng="0" ptsTypes="AAAAAAAAAAAAAAAAAAAAAAAAAAAAAAAAAAAAAAAAAAAAAAAAAAAAAAAAAAAAAAAAAAAAAAAAAAAAAA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080" y="28611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pu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0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6" dur="2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858 0.00247 L 0.01858 0.00278 C 0.0151 0.00556 0.01128 0.00803 0.00833 0.01235 C 0.00625 0.01544 0.00538 0.02037 0.00382 0.02439 C 0.00035 0.03396 0.00243 0.0284 -0.00278 0.04013 C -0.00469 0.05309 -0.00278 0.04414 -0.00729 0.05618 C -0.00851 0.05957 -0.00955 0.06297 -0.01076 0.06636 C -0.01181 0.06914 -0.01302 0.07161 -0.01406 0.07439 C -0.01493 0.07624 -0.01545 0.0784 -0.01632 0.08025 C -0.01701 0.08179 -0.01788 0.08272 -0.01858 0.08426 C -0.01945 0.08612 -0.02014 0.08797 -0.02083 0.09013 C -0.02136 0.09198 -0.02118 0.09445 -0.02188 0.0963 C -0.02309 0.09877 -0.02517 0.1 -0.02639 0.10216 C -0.02743 0.10402 -0.02795 0.10618 -0.02865 0.10834 C -0.03125 0.12192 -0.0283 0.10803 -0.03663 0.13025 C -0.04028 0.14013 -0.03785 0.13457 -0.04445 0.1463 C -0.04514 0.14754 -0.04566 0.1497 -0.0467 0.15031 L -0.05122 0.15216 C -0.05382 0.15679 -0.05573 0.16081 -0.05903 0.1642 C -0.06007 0.16513 -0.06129 0.16544 -0.06233 0.16605 C -0.06997 0.17963 -0.06129 0.16605 -0.07031 0.17408 C -0.07118 0.175 -0.0717 0.17716 -0.07257 0.17809 C -0.07396 0.17963 -0.07552 0.18056 -0.07691 0.1821 C -0.07934 0.18457 -0.08125 0.18858 -0.08368 0.19013 C -0.0849 0.19075 -0.08611 0.19105 -0.08715 0.19198 C -0.08837 0.19321 -0.08924 0.19507 -0.09045 0.19599 C -0.09184 0.19723 -0.0934 0.19754 -0.09497 0.19815 C -0.10469 0.20957 -0.09236 0.19568 -0.10174 0.20402 C -0.10295 0.20525 -0.10382 0.2071 -0.10504 0.20803 C -0.10608 0.20896 -0.10747 0.20926 -0.10851 0.21019 C -0.10972 0.21112 -0.11059 0.21297 -0.11181 0.2142 C -0.11285 0.21513 -0.11406 0.21513 -0.11511 0.21605 C -0.11632 0.21729 -0.11736 0.21914 -0.11858 0.22007 C -0.11997 0.2213 -0.12153 0.2213 -0.12309 0.22223 C -0.125 0.22315 -0.12674 0.2247 -0.12865 0.22624 C -0.13733 0.22531 -0.14601 0.22562 -0.15451 0.22408 C -0.15677 0.22377 -0.15886 0.22068 -0.16129 0.22007 C -0.16563 0.21883 -0.17014 0.21883 -0.17465 0.21821 C -0.18264 0.21513 -0.17847 0.21729 -0.18715 0.21204 L -0.19045 0.21019 C -0.19149 0.20865 -0.19254 0.2071 -0.19375 0.20618 C -0.19705 0.20309 -0.20191 0.20309 -0.20504 0.20216 C -0.20695 0.20155 -0.20886 0.20093 -0.21059 0.2 C -0.21181 0.1997 -0.21285 0.19877 -0.21406 0.19815 C -0.21493 0.19754 -0.22396 0.19291 -0.22639 0.19198 C -0.22899 0.19136 -0.2316 0.19075 -0.2342 0.19013 C -0.23681 0.18889 -0.23941 0.18704 -0.24219 0.18612 C -0.24462 0.18519 -0.2474 0.18519 -0.25 0.18426 C -0.26997 0.17593 -0.24236 0.18365 -0.26458 0.17809 C -0.26545 0.17747 -0.27379 0.17223 -0.27587 0.17223 C -0.28889 0.17099 -0.30208 0.17068 -0.31511 0.17007 C -0.31615 0.16513 -0.3158 0.16328 -0.31858 0.16019 C -0.31875 0.15988 -0.31927 0.16019 -0.31962 0.16019 L -0.32066 0.15803 " pathEditMode="relative" rAng="0" ptsTypes="AAAAAAAAAAAAAAAAAAAAAAAAAAAAAAAAAAAAAAAAAAAAAAAAAAAAAA">
                                      <p:cBhvr>
                                        <p:cTn id="41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962" y="11173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pu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1.7284E-6 L -4.44444E-6 1.7284E-6 L -0.16111 0.00123 C -0.16354 0.00123 -0.16545 0.00525 -0.1677 0.0071 C -0.1717 0.01018 -0.18072 0.01512 -0.18368 0.01666 C -0.18923 0.01913 -0.19496 0.01975 -0.20069 0.02222 C -0.20711 0.02531 -0.21336 0.02901 -0.21996 0.03148 C -0.22447 0.03364 -0.22916 0.03518 -0.2335 0.03734 C -0.23888 0.04012 -0.24409 0.04413 -0.24913 0.04691 C -0.25381 0.04907 -0.2585 0.05031 -0.26284 0.05247 C -0.26701 0.05463 -0.27118 0.05802 -0.27552 0.06018 C -0.27864 0.06173 -0.28211 0.06204 -0.28541 0.06358 C -0.28906 0.06543 -0.29236 0.0679 -0.29566 0.06975 C -0.29878 0.07129 -0.30191 0.07222 -0.30468 0.07315 C -0.31336 0.07747 -0.31006 0.07716 -0.31961 0.08117 C -0.32152 0.0821 -0.32413 0.08241 -0.32621 0.08271 C -0.3302 0.08518 -0.33472 0.08549 -0.3375 0.09043 C -0.34236 0.09815 -0.33958 0.09568 -0.3467 0.09784 C -0.34895 0.10062 -0.35086 0.1037 -0.35347 0.10555 C -0.35486 0.10679 -0.35659 0.10802 -0.35816 0.10926 C -0.35954 0.1108 -0.36475 0.11728 -0.36597 0.11883 C -0.36822 0.12222 -0.371 0.12562 -0.37274 0.13025 C -0.37465 0.13457 -0.37569 0.13796 -0.37812 0.14166 C -0.37968 0.14321 -0.38142 0.14413 -0.38281 0.14506 C -0.38506 0.14722 -0.38854 0.15278 -0.39079 0.15494 C -0.39184 0.15555 -0.39322 0.15586 -0.39427 0.15648 C -0.40416 0.16358 -0.39427 0.15771 -0.40225 0.16234 C -0.40607 0.16913 -0.4026 0.16389 -0.40885 0.16975 C -0.41006 0.17099 -0.41111 0.17253 -0.41232 0.17376 C -0.41319 0.17469 -0.41441 0.175 -0.41579 0.17562 C -0.41875 0.17685 -0.4217 0.17839 -0.42482 0.17932 C -0.43142 0.18148 -0.43871 0.18179 -0.44513 0.18302 C -0.44791 0.18364 -0.45017 0.18457 -0.45295 0.18518 C -0.48281 0.19166 -0.46128 0.18642 -0.47899 0.19074 L -0.5526 0.18858 C -0.56076 0.18827 -0.56927 0.18673 -0.5776 0.18673 C -0.5901 0.18673 -0.6026 0.18796 -0.61493 0.18858 C -0.62517 0.19444 -0.60885 0.1858 -0.62395 0.19259 C -0.62621 0.19352 -0.62864 0.19413 -0.6309 0.19629 C -0.63194 0.19753 -0.63298 0.19907 -0.6342 0.2 C -0.63628 0.20185 -0.63871 0.20278 -0.64097 0.20401 L -0.64427 0.20586 C -0.64513 0.2071 -0.64566 0.20833 -0.64652 0.20957 C -0.64774 0.2108 -0.64913 0.21173 -0.65017 0.21358 C -0.65069 0.2145 -0.65086 0.21605 -0.65121 0.21759 L -0.65121 0.2179 L -0.65121 0.21759 L -0.65191 0.21759 " pathEditMode="relative" rAng="0" ptsTypes="AAAAAAAAAAAAAAAAAAAAAAAAAAAAAAAAAAAAAAAAAAAAAAAA">
                                      <p:cBhvr>
                                        <p:cTn id="4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604" y="10895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pu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2" dur="25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166625"/>
            <a:ext cx="8972550" cy="885949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1" y="1052574"/>
            <a:ext cx="4784325" cy="390525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86136" y="1052574"/>
            <a:ext cx="1457528" cy="1057423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8696" b="95652" l="2890" r="96532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660051" y="1071609"/>
            <a:ext cx="1648055" cy="1095528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508469" y="1109714"/>
            <a:ext cx="1247949" cy="1019317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9244" b="95798" l="0" r="9771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237038" y="2109997"/>
            <a:ext cx="1247949" cy="1133633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069993" y="2262418"/>
            <a:ext cx="1438476" cy="981212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404066" y="3248092"/>
            <a:ext cx="885949" cy="1495634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9244" b="96639" l="5587" r="95531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678982" y="3186462"/>
            <a:ext cx="1705213" cy="1133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829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  <p:sndAc>
          <p:stSnd>
            <p:snd r:embed="rId3" name="whoosh.wav"/>
          </p:stSnd>
        </p:sndAc>
      </p:transition>
    </mc:Choice>
    <mc:Fallback xmlns="">
      <p:transition spd="slow">
        <p:circle/>
        <p:sndAc>
          <p:stSnd>
            <p:snd r:embed="rId18" name="whoosh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143 0.09815 L -0.03143 0.09846 C -0.05104 0.09476 -0.04514 0.09476 -0.07413 0.09815 C -0.07535 0.09815 -0.07639 0.09939 -0.07761 0.1 C -0.07865 0.10155 -0.07969 0.10309 -0.0809 0.10402 C -0.08229 0.10525 -0.08403 0.10525 -0.08542 0.10618 C -0.08663 0.10679 -0.08768 0.10741 -0.08889 0.10803 C -0.09393 0.11698 -0.0875 0.10679 -0.0967 0.11605 C -0.09757 0.11698 -0.09809 0.11883 -0.09896 0.12007 C -0.10504 0.1284 -0.10382 0.12686 -0.10903 0.12994 C -0.11424 0.1392 -0.1099 0.13118 -0.11806 0.15 C -0.11945 0.1534 -0.12101 0.15679 -0.12257 0.15988 L -0.12709 0.17007 C -0.12743 0.17192 -0.12743 0.17439 -0.12813 0.17593 C -0.13681 0.19754 -0.12847 0.16914 -0.13715 0.19383 C -0.13889 0.19908 -0.13924 0.20556 -0.14167 0.20988 L -0.14722 0.21976 C -0.14913 0.23025 -0.14757 0.22439 -0.154 0.23581 L -0.154 0.23612 C -0.15469 0.23859 -0.15556 0.24105 -0.15625 0.24383 C -0.15677 0.24568 -0.1566 0.24815 -0.15729 0.2497 C -0.15816 0.25155 -0.15955 0.25247 -0.16077 0.25371 L -0.16528 0.26575 C -0.16597 0.26791 -0.16632 0.27038 -0.16754 0.27192 L -0.17084 0.27593 C -0.17639 0.29044 -0.16962 0.27192 -0.17535 0.28982 C -0.17847 0.2997 -0.17691 0.29167 -0.17986 0.30371 C -0.18021 0.30556 -0.18038 0.30772 -0.1809 0.30988 C -0.1816 0.31173 -0.18264 0.31359 -0.18316 0.31575 C -0.18403 0.31883 -0.18472 0.32223 -0.18542 0.32562 C -0.18594 0.32778 -0.18594 0.32994 -0.18663 0.33179 C -0.18785 0.33581 -0.18959 0.33982 -0.19097 0.34352 C -0.19184 0.34568 -0.19236 0.34784 -0.19323 0.3497 C -0.1941 0.35093 -0.19497 0.35217 -0.19549 0.35371 C -0.19722 0.35741 -0.19809 0.36235 -0.2 0.36575 C -0.20122 0.3676 -0.20243 0.36945 -0.20347 0.37161 C -0.20781 0.38087 -0.2033 0.375 -0.20903 0.38365 C -0.21042 0.38581 -0.21198 0.38766 -0.21354 0.38951 C -0.21459 0.39105 -0.2158 0.39198 -0.21684 0.39352 C -0.22483 0.40587 -0.21927 0.40155 -0.22587 0.40556 C -0.22743 0.40834 -0.23195 0.4176 -0.2349 0.41945 C -0.23663 0.42068 -0.23872 0.42068 -0.24045 0.42161 C -0.24271 0.42254 -0.24497 0.42408 -0.24722 0.42562 C -0.24792 0.42686 -0.24844 0.42902 -0.24948 0.42963 C -0.25365 0.43241 -0.26042 0.43334 -0.26528 0.4355 C -0.26632 0.43612 -0.26754 0.43673 -0.26858 0.43766 C -0.27049 0.43889 -0.27222 0.44044 -0.27413 0.44136 C -0.27709 0.44321 -0.28316 0.44538 -0.28316 0.44568 C -0.28976 0.45309 -0.28334 0.44692 -0.29445 0.45155 C -0.29792 0.45278 -0.30191 0.45679 -0.30573 0.45741 C -0.31059 0.45865 -0.31545 0.45896 -0.32031 0.45957 C -0.32327 0.46081 -0.32622 0.46235 -0.32934 0.46359 C -0.33229 0.46451 -0.33525 0.46544 -0.3382 0.46544 L -0.47639 0.46359 C -0.47952 0.46266 -0.48247 0.46204 -0.48542 0.46142 C -0.49028 0.46081 -0.49514 0.4605 -0.5 0.45957 C -0.50156 0.45926 -0.50295 0.45803 -0.50452 0.45741 C -0.50677 0.45679 -0.50903 0.45618 -0.51129 0.45556 L -0.60122 0.45741 C -0.60573 0.45772 -0.61025 0.45803 -0.61459 0.45957 C -0.61702 0.46019 -0.62136 0.46359 -0.62136 0.46389 C -0.62257 0.46482 -0.62361 0.46636 -0.62483 0.4676 C -0.62622 0.46883 -0.62795 0.46945 -0.62917 0.47161 C -0.63073 0.47377 -0.63143 0.47686 -0.63264 0.47933 C -0.63299 0.48149 -0.63316 0.48365 -0.63368 0.4855 C -0.63438 0.48766 -0.63594 0.48889 -0.63594 0.49136 C -0.63629 0.49599 -0.6349 0.50556 -0.6349 0.50587 L -0.6349 0.50556 " pathEditMode="relative" rAng="0" ptsTypes="AAAAAAAAAAAAAAAAAAAAAAAAAAAAAAAAAAAAAAAAAAAAAAAAAAAAAAAAAAAAAAAAAAAA">
                                      <p:cBhvr>
                                        <p:cTn id="1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243" y="20247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pu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3.7037E-7 L 2.77778E-6 0.00031 C -0.00347 0.00216 -0.0066 0.00463 -0.0099 0.0071 C -0.01476 0.01049 -0.02084 0.01265 -0.02552 0.01698 C -0.029 0.01944 -0.03195 0.02377 -0.03542 0.02654 C -0.03785 0.0287 -0.04028 0.02932 -0.04271 0.03148 C -0.04514 0.03333 -0.04757 0.03611 -0.05 0.03889 C -0.05799 0.04846 -0.06129 0.05525 -0.06927 0.06327 C -0.07413 0.0679 -0.07969 0.06975 -0.08403 0.07531 L -0.09479 0.09012 C -0.09618 0.09167 -0.0974 0.0929 -0.09861 0.09506 C -0.09931 0.09661 -0.10018 0.09877 -0.10104 0.1 C -0.10261 0.10185 -0.10434 0.10247 -0.10591 0.10494 C -0.10886 0.10988 -0.11146 0.11605 -0.11441 0.12191 C -0.11545 0.12438 -0.11702 0.12623 -0.11788 0.12932 C -0.12084 0.13858 -0.12049 0.13765 -0.12518 0.1463 C -0.12726 0.14969 -0.12934 0.15278 -0.13143 0.15617 C -0.13316 0.15926 -0.13438 0.16296 -0.13611 0.16605 C -0.13768 0.1679 -0.13941 0.16914 -0.14097 0.17099 C -0.14358 0.17407 -0.14601 0.17685 -0.14827 0.18025 C -0.15104 0.18488 -0.1533 0.19259 -0.15695 0.19506 C -0.15886 0.19661 -0.16094 0.19691 -0.16302 0.19784 C -0.16459 0.20093 -0.16597 0.20463 -0.16788 0.20772 C -0.17136 0.21296 -0.17413 0.21389 -0.17761 0.21975 C -0.1816 0.22654 -0.18021 0.22716 -0.18472 0.23179 C -0.1875 0.23488 -0.19167 0.23549 -0.19445 0.23673 C -0.19722 0.23827 -0.20018 0.24043 -0.20313 0.24167 C -0.20504 0.24259 -0.20712 0.24321 -0.20903 0.24414 C -0.21754 0.24846 -0.20729 0.24444 -0.21754 0.25123 C -0.21962 0.25278 -0.2217 0.2534 -0.22379 0.25401 C -0.22622 0.2571 -0.2283 0.26111 -0.23091 0.26389 C -0.23368 0.26605 -0.23663 0.26636 -0.23941 0.26883 C -0.24115 0.26975 -0.24271 0.27222 -0.24445 0.27315 C -0.2467 0.27562 -0.25157 0.27809 -0.25157 0.2787 C -0.25278 0.28086 -0.254 0.28333 -0.25521 0.2858 C -0.25955 0.29259 -0.26459 0.29753 -0.26858 0.30525 C -0.26927 0.30679 -0.27032 0.30833 -0.27101 0.31019 C -0.27153 0.31142 -0.2717 0.31327 -0.27205 0.31512 L -0.27205 0.31574 " pathEditMode="relative" rAng="0" ptsTypes="AAAAAAAAAAAAAAAAAAAAAAAAAAAAAAAAAAAAAAA">
                                      <p:cBhvr>
                                        <p:cTn id="2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611" y="15772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pu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9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5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4844 -0.00309 L -0.04844 -0.00278 C -0.05156 0.00062 -0.05434 0.00556 -0.05746 0.00864 C -0.05955 0.0108 -0.06198 0.01142 -0.06423 0.01265 L -0.06771 0.01481 C -0.0691 0.01667 -0.07048 0.01914 -0.07205 0.02068 C -0.07344 0.02191 -0.07517 0.02222 -0.07656 0.02284 C -0.0783 0.02346 -0.08472 0.02531 -0.0868 0.02685 C -0.08837 0.02778 -0.08976 0.02963 -0.09114 0.03056 C -0.0934 0.03241 -0.09687 0.03364 -0.09913 0.03457 C -0.10052 0.03611 -0.10208 0.03765 -0.10364 0.03858 C -0.10903 0.0429 -0.10608 0.03796 -0.1125 0.0466 C -0.11389 0.04846 -0.11476 0.05093 -0.11597 0.05278 C -0.11701 0.05432 -0.11823 0.05525 -0.11927 0.05679 C -0.11996 0.05864 -0.12066 0.0608 -0.12153 0.06265 C -0.12587 0.07253 -0.1217 0.05895 -0.12708 0.07469 C -0.13125 0.08611 -0.12795 0.0787 -0.13055 0.08858 C -0.13194 0.09414 -0.13403 0.09907 -0.13507 0.10463 C -0.13542 0.10648 -0.13559 0.10864 -0.13611 0.11049 C -0.13715 0.11358 -0.13837 0.11574 -0.13958 0.11852 C -0.14028 0.12037 -0.14097 0.12253 -0.14184 0.12469 C -0.14288 0.12778 -0.14375 0.13148 -0.14514 0.13457 C -0.14618 0.13673 -0.14739 0.13827 -0.14844 0.14043 C -0.15226 0.14815 -0.15104 0.14846 -0.15521 0.15463 C -0.15625 0.15617 -0.15764 0.1571 -0.15868 0.15864 C -0.15937 0.15957 -0.16007 0.16142 -0.16094 0.16235 C -0.16233 0.1642 -0.16389 0.16481 -0.16528 0.16636 C -0.16701 0.16821 -0.1684 0.17068 -0.16979 0.17253 C -0.17101 0.17377 -0.17222 0.175 -0.17326 0.17654 C -0.17413 0.17778 -0.17465 0.17963 -0.17552 0.18056 C -0.17656 0.18148 -0.17778 0.18148 -0.17882 0.18241 C -0.18038 0.18364 -0.18177 0.18549 -0.18333 0.18642 C -0.18472 0.18735 -0.18628 0.18765 -0.18785 0.18858 C -0.1901 0.18951 -0.19236 0.19105 -0.19462 0.19259 C -0.20434 0.19167 -0.21406 0.19259 -0.22378 0.19043 C -0.22621 0.18981 -0.2283 0.18611 -0.23055 0.18457 C -0.2316 0.18364 -0.23281 0.18333 -0.23385 0.18241 C -0.23542 0.18117 -0.23698 0.17994 -0.23837 0.17839 C -0.23958 0.17716 -0.24045 0.17531 -0.24184 0.17438 C -0.24496 0.17191 -0.25191 0.16852 -0.25191 0.16883 C -0.2533 0.16636 -0.25486 0.16451 -0.25642 0.16235 C -0.25746 0.16111 -0.25868 0.16018 -0.25972 0.15864 C -0.2618 0.15525 -0.26354 0.15185 -0.26528 0.14846 L -0.26753 0.14444 C -0.26875 0.14259 -0.26962 0.14012 -0.27101 0.13858 C -0.27326 0.1358 -0.27517 0.1321 -0.27778 0.13056 L -0.28108 0.12839 C -0.28489 0.12191 -0.2816 0.12654 -0.28663 0.12253 C -0.29722 0.11451 -0.28368 0.12222 -0.30017 0.11265 C -0.30382 0.11049 -0.30781 0.10988 -0.31146 0.10864 C -0.34114 0.09907 -0.31805 0.10432 -0.35295 0.10062 C -0.35712 0.1 -0.36128 0.09907 -0.36528 0.09846 C -0.38785 0.0966 -0.38698 0.0966 -0.39896 0.0966 L -0.39896 0.09691 " pathEditMode="relative" rAng="0" ptsTypes="AAAAAAAAAAAAAAAAAAAAAAAAAAAAAAAAAAAAAAAAAAAAAAAAAAAAAA">
                                      <p:cBhvr>
                                        <p:cTn id="4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535" y="9784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pu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4800" y="0"/>
            <a:ext cx="8592217" cy="752580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" y="752580"/>
            <a:ext cx="4736386" cy="423852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3306" b="94215" l="0" r="98225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271959" y="928817"/>
            <a:ext cx="1609950" cy="1152686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881909" y="1178535"/>
            <a:ext cx="1368455" cy="1336065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250364" y="1309596"/>
            <a:ext cx="1329544" cy="1090704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9091" b="97521" l="1058" r="97884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881909" y="2569354"/>
            <a:ext cx="1430976" cy="1152686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491031" y="2400300"/>
            <a:ext cx="1343212" cy="1476581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675307" y="3776794"/>
            <a:ext cx="1697940" cy="866896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566136" y="3871783"/>
            <a:ext cx="2295845" cy="1019317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786599" y="2400300"/>
            <a:ext cx="1067572" cy="943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6616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  <p:sndAc>
          <p:stSnd>
            <p:snd r:embed="rId3" name="whoosh.wav"/>
          </p:stSnd>
        </p:sndAc>
      </p:transition>
    </mc:Choice>
    <mc:Fallback xmlns="">
      <p:transition spd="slow">
        <p:circle/>
        <p:sndAc>
          <p:stSnd>
            <p:snd r:embed="rId18" name="whoosh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448 0.10216 L 0.02448 0.10247 L -0.0059 0.10401 C -0.00972 0.10432 -0.01337 0.10556 -0.01719 0.10587 C -0.0224 0.10679 -0.02761 0.10741 -0.03299 0.10803 C -0.04531 0.11297 -0.04948 0.11543 -0.06215 0.1179 C -0.06736 0.11914 -0.07257 0.11945 -0.07778 0.12006 L -0.09913 0.12994 C -0.1007 0.13056 -0.10226 0.13087 -0.10365 0.1321 C -0.10556 0.13334 -0.10747 0.13488 -0.10938 0.13581 C -0.11163 0.13735 -0.11719 0.1392 -0.11945 0.13982 C -0.12396 0.14815 -0.12674 0.15401 -0.13177 0.15988 C -0.13438 0.16266 -0.13715 0.16482 -0.13958 0.1679 C -0.16163 0.19506 -0.12986 0.15988 -0.15434 0.18797 C -0.15677 0.19074 -0.15938 0.19352 -0.16215 0.19599 C -0.16545 0.19877 -0.1691 0.20031 -0.17222 0.20371 C -0.17674 0.20895 -0.18021 0.21636 -0.18455 0.22192 C -0.20104 0.24198 -0.1941 0.23426 -0.20486 0.24568 C -0.2059 0.24846 -0.20695 0.25155 -0.20816 0.25371 C -0.21493 0.26574 -0.21198 0.25309 -0.21945 0.27161 C -0.22136 0.27655 -0.22309 0.28118 -0.225 0.28581 C -0.22604 0.28797 -0.22743 0.28951 -0.22847 0.29167 C -0.23368 0.30463 -0.22743 0.29568 -0.23403 0.30371 C -0.23438 0.30648 -0.23438 0.30926 -0.23524 0.31173 C -0.23629 0.31482 -0.2382 0.31667 -0.23958 0.31976 C -0.24045 0.32161 -0.24097 0.32377 -0.24184 0.32562 C -0.24288 0.32778 -0.24427 0.32963 -0.24531 0.33179 C -0.25261 0.34692 -0.24531 0.33303 -0.25087 0.34568 C -0.25417 0.35309 -0.25764 0.36019 -0.26094 0.3676 C -0.2625 0.37099 -0.26372 0.37469 -0.26545 0.37747 C -0.27465 0.39383 -0.26945 0.3855 -0.28351 0.40556 C -0.28993 0.41482 -0.28698 0.41235 -0.29254 0.41543 L -0.30139 0.43148 C -0.30261 0.43364 -0.30382 0.43519 -0.30486 0.43735 C -0.3059 0.44013 -0.30695 0.44321 -0.30816 0.44537 C -0.31129 0.45093 -0.31424 0.45031 -0.31823 0.4534 C -0.32031 0.45494 -0.32205 0.45772 -0.32396 0.45957 C -0.3257 0.46111 -0.32778 0.46173 -0.32952 0.46358 C -0.33143 0.46513 -0.33316 0.4679 -0.33524 0.46945 C -0.33837 0.47192 -0.34202 0.47315 -0.34531 0.47531 C -0.34653 0.47624 -0.3474 0.47871 -0.34861 0.47932 C -0.35226 0.48148 -0.35608 0.4821 -0.3599 0.48334 L -0.36545 0.4855 C -0.37465 0.49352 -0.36528 0.48611 -0.37448 0.49136 C -0.37639 0.4926 -0.37813 0.49476 -0.38004 0.49537 C -0.38333 0.49661 -0.38681 0.49661 -0.39028 0.49753 C -0.40955 0.50895 -0.40122 0.50587 -0.41493 0.50926 C -0.41597 0.51081 -0.41702 0.51266 -0.41823 0.51327 C -0.42014 0.51451 -0.42205 0.51482 -0.42396 0.51543 C -0.43108 0.5176 -0.43177 0.5176 -0.43958 0.51945 C -0.44879 0.52469 -0.43438 0.51667 -0.45313 0.52346 C -0.45538 0.52408 -0.45764 0.52624 -0.4599 0.52747 C -0.46181 0.5284 -0.46372 0.5284 -0.46545 0.52932 C -0.46667 0.52994 -0.46771 0.53087 -0.46893 0.53148 C -0.475 0.53457 -0.47153 0.53179 -0.47552 0.5355 L -0.47552 0.53581 " pathEditMode="relative" rAng="0" ptsTypes="AAAAAAAAAAAAAAAAAAAAAAAAAAAAAAAAAAAAAAAAAAAAAAAAAAAAAAAA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000" y="21667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pu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552 -0.00617 L 0.02552 -0.00586 C 0.01649 -0.00555 0.00747 -0.00617 -0.00156 -0.00432 C -0.00469 -0.0037 -0.0066 0.00494 -0.00833 0.00772 C -0.00955 0.00957 -0.01128 0.01019 -0.01285 0.01173 C -0.02239 0.02871 -0.00677 0.00216 -0.0184 0.0176 C -0.02049 0.02037 -0.02222 0.02439 -0.02396 0.02747 C -0.02483 0.02902 -0.02535 0.03056 -0.02621 0.03148 C -0.02743 0.03303 -0.02864 0.03395 -0.02969 0.0355 C -0.03125 0.03797 -0.03229 0.04136 -0.0342 0.04352 C -0.04097 0.05186 -0.03385 0.0426 -0.04201 0.05556 C -0.04375 0.05834 -0.04566 0.06111 -0.04757 0.06358 C -0.04878 0.06513 -0.05 0.06605 -0.05104 0.0676 C -0.05625 0.07593 -0.0592 0.08179 -0.06337 0.09136 C -0.06667 0.09939 -0.06493 0.0963 -0.06788 0.10556 C -0.06858 0.10772 -0.06927 0.10957 -0.07014 0.11142 C -0.07049 0.11358 -0.07066 0.11574 -0.07118 0.1176 C -0.07222 0.12037 -0.07344 0.12284 -0.07465 0.12531 C -0.07847 0.13519 -0.075 0.12809 -0.08021 0.13735 C -0.08368 0.15278 -0.08073 0.1429 -0.08698 0.15741 C -0.09045 0.16574 -0.08802 0.16204 -0.09253 0.1713 C -0.09358 0.17346 -0.09496 0.175 -0.09601 0.17747 C -0.09687 0.17963 -0.09722 0.18303 -0.09826 0.1855 C -0.09913 0.18766 -0.10052 0.1892 -0.10156 0.19136 C -0.1033 0.19507 -0.10451 0.19939 -0.10608 0.2034 C -0.10781 0.20803 -0.10955 0.21297 -0.11163 0.21729 C -0.11267 0.21945 -0.11371 0.22192 -0.1151 0.22315 C -0.11823 0.22624 -0.12274 0.22747 -0.12621 0.22932 C -0.12864 0.23056 -0.13073 0.23179 -0.13299 0.23334 L -0.13646 0.23519 C -0.1375 0.23735 -0.13889 0.23889 -0.13976 0.24136 C -0.14045 0.2429 -0.14045 0.24537 -0.14097 0.24723 C -0.14149 0.24939 -0.14236 0.25124 -0.14323 0.25309 C -0.14358 0.26111 -0.14375 0.26914 -0.14427 0.27716 C -0.14444 0.27932 -0.14531 0.28334 -0.14531 0.28365 L -0.14531 0.28334 " pathEditMode="relative" rAng="0" ptsTypes="AAAAAAAAAAAAAAAAAAAAAAAAAAAAAAAAAAAA">
                                      <p:cBhvr>
                                        <p:cTn id="23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542" y="14475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pu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396 0.01049 L 0.02396 0.0108 C 0.01232 0.00895 -0.00295 0.00617 -0.01441 0.01049 C -0.0165 0.01111 -0.01719 0.01636 -0.01893 0.01852 C -0.01979 0.01975 -0.02101 0.01975 -0.02222 0.02037 C -0.0257 0.02469 -0.02604 0.02438 -0.029 0.03056 C -0.03455 0.04198 -0.02969 0.03549 -0.03577 0.04228 C -0.03646 0.04506 -0.0375 0.04753 -0.03802 0.05031 C -0.03906 0.05957 -0.03924 0.06914 -0.04028 0.07839 C -0.04045 0.08086 -0.0408 0.08364 -0.04132 0.08642 C -0.04184 0.0892 -0.04271 0.09167 -0.04358 0.09414 C -0.04549 0.10031 -0.04827 0.10617 -0.05139 0.11018 C -0.05295 0.11235 -0.05434 0.11451 -0.0559 0.11605 C -0.05747 0.11759 -0.0625 0.11944 -0.06372 0.12006 C -0.06563 0.1213 -0.06754 0.12315 -0.06945 0.12407 C -0.07084 0.125 -0.0724 0.12531 -0.07396 0.12623 C -0.07656 0.12747 -0.07917 0.12932 -0.08177 0.13025 C -0.08629 0.13148 -0.0908 0.13117 -0.09531 0.1321 C -0.09792 0.13272 -0.10052 0.13364 -0.10313 0.13426 C -0.10729 0.13488 -0.11146 0.13549 -0.11545 0.13611 C -0.12448 0.13488 -0.13351 0.13395 -0.14254 0.1321 C -0.14705 0.13117 -0.14722 0.12932 -0.15139 0.12623 C -0.15261 0.12531 -0.15365 0.12469 -0.15486 0.12407 C -0.15625 0.12346 -0.15781 0.12284 -0.15938 0.12222 C -0.16163 0.12099 -0.16372 0.11914 -0.16615 0.11821 C -0.1691 0.11698 -0.17205 0.11698 -0.175 0.11605 C -0.19115 0.11173 -0.1691 0.11667 -0.1875 0.11235 C -0.1934 0.1108 -0.20538 0.10833 -0.20538 0.10864 C -0.22031 0.10895 -0.23542 0.10895 -0.25035 0.11018 C -0.25556 0.11049 -0.25261 0.11296 -0.2559 0.11821 C -0.25729 0.12006 -0.25903 0.12068 -0.26042 0.12222 C -0.26389 0.12623 -0.26198 0.12685 -0.26493 0.1321 C -0.26597 0.13395 -0.26719 0.13488 -0.2684 0.13611 C -0.27275 0.14784 -0.26788 0.13765 -0.27518 0.14414 C -0.27604 0.14506 -0.27639 0.14722 -0.27726 0.14815 C -0.27882 0.14969 -0.28038 0.15062 -0.28177 0.15216 C -0.28299 0.15339 -0.28403 0.15525 -0.28525 0.15617 C -0.28733 0.15772 -0.28976 0.15864 -0.29202 0.16018 L -0.29531 0.16204 C -0.29688 0.1642 -0.29809 0.16667 -0.29983 0.16821 C -0.30191 0.17006 -0.30434 0.17037 -0.3066 0.17191 C -0.31632 0.17901 -0.30816 0.17377 -0.31667 0.17809 C -0.31788 0.1787 -0.31893 0.17932 -0.31997 0.17994 C -0.32188 0.18117 -0.32379 0.18302 -0.3257 0.18395 C -0.32795 0.18518 -0.33021 0.18518 -0.33247 0.18611 C -0.33577 0.18735 -0.33924 0.18858 -0.34254 0.19012 L -0.40209 0.18796 C -0.404 0.18796 -0.4059 0.18704 -0.40764 0.18611 C -0.41007 0.18457 -0.41215 0.18179 -0.41441 0.17994 C -0.41597 0.17901 -0.41736 0.1787 -0.41893 0.17809 C -0.42309 0.17654 -0.42726 0.17531 -0.43125 0.17407 C -0.43316 0.17346 -0.43507 0.17253 -0.43698 0.17191 C -0.44219 0.17068 -0.45261 0.16821 -0.45261 0.16852 C -0.45486 0.16883 -0.45729 0.16852 -0.45938 0.17006 C -0.46476 0.17377 -0.46163 0.19784 -0.46163 0.19815 L -0.46163 0.19846 " pathEditMode="relative" rAng="0" ptsTypes="AAAAAAAAAAAAAAAAAAAAAAAAAAAAAAAAAAAAAAAAAAAAAAAAAAAAAAAA">
                                      <p:cBhvr>
                                        <p:cTn id="2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340" y="9259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pu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4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0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6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229546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508" b="99497" l="1875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78977" y="1895502"/>
            <a:ext cx="1524213" cy="1438541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575" b="99425" l="2174" r="9529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32451" y="3169631"/>
            <a:ext cx="1733336" cy="1438541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8939" b="97765" l="4644" r="98762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949336" y="2793574"/>
            <a:ext cx="2329343" cy="1338517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9714" b="94286" l="9467" r="89941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017809" y="2345852"/>
            <a:ext cx="1609950" cy="1543050"/>
          </a:xfrm>
          <a:prstGeom prst="rect">
            <a:avLst/>
          </a:prstGeom>
        </p:spPr>
      </p:pic>
      <p:sp>
        <p:nvSpPr>
          <p:cNvPr id="10" name="Rectángulo 9"/>
          <p:cNvSpPr/>
          <p:nvPr/>
        </p:nvSpPr>
        <p:spPr>
          <a:xfrm>
            <a:off x="2368373" y="120320"/>
            <a:ext cx="4621778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32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lgerian" panose="04020705040A02060702" pitchFamily="82" charset="0"/>
              </a:rPr>
              <a:t>¿CUÁL NO PERTENECE? </a:t>
            </a:r>
            <a:endParaRPr lang="es-ES" sz="32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lgerian" panose="04020705040A02060702" pitchFamily="82" charset="0"/>
            </a:endParaRPr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3084" b="99559" l="4425" r="9646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617430" y="2815705"/>
            <a:ext cx="1076475" cy="175259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  <p:sndAc>
          <p:stSnd>
            <p:snd r:embed="rId3" name="wind.wav"/>
          </p:stSnd>
        </p:sndAc>
      </p:transition>
    </mc:Choice>
    <mc:Fallback xmlns="">
      <p:transition spd="slow">
        <p:fade/>
        <p:sndAc>
          <p:stSnd>
            <p:snd r:embed="rId17" name="wind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2743 -0.22346 L 0.12743 -0.22315 C 0.12656 -0.23087 0.12656 -0.23858 0.12517 -0.24568 C 0.12413 -0.25 0.12152 -0.25309 0.12066 -0.25741 C 0.12031 -0.25957 0.12014 -0.26173 0.11944 -0.26358 C 0.11614 -0.27315 0.1158 -0.27253 0.11163 -0.27747 C 0.11041 -0.28025 0.10955 -0.28303 0.10833 -0.2855 C 0.10468 -0.29167 0.10069 -0.29074 0.09583 -0.29352 C 0.09479 -0.29414 0.09375 -0.29506 0.09253 -0.29537 C 0.08316 -0.29784 0.07361 -0.29815 0.06441 -0.30155 C 0.0625 -0.30216 0.06076 -0.30309 0.05885 -0.3034 C 0.05364 -0.30432 0.04826 -0.30494 0.04305 -0.30556 C 0.04114 -0.30494 0.03455 -0.30432 0.03194 -0.30155 C 0.02951 -0.29908 0.0276 -0.29537 0.02517 -0.29352 C 0.02222 -0.29136 0.01927 -0.2892 0.01614 -0.28766 C 0.01458 -0.28673 0.01319 -0.28611 0.01163 -0.2855 C 0.00451 -0.28611 -0.00261 -0.2858 -0.00973 -0.28766 C -0.01337 -0.28827 -0.0125 -0.29321 -0.01528 -0.29537 C -0.01667 -0.29661 -0.01823 -0.29692 -0.0198 -0.29753 C -0.02084 -0.29938 -0.02188 -0.30185 -0.02309 -0.3034 C -0.02448 -0.30525 -0.02639 -0.30525 -0.02761 -0.30741 C -0.02952 -0.3108 -0.03021 -0.31605 -0.03212 -0.31945 C -0.03716 -0.3284 -0.03108 -0.31729 -0.03768 -0.33148 C -0.03837 -0.33303 -0.03941 -0.33395 -0.03993 -0.3355 C -0.0415 -0.33858 -0.04236 -0.34321 -0.04445 -0.34537 C -0.04549 -0.34661 -0.0467 -0.34661 -0.04792 -0.34753 C -0.04948 -0.34846 -0.05087 -0.35031 -0.05243 -0.35155 C -0.05452 -0.35309 -0.05903 -0.35525 -0.05903 -0.35494 L -0.1007 -0.3534 C -0.11216 -0.35247 -0.10486 -0.35216 -0.11181 -0.34938 C -0.11563 -0.34784 -0.12309 -0.34537 -0.12309 -0.34506 C -0.12952 -0.33766 -0.12327 -0.34445 -0.12986 -0.33951 C -0.13143 -0.33827 -0.13282 -0.33642 -0.13438 -0.3355 C -0.13664 -0.33395 -0.13889 -0.33272 -0.14115 -0.33148 C -0.15556 -0.32284 -0.14549 -0.32809 -0.18039 -0.32747 C -0.19983 -0.32716 -0.21927 -0.32747 -0.23872 -0.32747 L -0.23872 -0.32716 " pathEditMode="relative" rAng="0" ptsTypes="AAAAAAAAAAAAAAAAAAAAAAAAAAAAAAAAAAAAA"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316" y="-6574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-1.23457E-6 L 0.00712 -0.36234 " pathEditMode="relative" rAng="0" ptsTypes="AA">
                                      <p:cBhvr>
                                        <p:cTn id="2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7" y="-18117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5729 -3.33333E-6 C 0.09462 -3.33333E-6 0.125 -0.04352 0.125 -0.09722 C 0.125 -0.15092 0.09462 -0.19413 0.05729 -0.19413 C 0.01979 -0.19413 -0.01042 -0.15092 -0.01042 -0.09722 C -0.01042 -0.04352 0.01979 -3.33333E-6 0.05729 -3.33333E-6 Z " pathEditMode="relative" rAng="0" ptsTypes="AAAAA">
                                      <p:cBhvr>
                                        <p:cTn id="2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722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681" b="94958" l="3162" r="96838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64332" y="3748329"/>
            <a:ext cx="2119481" cy="1133633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6250" b="93750" l="5159" r="98016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20783316">
            <a:off x="5255487" y="1962064"/>
            <a:ext cx="1566908" cy="1219370"/>
          </a:xfrm>
          <a:prstGeom prst="rect">
            <a:avLst/>
          </a:prstGeom>
        </p:spPr>
      </p:pic>
      <p:pic>
        <p:nvPicPr>
          <p:cNvPr id="15" name="Imagen 14" descr="Vector illustration of cute yellow submarine Premium Vector"/>
          <p:cNvPicPr/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600" b="97867" l="9744" r="89776">
                        <a14:backgroundMark x1="38818" y1="29067" x2="33387" y2="41600"/>
                        <a14:backgroundMark x1="33387" y1="41600" x2="20128" y2="51200"/>
                        <a14:backgroundMark x1="20128" y1="51200" x2="20128" y2="51200"/>
                        <a14:backgroundMark x1="20128" y1="51200" x2="17093" y2="68533"/>
                        <a14:backgroundMark x1="17093" y1="68533" x2="17093" y2="68533"/>
                        <a14:backgroundMark x1="17093" y1="68533" x2="20288" y2="81067"/>
                        <a14:backgroundMark x1="20288" y1="81067" x2="20288" y2="81067"/>
                        <a14:backgroundMark x1="20288" y1="81067" x2="20288" y2="81067"/>
                        <a14:backgroundMark x1="20288" y1="81067" x2="30192" y2="92267"/>
                        <a14:backgroundMark x1="30351" y1="92267" x2="30351" y2="92267"/>
                        <a14:backgroundMark x1="30351" y1="92267" x2="30351" y2="92267"/>
                        <a14:backgroundMark x1="30351" y1="92267" x2="49840" y2="97333"/>
                        <a14:backgroundMark x1="49840" y1="97333" x2="49840" y2="97333"/>
                        <a14:backgroundMark x1="49840" y1="97333" x2="49840" y2="97333"/>
                        <a14:backgroundMark x1="50000" y1="97067" x2="67252" y2="92267"/>
                        <a14:backgroundMark x1="67252" y1="92267" x2="67252" y2="92267"/>
                        <a14:backgroundMark x1="67252" y1="92267" x2="67252" y2="92267"/>
                        <a14:backgroundMark x1="67252" y1="92267" x2="73962" y2="80800"/>
                        <a14:backgroundMark x1="74121" y1="80533" x2="74121" y2="80533"/>
                        <a14:backgroundMark x1="74121" y1="80533" x2="74121" y2="80533"/>
                        <a14:backgroundMark x1="74121" y1="80533" x2="74760" y2="73600"/>
                        <a14:backgroundMark x1="74760" y1="73600" x2="74760" y2="73600"/>
                        <a14:backgroundMark x1="74760" y1="73600" x2="74760" y2="73600"/>
                        <a14:backgroundMark x1="74760" y1="73600" x2="79553" y2="70400"/>
                        <a14:backgroundMark x1="79553" y1="70400" x2="79553" y2="70400"/>
                        <a14:backgroundMark x1="79553" y1="70400" x2="79553" y2="70400"/>
                        <a14:backgroundMark x1="79553" y1="70400" x2="81470" y2="69600"/>
                        <a14:backgroundMark x1="81470" y1="69600" x2="81470" y2="69600"/>
                        <a14:backgroundMark x1="81470" y1="69600" x2="81470" y2="69600"/>
                        <a14:backgroundMark x1="81470" y1="69600" x2="81470" y2="62400"/>
                        <a14:backgroundMark x1="81470" y1="62400" x2="81470" y2="62400"/>
                        <a14:backgroundMark x1="81470" y1="62400" x2="81470" y2="62400"/>
                        <a14:backgroundMark x1="81470" y1="62400" x2="83387" y2="60000"/>
                        <a14:backgroundMark x1="83387" y1="60000" x2="83387" y2="60000"/>
                        <a14:backgroundMark x1="33546" y1="40800" x2="42971" y2="29600"/>
                        <a14:backgroundMark x1="42971" y1="29333" x2="42971" y2="29333"/>
                        <a14:backgroundMark x1="42971" y1="29333" x2="42971" y2="29333"/>
                        <a14:backgroundMark x1="42971" y1="29333" x2="43610" y2="17067"/>
                        <a14:backgroundMark x1="43610" y1="17067" x2="43610" y2="17067"/>
                        <a14:backgroundMark x1="43610" y1="17067" x2="43610" y2="17067"/>
                        <a14:backgroundMark x1="43610" y1="17067" x2="35463" y2="14133"/>
                        <a14:backgroundMark x1="35463" y1="14133" x2="35463" y2="14133"/>
                        <a14:backgroundMark x1="35304" y1="13600" x2="37700" y2="4533"/>
                        <a14:backgroundMark x1="37700" y1="4533" x2="37700" y2="4533"/>
                        <a14:backgroundMark x1="37700" y1="4533" x2="37700" y2="4533"/>
                        <a14:backgroundMark x1="37700" y1="4533" x2="45208" y2="4267"/>
                        <a14:backgroundMark x1="45208" y1="4267" x2="45208" y2="4267"/>
                        <a14:backgroundMark x1="45208" y1="4267" x2="45208" y2="4267"/>
                        <a14:backgroundMark x1="45208" y1="4267" x2="50160" y2="12533"/>
                        <a14:backgroundMark x1="50160" y1="12533" x2="50160" y2="12533"/>
                        <a14:backgroundMark x1="50160" y1="12533" x2="50160" y2="12533"/>
                        <a14:backgroundMark x1="50160" y1="12533" x2="50958" y2="15733"/>
                        <a14:backgroundMark x1="50958" y1="15733" x2="50958" y2="15733"/>
                        <a14:backgroundMark x1="50958" y1="15733" x2="50958" y2="15733"/>
                        <a14:backgroundMark x1="50958" y1="15733" x2="54153" y2="18133"/>
                        <a14:backgroundMark x1="54153" y1="18133" x2="54153" y2="18133"/>
                        <a14:backgroundMark x1="54153" y1="18133" x2="54153" y2="18133"/>
                        <a14:backgroundMark x1="54153" y1="18133" x2="53834" y2="28800"/>
                        <a14:backgroundMark x1="53834" y1="28800" x2="53834" y2="28800"/>
                        <a14:backgroundMark x1="53834" y1="28800" x2="53834" y2="28800"/>
                        <a14:backgroundMark x1="53035" y1="30667" x2="56709" y2="31467"/>
                        <a14:backgroundMark x1="56709" y1="31467" x2="56709" y2="31467"/>
                        <a14:backgroundMark x1="56709" y1="31467" x2="56709" y2="31467"/>
                        <a14:backgroundMark x1="56709" y1="31467" x2="59904" y2="42133"/>
                        <a14:backgroundMark x1="59904" y1="42133" x2="59904" y2="42133"/>
                        <a14:backgroundMark x1="59904" y1="42133" x2="59904" y2="42133"/>
                        <a14:backgroundMark x1="59904" y1="42133" x2="73642" y2="49333"/>
                        <a14:backgroundMark x1="73642" y1="49333" x2="73642" y2="49333"/>
                        <a14:backgroundMark x1="73642" y1="49333" x2="73642" y2="49333"/>
                        <a14:backgroundMark x1="73642" y1="49333" x2="75559" y2="53333"/>
                        <a14:backgroundMark x1="75559" y1="53333" x2="75559" y2="53333"/>
                        <a14:backgroundMark x1="75559" y1="53333" x2="75559" y2="53333"/>
                        <a14:backgroundMark x1="75559" y1="53333" x2="78435" y2="54133"/>
                        <a14:backgroundMark x1="78435" y1="54133" x2="78435" y2="54133"/>
                        <a14:backgroundMark x1="78435" y1="54133" x2="78435" y2="54133"/>
                        <a14:backgroundMark x1="78435" y1="54133" x2="79553" y2="48800"/>
                        <a14:backgroundMark x1="79553" y1="48800" x2="79553" y2="48800"/>
                        <a14:backgroundMark x1="79553" y1="48800" x2="79553" y2="48800"/>
                        <a14:backgroundMark x1="79553" y1="48800" x2="81310" y2="52533"/>
                        <a14:backgroundMark x1="81150" y1="52533" x2="81150" y2="52533"/>
                        <a14:backgroundMark x1="81150" y1="52533" x2="81150" y2="52533"/>
                        <a14:backgroundMark x1="80990" y1="52533" x2="80990" y2="54400"/>
                        <a14:backgroundMark x1="80990" y1="54400" x2="80990" y2="54400"/>
                        <a14:backgroundMark x1="80990" y1="54400" x2="80990" y2="54400"/>
                        <a14:backgroundMark x1="80990" y1="57067" x2="80990" y2="57067"/>
                        <a14:backgroundMark x1="80990" y1="57067" x2="80990" y2="57067"/>
                        <a14:backgroundMark x1="80990" y1="57067" x2="82748" y2="55200"/>
                        <a14:backgroundMark x1="82748" y1="55200" x2="82748" y2="55200"/>
                        <a14:backgroundMark x1="82748" y1="55200" x2="82748" y2="55200"/>
                        <a14:backgroundMark x1="82907" y1="55733" x2="82907" y2="57867"/>
                        <a14:backgroundMark x1="82907" y1="57867" x2="82907" y2="57867"/>
                        <a14:backgroundMark x1="82907" y1="57867" x2="82907" y2="578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2360" y="2971136"/>
            <a:ext cx="3016342" cy="1290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n 15"/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9714" b="94286" l="9467" r="89941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98745" y="1579742"/>
            <a:ext cx="1609950" cy="1543050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2368373" y="120320"/>
            <a:ext cx="4621778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32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lgerian" panose="04020705040A02060702" pitchFamily="82" charset="0"/>
              </a:rPr>
              <a:t>¿CUÁL NO PERTENECE? </a:t>
            </a:r>
            <a:endParaRPr lang="es-ES" sz="32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lgerian" panose="04020705040A02060702" pitchFamily="82" charset="0"/>
            </a:endParaRPr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3306" b="94215" l="0" r="98225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883188" y="2932278"/>
            <a:ext cx="1609950" cy="115268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  <p:sndAc>
          <p:stSnd>
            <p:snd r:embed="rId3" name="whoosh.wav"/>
          </p:stSnd>
        </p:sndAc>
      </p:transition>
    </mc:Choice>
    <mc:Fallback xmlns="">
      <p:transition spd="slow">
        <p:fade/>
        <p:sndAc>
          <p:stSnd>
            <p:snd r:embed="rId17" name="whoosh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448 0.10216 L 0.02448 0.10247 L -0.0059 0.10401 C -0.00972 0.10432 -0.01337 0.10555 -0.01719 0.10586 C -0.0224 0.10679 -0.02761 0.10741 -0.03299 0.10802 C -0.04531 0.11296 -0.04948 0.11543 -0.06215 0.1179 C -0.06736 0.11913 -0.07257 0.11944 -0.07778 0.12006 L -0.09913 0.12994 C -0.1007 0.13055 -0.10226 0.13086 -0.10365 0.1321 C -0.10556 0.13333 -0.10747 0.13488 -0.10938 0.1358 C -0.11163 0.13734 -0.11719 0.1392 -0.11945 0.13981 C -0.12396 0.14815 -0.12674 0.15401 -0.13177 0.15988 C -0.13438 0.16265 -0.13715 0.16481 -0.13958 0.1679 C -0.16163 0.19506 -0.12986 0.15988 -0.15434 0.18796 C -0.15677 0.19074 -0.15938 0.19352 -0.16215 0.19599 C -0.16545 0.19876 -0.1691 0.20031 -0.17222 0.2037 C -0.17674 0.20895 -0.18021 0.21636 -0.18455 0.22191 C -0.20104 0.24197 -0.1941 0.23426 -0.20486 0.24568 C -0.2059 0.24846 -0.20695 0.25154 -0.20816 0.2537 C -0.21493 0.26574 -0.21198 0.25309 -0.21945 0.2716 C -0.22136 0.27654 -0.22309 0.28117 -0.225 0.2858 C -0.22604 0.28796 -0.22743 0.2895 -0.22847 0.29167 C -0.23368 0.30463 -0.22743 0.29568 -0.23403 0.3037 C -0.23438 0.30648 -0.23438 0.30926 -0.23524 0.31173 C -0.23629 0.31481 -0.2382 0.31667 -0.23958 0.31975 C -0.24045 0.3216 -0.24097 0.32376 -0.24184 0.32562 C -0.24288 0.32778 -0.24427 0.32963 -0.24531 0.33179 C -0.25261 0.34691 -0.24531 0.33302 -0.25087 0.34568 C -0.25417 0.35309 -0.25764 0.36018 -0.26094 0.36759 C -0.2625 0.37099 -0.26372 0.37469 -0.26545 0.37747 C -0.27465 0.39383 -0.26945 0.38549 -0.28351 0.40555 C -0.28993 0.41481 -0.28698 0.41234 -0.29254 0.41543 L -0.30139 0.43148 C -0.30261 0.43364 -0.30382 0.43518 -0.30486 0.43734 C -0.3059 0.44012 -0.30695 0.44321 -0.30816 0.44537 C -0.31129 0.45092 -0.31424 0.45031 -0.31823 0.45339 C -0.32031 0.45494 -0.32205 0.45771 -0.32396 0.45957 C -0.3257 0.46111 -0.32778 0.46173 -0.32952 0.46358 C -0.33142 0.46512 -0.33316 0.4679 -0.33524 0.46944 C -0.33837 0.47191 -0.34202 0.47315 -0.34531 0.47531 C -0.34653 0.47623 -0.3474 0.4787 -0.34861 0.47932 C -0.35226 0.48148 -0.35608 0.4821 -0.3599 0.48333 L -0.36545 0.48549 C -0.37465 0.49352 -0.36528 0.48611 -0.37448 0.49136 C -0.37639 0.49259 -0.37813 0.49475 -0.38004 0.49537 C -0.38333 0.4966 -0.38681 0.4966 -0.39028 0.49753 C -0.40955 0.50895 -0.40122 0.50586 -0.41493 0.50926 C -0.41597 0.5108 -0.41702 0.51265 -0.41823 0.51327 C -0.42014 0.5145 -0.42205 0.51481 -0.42396 0.51543 C -0.43108 0.51759 -0.43177 0.51759 -0.43958 0.51944 C -0.44879 0.52469 -0.43438 0.51667 -0.45313 0.52346 C -0.45538 0.52407 -0.45764 0.52623 -0.4599 0.52747 C -0.46181 0.52839 -0.46372 0.52839 -0.46545 0.52932 C -0.46667 0.52994 -0.46771 0.53086 -0.46892 0.53148 C -0.475 0.53457 -0.47153 0.53179 -0.47552 0.53549 L -0.47552 0.5358 " pathEditMode="relative" rAng="0" ptsTypes="AAAAAAAAAAAAAAAAAAAAAAAAAAAAAAAAAAAAAAAAAAAAAAAAAAAAAAAA">
                                      <p:cBhvr>
                                        <p:cTn id="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000" y="21667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pu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94444E-6 -2.34568E-6 L 6.94444E-6 -2.34568E-6 C 0.00296 -0.00185 0.00591 -0.00401 0.00886 -0.00586 C 0.01042 -0.00679 0.01198 -0.0071 0.01337 -0.00802 C 0.01528 -0.00895 0.01719 -0.0108 0.0191 -0.01204 C 0.02049 -0.01265 0.02205 -0.01327 0.02362 -0.01389 C 0.0382 -0.0213 0.01459 -0.00926 0.03021 -0.02006 C 0.03212 -0.02099 0.03403 -0.0213 0.03594 -0.02191 C 0.03733 -0.02253 0.03889 -0.02315 0.04046 -0.02376 C 0.04567 -0.02315 0.05105 -0.02376 0.05608 -0.02191 C 0.05712 -0.0216 0.05747 -0.01883 0.05834 -0.0179 C 0.06112 -0.01451 0.0632 -0.01358 0.06632 -0.01204 C 0.06702 -0.01049 0.06771 -0.00895 0.06858 -0.00802 C 0.06997 -0.00617 0.07171 -0.00586 0.0731 -0.00401 C 0.07414 -0.00247 0.07414 0.00062 0.07535 0.00216 C 0.07622 0.0034 0.07761 0.00309 0.07865 0.00401 C 0.07987 0.00525 0.08091 0.00648 0.08195 0.00803 C 0.08317 0.00988 0.08403 0.01266 0.08542 0.0142 C 0.08681 0.01543 0.08837 0.01543 0.08994 0.01605 C 0.09532 0.02253 0.09202 0.01945 0.10001 0.02408 L 0.1033 0.02624 C 0.1132 0.02037 0.09827 0.0287 0.12136 0.02222 C 0.12709 0.02037 0.12674 0.02037 0.12935 0.01605 L 0.12935 0.01605 " pathEditMode="relative" ptsTypes="AAAAAAAAAAAAAAAAAAAAAAAA">
                                      <p:cBhvr>
                                        <p:cTn id="1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pu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94444E-6 -1.23457E-6 L 6.94444E-6 -1.23457E-6 C -0.00381 -0.00093 -0.01128 -0.00124 -0.01579 -0.00401 C -0.01735 -0.00525 -0.01874 -0.0071 -0.02031 -0.00803 C -0.02256 -0.00957 -0.02708 -0.01204 -0.02708 -0.01204 C -0.02812 -0.01358 -0.02916 -0.01513 -0.03038 -0.01605 C -0.03854 -0.02222 -0.03958 -0.02192 -0.04722 -0.02408 C -0.04843 -0.02593 -0.0493 -0.0284 -0.05069 -0.02994 C -0.05468 -0.03488 -0.06406 -0.03025 -0.06631 -0.02994 C -0.06753 -0.02932 -0.06857 -0.02871 -0.06979 -0.02809 C -0.07274 -0.02655 -0.07569 -0.02593 -0.07864 -0.02408 C -0.08801 -0.01852 -0.08315 -0.02068 -0.09322 -0.01821 C -0.1052 -0.01111 -0.09774 -0.01451 -0.12465 -0.01821 C -0.12586 -0.01821 -0.1269 -0.01945 -0.12812 -0.02006 C -0.13454 -0.02284 -0.13246 -0.02099 -0.13819 -0.02408 C -0.14044 -0.02531 -0.14253 -0.02747 -0.14496 -0.02809 L -0.15503 -0.02994 L -0.15833 -0.0321 L -0.15833 -0.0321 " pathEditMode="relative" ptsTypes="AAAAAAAAAAAAAAAAAAA">
                                      <p:cBhvr>
                                        <p:cTn id="3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402" b="100000" l="3500" r="97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37671" y="2956239"/>
            <a:ext cx="1905266" cy="1114581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9600" b="92000" l="9945" r="97238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312960" y="2880029"/>
            <a:ext cx="1724266" cy="1190791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9143" b="96000" l="14201" r="89941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420596" y="3600450"/>
            <a:ext cx="1609950" cy="1543050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14400" b="96800" l="2929" r="94561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918661" y="2844588"/>
            <a:ext cx="1857076" cy="1190791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2060149" y="84216"/>
            <a:ext cx="4621778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32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lgerian" panose="04020705040A02060702" pitchFamily="82" charset="0"/>
              </a:rPr>
              <a:t>¿CUÁL NO PERTENECE? </a:t>
            </a:r>
            <a:endParaRPr lang="es-ES" sz="32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lgerian" panose="04020705040A02060702" pitchFamily="82" charset="0"/>
            </a:endParaRPr>
          </a:p>
        </p:txBody>
      </p:sp>
      <p:pic>
        <p:nvPicPr>
          <p:cNvPr id="15" name="Imagen 14"/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9244" b="96639" l="5587" r="95531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520358" y="2341791"/>
            <a:ext cx="1705213" cy="1133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92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  <p:sndAc>
          <p:stSnd>
            <p:snd r:embed="rId3" name="wind.wav"/>
          </p:stSnd>
        </p:sndAc>
      </p:transition>
    </mc:Choice>
    <mc:Fallback xmlns="">
      <p:transition spd="slow">
        <p:fade/>
        <p:sndAc>
          <p:stSnd>
            <p:snd r:embed="rId17" name="wind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5.92593E-6 L 1.94444E-6 5.92593E-6 C 0.01788 0.01174 0.00225 0.00371 0.03368 0.00371 C 0.05052 0.00371 0.06736 0.00556 0.0842 0.00587 L 0.14722 0.00587 L 0.14722 0.00587 " pathEditMode="relative" ptsTypes="AAAAAA">
                                      <p:cBhvr>
                                        <p:cTn id="1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2.46914E-7 L 4.44444E-6 2.46914E-7 C -0.00347 0.00061 -0.00695 0.00092 -0.01025 0.00216 C -0.0132 0.00308 -0.01615 0.00586 -0.01927 0.00617 L -0.05174 0.00401 C -0.054 0.00339 -0.05643 0.00308 -0.05851 0.00216 C -0.06459 -0.00062 -0.06441 -0.00247 -0.06979 -0.00402 C -0.07275 -0.00494 -0.07587 -0.00525 -0.07882 -0.00587 C -0.08073 -0.00648 -0.08247 -0.00772 -0.08438 -0.00803 C -0.09011 -0.00834 -0.09566 -0.00803 -0.10122 -0.00803 L -0.10122 -0.00803 " pathEditMode="relative" ptsTypes="AAAAAAAAAAA">
                                      <p:cBhvr>
                                        <p:cTn id="1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-4.5679E-6 L -1.94444E-6 -4.5679E-6 C -0.03403 0.00617 -0.00746 0.00185 -0.07969 0.00185 L -0.07969 0.00185 " pathEditMode="relative" ptsTypes="AAAA">
                                      <p:cBhvr>
                                        <p:cTn id="21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Shape 10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3063" y="1218894"/>
            <a:ext cx="3195937" cy="3259714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62316" y="233304"/>
            <a:ext cx="2991267" cy="828791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9841" b="89841" l="9824" r="97985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008128" y="905296"/>
            <a:ext cx="2539221" cy="2290705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429000" y="3426581"/>
            <a:ext cx="3533983" cy="1503688"/>
          </a:xfrm>
          <a:prstGeom prst="rect">
            <a:avLst/>
          </a:prstGeom>
        </p:spPr>
      </p:pic>
      <p:pic>
        <p:nvPicPr>
          <p:cNvPr id="12" name="Picture 2" descr="Gifs animados - Hablar sin parar - pág.6360 - Foro del Atlético de ..."/>
          <p:cNvPicPr>
            <a:picLocks noChangeAspect="1" noChangeArrowheads="1" noCrop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7202" y="3426581"/>
            <a:ext cx="2404352" cy="1803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186591" y="1657350"/>
            <a:ext cx="2609849" cy="1695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852406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  <p:sndAc>
          <p:stSnd>
            <p:snd r:embed="rId3" name="drumroll.wav"/>
          </p:stSnd>
        </p:sndAc>
      </p:transition>
    </mc:Choice>
    <mc:Fallback xmlns="">
      <p:transition spd="slow">
        <p:fade/>
        <p:sndAc>
          <p:stSnd>
            <p:snd r:embed="rId14" name="drumroll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7" dur="2000" fill="hold"/>
                                        <p:tgtEl>
                                          <p:spTgt spid="1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40581" y="2953021"/>
            <a:ext cx="2910168" cy="1795636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16799" y="990600"/>
            <a:ext cx="1938547" cy="2012396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29013" y="142757"/>
            <a:ext cx="3210373" cy="847843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2534" b="92982" l="0" r="98658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3693" y="245724"/>
            <a:ext cx="3567799" cy="4081636"/>
          </a:xfrm>
          <a:prstGeom prst="rect">
            <a:avLst/>
          </a:prstGeom>
        </p:spPr>
      </p:pic>
      <p:pic>
        <p:nvPicPr>
          <p:cNvPr id="7" name="Picture 2" descr="Gifs animados - Hablar sin parar - pág.6360 - Foro del Atlético de ..."/>
          <p:cNvPicPr>
            <a:picLocks noChangeAspect="1" noChangeArrowheads="1" noCrop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61" y="3347864"/>
            <a:ext cx="2404352" cy="1803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9434" b="95094" l="1053" r="97474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750749" y="2035667"/>
            <a:ext cx="2838561" cy="158361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7" dur="2000" fill="hold"/>
                                        <p:tgtEl>
                                          <p:spTgt spid="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76753" y="252354"/>
            <a:ext cx="2638793" cy="828791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666749"/>
            <a:ext cx="3186460" cy="3662661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778" b="100000" l="4096" r="93976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433015" y="666749"/>
            <a:ext cx="3100705" cy="1681105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933062" y="2985354"/>
            <a:ext cx="2723935" cy="1952663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780275" y="1635389"/>
            <a:ext cx="2178345" cy="2253721"/>
          </a:xfrm>
          <a:prstGeom prst="rect">
            <a:avLst/>
          </a:prstGeom>
        </p:spPr>
      </p:pic>
      <p:pic>
        <p:nvPicPr>
          <p:cNvPr id="8" name="Picture 2" descr="Gifs animados - Hablar sin parar - pág.6360 - Foro del Atlético de ..."/>
          <p:cNvPicPr>
            <a:picLocks noChangeAspect="1" noChangeArrowheads="1" noCrop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3050" y="3424038"/>
            <a:ext cx="2404352" cy="1803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3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24348" y="204720"/>
            <a:ext cx="2715004" cy="962159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204720"/>
            <a:ext cx="3387765" cy="424815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84303" y="3099808"/>
            <a:ext cx="2843508" cy="1872242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84651" y="2129038"/>
            <a:ext cx="2882809" cy="2104824"/>
          </a:xfrm>
          <a:prstGeom prst="rect">
            <a:avLst/>
          </a:prstGeom>
        </p:spPr>
      </p:pic>
      <p:pic>
        <p:nvPicPr>
          <p:cNvPr id="7" name="Picture 2" descr="Gifs animados - Hablar sin parar - pág.6360 - Foro del Atlético de ..."/>
          <p:cNvPicPr>
            <a:picLocks noChangeAspect="1" noChangeArrowheads="1" noCrop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9680" y="3355624"/>
            <a:ext cx="2404352" cy="1803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9562" b="100000" l="2128" r="98818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387765" y="1166879"/>
            <a:ext cx="2768813" cy="171942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2000" fill="hold"/>
                                        <p:tgtEl>
                                          <p:spTgt spid="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25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n 1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339647"/>
            <a:ext cx="3332589" cy="3481698"/>
          </a:xfrm>
          <a:prstGeom prst="rect">
            <a:avLst/>
          </a:prstGeom>
        </p:spPr>
      </p:pic>
      <p:pic>
        <p:nvPicPr>
          <p:cNvPr id="15" name="Imagen 1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87536" y="774590"/>
            <a:ext cx="1786099" cy="2285912"/>
          </a:xfrm>
          <a:prstGeom prst="rect">
            <a:avLst/>
          </a:prstGeom>
        </p:spPr>
      </p:pic>
      <p:pic>
        <p:nvPicPr>
          <p:cNvPr id="16" name="Imagen 1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28582" y="1337732"/>
            <a:ext cx="3435825" cy="1914792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533408" y="151704"/>
            <a:ext cx="2829320" cy="943107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9827" b="89017" l="3579" r="97895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208151" y="3495445"/>
            <a:ext cx="4525006" cy="1648055"/>
          </a:xfrm>
          <a:prstGeom prst="rect">
            <a:avLst/>
          </a:prstGeom>
        </p:spPr>
      </p:pic>
      <p:pic>
        <p:nvPicPr>
          <p:cNvPr id="9" name="Picture 2" descr="Gifs animados - Hablar sin parar - pág.6360 - Foro del Atlético de ..."/>
          <p:cNvPicPr>
            <a:picLocks noChangeAspect="1" noChangeArrowheads="1" noCrop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4947" y="3340236"/>
            <a:ext cx="2404352" cy="1803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  <p:sndAc>
          <p:stSnd>
            <p:snd r:embed="rId3" name="whoosh.wav"/>
          </p:stSnd>
        </p:sndAc>
      </p:transition>
    </mc:Choice>
    <mc:Fallback xmlns="">
      <p:transition spd="slow">
        <p:fade/>
        <p:sndAc>
          <p:stSnd>
            <p:snd r:embed="rId16" name="whoosh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9" dur="2000" fill="hold"/>
                                        <p:tgtEl>
                                          <p:spTgt spid="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895" y="1284228"/>
            <a:ext cx="5129021" cy="276763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4" name="Rectángulo 3"/>
          <p:cNvSpPr/>
          <p:nvPr/>
        </p:nvSpPr>
        <p:spPr>
          <a:xfrm>
            <a:off x="248215" y="470830"/>
            <a:ext cx="756097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L" sz="2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Clasificamos medios de transporte según su desplazamiento </a:t>
            </a:r>
            <a:endParaRPr lang="es-CL" sz="2000" dirty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83295" y="1284228"/>
            <a:ext cx="723810" cy="847843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63657" y="1284228"/>
            <a:ext cx="951076" cy="771632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502343" y="2278621"/>
            <a:ext cx="1085714" cy="685896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505628" y="2107147"/>
            <a:ext cx="1219048" cy="857370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666789" y="2274686"/>
            <a:ext cx="1089524" cy="628738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588057" y="3135991"/>
            <a:ext cx="1155520" cy="572409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9091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743577" y="3135990"/>
            <a:ext cx="990476" cy="572409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6250" b="95000" l="2128" r="99291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588057" y="3888571"/>
            <a:ext cx="1342857" cy="762106"/>
          </a:xfrm>
          <a:prstGeom prst="rect">
            <a:avLst/>
          </a:prstGeom>
        </p:spPr>
      </p:pic>
      <p:pic>
        <p:nvPicPr>
          <p:cNvPr id="15" name="Imagen 14"/>
          <p:cNvPicPr>
            <a:picLocks noChangeAspect="1"/>
          </p:cNvPicPr>
          <p:nvPr/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2899" b="100000" l="794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039195" y="3940965"/>
            <a:ext cx="1200000" cy="657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2382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  <p:sndAc>
          <p:stSnd>
            <p:snd r:embed="rId3" name="whoosh.wav"/>
          </p:stSnd>
        </p:sndAc>
      </p:transition>
    </mc:Choice>
    <mc:Fallback xmlns="">
      <p:transition spd="slow">
        <p:fade/>
        <p:sndAc>
          <p:stSnd>
            <p:snd r:embed="rId18" name="whoosh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0.00031 L -1.11111E-6 0.00031 C -0.00417 0.00092 -0.00781 0.00185 -0.01198 0.00247 C -0.01371 0.00278 -0.01597 0.00278 -0.01805 0.00309 C -0.02153 0.00339 -0.02483 0.00401 -0.02812 0.00432 C -0.03229 0.00494 -0.03594 0.00586 -0.0401 0.00617 C -0.04392 0.00679 -0.04792 0.00679 -0.05191 0.0071 C -0.07101 0.00895 -0.05035 0.0071 -0.06354 0.00895 C -0.07014 0.00988 -0.07257 0.00988 -0.07847 0.01049 C -0.08003 0.0108 -0.0816 0.0108 -0.08281 0.01111 L -0.16267 0.01049 C -0.16423 0.01049 -0.16562 0.01018 -0.16719 0.00988 C -0.1691 0.00988 -0.17118 0.00988 -0.17292 0.00957 C -0.17465 0.00957 -0.17587 0.00926 -0.17743 0.00895 C -0.18246 0.00864 -0.19219 0.00802 -0.19219 0.00802 C -0.19427 0.00771 -0.19601 0.00741 -0.19809 0.0071 C -0.21649 0.00555 -0.21319 0.00617 -0.23055 0.00525 C -0.23368 0.00525 -0.23646 0.00494 -0.23941 0.00494 C -0.26423 0.0037 -0.23663 0.00525 -0.25868 0.00401 L -0.37101 0.00432 C -0.37257 0.00463 -0.38246 0.00525 -0.3842 0.00525 C -0.3875 0.00555 -0.39028 0.00617 -0.39323 0.00617 C -0.40625 0.0071 -0.39514 0.00648 -0.41094 0.0071 C -0.41406 0.00741 -0.41684 0.00771 -0.41979 0.00771 C -0.44601 0.00802 -0.47205 0.00802 -0.49809 0.00802 C -0.52326 0.00926 -0.49358 0.00802 -0.54236 0.00895 C -0.54583 0.00926 -0.54948 0.00957 -0.55278 0.00957 C -0.56128 0.00957 -0.56962 0.00957 -0.57778 0.00957 L -0.57778 0.00957 " pathEditMode="relative" rAng="0" ptsTypes="AAAAAAAAAAAAAAAAAAAAAAAAAAAAA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89" y="525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pu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1.35802E-6 L 3.33333E-6 0.00031 L -0.10973 0.00216 C -0.11354 0.00247 -0.11997 0.01204 -0.12188 0.01389 C -0.12344 0.01543 -0.125 0.01605 -0.12639 0.01667 C -0.13073 0.01975 -0.13455 0.02315 -0.13854 0.02562 C -0.14011 0.02654 -0.14184 0.02778 -0.14323 0.0284 C -0.14566 0.03087 -0.14827 0.03303 -0.1507 0.03426 C -0.15209 0.0355 -0.15365 0.03704 -0.15521 0.03735 C -0.15955 0.03951 -0.16598 0.04012 -0.17049 0.04321 C -0.17257 0.04506 -0.17431 0.04753 -0.17674 0.04908 C -0.17865 0.05062 -0.18091 0.05093 -0.18282 0.05216 C -0.19549 0.05895 -0.175 0.05062 -0.19931 0.0608 C -0.22483 0.07191 -0.20504 0.06142 -0.22518 0.07253 C -0.24115 0.09321 -0.21736 0.0605 -0.23282 0.09012 C -0.23386 0.09229 -0.23594 0.09259 -0.23716 0.09321 C -0.24028 0.09445 -0.24341 0.09506 -0.24636 0.09599 C -0.25052 0.09784 -0.25851 0.10185 -0.25851 0.10216 C -0.26007 0.10401 -0.26164 0.10679 -0.26302 0.10772 C -0.26528 0.10957 -0.26771 0.10895 -0.26945 0.1108 C -0.27396 0.11574 -0.27726 0.12315 -0.2816 0.1284 C -0.28299 0.13025 -0.29132 0.13395 -0.29202 0.13426 C -0.30052 0.15031 -0.29254 0.13827 -0.30573 0.14599 C -0.30816 0.14753 -0.3099 0.14969 -0.31181 0.15185 C -0.31511 0.15556 -0.31754 0.16142 -0.32101 0.16358 L -0.32552 0.16636 C -0.32761 0.16945 -0.32934 0.17315 -0.3316 0.17531 C -0.33334 0.17747 -0.34115 0.18087 -0.34202 0.18117 C -0.34618 0.1855 -0.35434 0.19506 -0.35903 0.19877 C -0.36407 0.20309 -0.36962 0.20525 -0.37431 0.2105 C -0.37674 0.21358 -0.37934 0.21667 -0.3816 0.21945 C -0.38386 0.22161 -0.38594 0.22315 -0.38768 0.22531 C -0.40104 0.24074 -0.39219 0.23519 -0.40452 0.23982 C -0.40747 0.2429 -0.41059 0.24661 -0.41372 0.24877 C -0.41667 0.25124 -0.41997 0.25247 -0.42275 0.25463 C -0.42448 0.25617 -0.42587 0.25895 -0.42709 0.2605 C -0.42865 0.26204 -0.43056 0.26235 -0.43177 0.26327 C -0.43386 0.26512 -0.43577 0.2679 -0.43785 0.26914 C -0.44098 0.27191 -0.44445 0.27191 -0.44705 0.275 C -0.44861 0.27716 -0.45018 0.27994 -0.45174 0.28087 C -0.45365 0.28272 -0.45591 0.28272 -0.45782 0.28395 C -0.45955 0.28488 -0.46094 0.2858 -0.46233 0.28673 C -0.48802 0.30679 -0.46077 0.28827 -0.48039 0.29846 C -0.48837 0.30309 -0.48993 0.30525 -0.49723 0.31019 C -0.49879 0.31142 -0.50035 0.31204 -0.50174 0.31327 C -0.50382 0.31512 -0.50556 0.3179 -0.50782 0.31914 C -0.51146 0.32099 -0.51493 0.3213 -0.51858 0.32222 C -0.53264 0.3358 -0.51493 0.32037 -0.53525 0.33087 C -0.53768 0.33241 -0.53924 0.33519 -0.54132 0.33673 C -0.54341 0.33827 -0.54549 0.33858 -0.5474 0.33982 C -0.54914 0.34074 -0.55052 0.34198 -0.55191 0.34259 C -0.55469 0.34414 -0.55712 0.34445 -0.55955 0.34568 C -0.5665 0.34969 -0.5658 0.35185 -0.57153 0.35432 C -0.5908 0.36389 -0.58698 0.36204 -0.60209 0.36605 C -0.60504 0.36821 -0.60834 0.37006 -0.61094 0.37191 C -0.62084 0.37901 -0.61771 0.37809 -0.62795 0.38364 C -0.63212 0.38642 -0.63611 0.38766 -0.64011 0.38951 C -0.64289 0.39105 -0.65157 0.39537 -0.65382 0.39537 C -0.66997 0.39661 -0.68611 0.39537 -0.70209 0.39537 L -0.70209 0.3963 " pathEditMode="relative" rAng="0" ptsTypes="AAAAAAAAAAAAAAAAAAAAAAAAAAAAAAAAAAAAAAAAAAAAAAAAAAAAAAAAAAAA">
                                      <p:cBhvr>
                                        <p:cTn id="11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104" y="19815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pu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868 -0.05247 L -0.00868 -0.05216 C -0.03923 -0.05895 -0.06979 -0.07593 -0.10035 -0.07222 C -0.13003 -0.06852 -0.13021 -0.03519 -0.13923 -0.00309 C -0.1441 0.01389 -0.14097 0.0037 -0.14896 0.02654 C -0.15 0.03241 -0.15121 0.03796 -0.15173 0.04383 C -0.1526 0.05031 -0.15226 0.05741 -0.15312 0.06358 C -0.15417 0.07037 -0.15608 0.07685 -0.15729 0.08333 C -0.16111 0.1037 -0.1559 0.08302 -0.16146 0.10308 C -0.1625 0.11605 -0.16371 0.13302 -0.16562 0.14506 C -0.16632 0.14876 -0.16753 0.15185 -0.1684 0.15494 C -0.16892 0.16173 -0.16927 0.16821 -0.16979 0.17469 C -0.17014 0.17747 -0.17118 0.18241 -0.17118 0.18271 L -0.17118 0.18241 " pathEditMode="relative" rAng="0" ptsTypes="AAAAAAAAAAAAAA">
                                      <p:cBhvr>
                                        <p:cTn id="1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125" y="10741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pu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8.64198E-7 L 2.77778E-6 -8.64198E-7 C -0.00382 -0.00308 -0.0073 -0.0071 -0.01111 -0.00987 C -0.01633 -0.01327 -0.03039 -0.01852 -0.03473 -0.01975 C -0.03993 -0.02099 -0.04497 -0.02099 -0.05 -0.02222 C -0.05522 -0.02345 -0.06025 -0.02562 -0.06529 -0.02716 C -0.09063 -0.03302 -0.071 -0.02623 -0.09167 -0.0321 C -0.09688 -0.03333 -0.10192 -0.03549 -0.10695 -0.03703 C -0.11111 -0.03796 -0.11545 -0.03827 -0.11944 -0.0395 C -0.1309 -0.04259 -0.13022 -0.0429 -0.1389 -0.04907 C -0.14827 -0.04815 -0.1566 -0.04845 -0.16529 -0.04444 C -0.16997 -0.04197 -0.17449 -0.03858 -0.17917 -0.03703 C -0.18664 -0.03426 -0.2014 -0.0321 -0.2014 -0.0321 C -0.22535 -0.01481 -0.20539 -0.02778 -0.22779 -0.01728 C -0.23247 -0.01481 -0.23699 -0.01142 -0.24167 -0.00987 C -0.24671 -0.00802 -0.25192 -0.00802 -0.25695 -0.00741 C -0.26598 -0.00555 -0.27171 -0.00432 -0.28056 -0.00247 C -0.28525 -8.64198E-7 -0.28976 0.00309 -0.29445 0.00494 C -0.29723 0.00617 -0.30018 0.00648 -0.30279 0.00741 C -0.30713 0.00895 -0.31112 0.0108 -0.31529 0.01235 C -0.31858 0.01574 -0.32171 0.01945 -0.32501 0.02222 C -0.33456 0.03025 -0.33143 0.02377 -0.3389 0.0321 C -0.34098 0.03457 -0.34254 0.03797 -0.34445 0.03951 C -0.34723 0.04198 -0.35279 0.04445 -0.35279 0.04445 C -0.36772 0.06574 -0.35365 0.0463 -0.3639 0.05926 C -0.36806 0.06451 -0.37362 0.07284 -0.37779 0.07655 C -0.3797 0.0784 -0.3816 0.07963 -0.38334 0.08148 C -0.38629 0.08457 -0.3889 0.08827 -0.39167 0.09136 C -0.39306 0.09321 -0.39445 0.09537 -0.39584 0.0963 C -0.39827 0.09815 -0.4007 0.09938 -0.40279 0.10124 C -0.40435 0.10278 -0.40556 0.10494 -0.40695 0.10617 C -0.40834 0.10741 -0.4099 0.10803 -0.41112 0.10864 C -0.41355 0.1105 -0.41581 0.11173 -0.41806 0.11358 C -0.42188 0.11667 -0.42553 0.12068 -0.42917 0.12346 C -0.43195 0.12562 -0.43508 0.12562 -0.43751 0.1284 C -0.44306 0.13488 -0.44011 0.13241 -0.44584 0.1358 C -0.44723 0.13827 -0.44845 0.14136 -0.45001 0.14321 C -0.45174 0.14537 -0.45417 0.14568 -0.45556 0.14815 C -0.4566 0.15 -0.45574 0.15463 -0.45695 0.15556 C -0.4599 0.15834 -0.46459 0.15803 -0.46806 0.15803 L -0.46806 0.15803 " pathEditMode="relative" ptsTypes="AAAAAAAAAAAAAAAAAAAAAAAAAAAAAAAAAAAAAAAAA">
                                      <p:cBhvr>
                                        <p:cTn id="2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pu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4.93827E-6 L 3.33333E-6 0.0003 C -0.00695 -0.00247 -0.01407 -0.00463 -0.02084 -0.00741 C -0.02275 -0.00834 -0.02466 -0.00957 -0.02639 -0.00988 C -0.02969 -0.01112 -0.03299 -0.01142 -0.03611 -0.01235 C -0.06094 -0.01976 -0.04202 -0.01544 -0.06389 -0.01976 L -0.31667 -0.01729 C -0.31841 -0.01729 -0.31945 -0.01389 -0.32084 -0.01235 C -0.32223 -0.01142 -0.32379 -0.01112 -0.325 -0.00988 C -0.32743 -0.00803 -0.32969 -0.00494 -0.33195 -0.00247 C -0.33386 -0.00093 -0.33577 0.0003 -0.3375 0.00246 C -0.34045 0.00524 -0.34271 0.0108 -0.34584 0.01234 C -0.34775 0.01296 -0.34966 0.01358 -0.35139 0.01481 C -0.35973 0.01944 -0.35677 0.01882 -0.36389 0.02469 C -0.4158 0.06543 -0.34306 0.0074 -0.375 0.03209 C -0.37691 0.03333 -0.37865 0.0358 -0.38056 0.03703 C -0.38282 0.03827 -0.38525 0.03827 -0.3875 0.0395 C -0.38993 0.04074 -0.39219 0.0429 -0.39445 0.04444 C -0.40382 0.04938 -0.42257 0.04876 -0.42778 0.04938 C -0.43525 0.04845 -0.44271 0.04876 -0.45 0.04691 C -0.45174 0.04629 -0.45278 0.0432 -0.45417 0.04197 C -0.45608 0.04012 -0.45799 0.03858 -0.45973 0.03703 C -0.46129 0.03549 -0.4625 0.03302 -0.46389 0.03209 C -0.46719 0.02932 -0.47709 0.02746 -0.47917 0.02716 L -0.4875 0.02222 C -0.48889 0.02129 -0.49028 0.02037 -0.49167 0.01975 C -0.49879 0.01635 -0.49549 0.0182 -0.50139 0.01481 C -0.56111 0.01728 -0.53941 0.01728 -0.56667 0.01728 L -0.56667 0.01759 " pathEditMode="relative" rAng="0" ptsTypes="AAAAAAAAAAAAAAAAAAAAAAAAAAAAA">
                                      <p:cBhvr>
                                        <p:cTn id="2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333" y="1481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pu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1.11111E-6 L -3.33333E-6 -1.11111E-6 C -0.00417 -0.00339 -0.00833 -0.00679 -0.0125 -0.00987 C -0.01389 -0.01111 -0.01545 -0.01111 -0.01667 -0.01234 C -0.01875 -0.0145 -0.02031 -0.0179 -0.02222 -0.01975 C -0.025 -0.02283 -0.02795 -0.02438 -0.03056 -0.02716 C -0.03455 -0.03179 -0.03924 -0.03518 -0.04167 -0.04197 C -0.04549 -0.05216 -0.04497 -0.05185 -0.05139 -0.06172 C -0.05278 -0.06388 -0.05434 -0.06481 -0.05556 -0.06666 C -0.05851 -0.0716 -0.06076 -0.07777 -0.06389 -0.08148 C -0.0684 -0.08672 -0.07413 -0.0929 -0.07639 -0.10123 C -0.07743 -0.10463 -0.07813 -0.10802 -0.07917 -0.11111 C -0.08403 -0.1253 -0.0842 -0.12407 -0.08889 -0.1358 C -0.08993 -0.13827 -0.0908 -0.14074 -0.09167 -0.14321 C -0.09462 -0.16388 -0.0908 -0.14259 -0.09722 -0.16296 C -0.09844 -0.16697 -0.09896 -0.1716 -0.1 -0.1753 C -0.10174 -0.18055 -0.10451 -0.18456 -0.10556 -0.19012 C -0.10695 -0.19691 -0.10851 -0.20339 -0.10972 -0.20987 C -0.11076 -0.21481 -0.11129 -0.22006 -0.1125 -0.22469 C -0.11389 -0.22963 -0.11545 -0.23456 -0.11667 -0.2395 C -0.11875 -0.24753 -0.12066 -0.26851 -0.12083 -0.2716 C -0.12136 -0.27993 -0.12101 -0.28858 -0.12222 -0.29629 C -0.12344 -0.30308 -0.12882 -0.31358 -0.13195 -0.31851 C -0.13386 -0.32129 -0.13559 -0.32438 -0.1375 -0.32592 C -0.13924 -0.32746 -0.14132 -0.32777 -0.14306 -0.32839 C -0.14445 -0.33086 -0.14583 -0.33364 -0.14722 -0.3358 C -0.14983 -0.33981 -0.15156 -0.34104 -0.15417 -0.34321 L -0.15417 -0.34321 " pathEditMode="relative" ptsTypes="AAAAAAAAAAAAAAAAAAAAAAAAAAAA">
                                      <p:cBhvr>
                                        <p:cTn id="3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pu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1.60494E-6 L -2.22222E-6 1.60494E-6 C -0.03142 0.00556 -0.01701 0.00401 -0.07222 1.60494E-6 C -0.07691 -0.00031 -0.08299 -0.00278 -0.08767 -0.00494 C -0.08906 -0.00586 -0.09028 -0.0071 -0.09167 -0.00741 C -0.09549 -0.00864 -0.09913 -0.00926 -0.10278 -0.00987 L -0.11528 -0.01728 C -0.11667 -0.01821 -0.11823 -0.01852 -0.11945 -0.01975 C -0.12083 -0.0216 -0.12205 -0.02376 -0.12361 -0.02469 C -0.12639 -0.02623 -0.12917 -0.02654 -0.13195 -0.02716 C -0.13386 -0.02901 -0.13576 -0.03025 -0.1375 -0.0321 C -0.14722 -0.0429 -0.13906 -0.03734 -0.14722 -0.04197 C -0.14826 -0.04444 -0.14896 -0.04722 -0.15 -0.04938 C -0.15451 -0.05864 -0.15486 -0.05833 -0.15972 -0.0642 C -0.16076 -0.06666 -0.16146 -0.06944 -0.1625 -0.0716 C -0.16945 -0.08549 -0.16875 -0.08395 -0.175 -0.09136 C -0.18142 -0.11389 -0.17726 -0.1071 -0.18472 -0.11605 C -0.18524 -0.11852 -0.18524 -0.1216 -0.18611 -0.12345 C -0.19618 -0.14629 -0.19115 -0.1321 -0.19861 -0.14321 C -0.21233 -0.16358 -0.19479 -0.13858 -0.20556 -0.15802 C -0.20677 -0.16018 -0.20868 -0.16111 -0.20972 -0.16296 C -0.21458 -0.1716 -0.21337 -0.17315 -0.21667 -0.18271 C -0.2217 -0.19753 -0.22101 -0.19506 -0.22639 -0.20494 C -0.22691 -0.20741 -0.22708 -0.21018 -0.22778 -0.21234 C -0.22951 -0.21759 -0.23333 -0.22716 -0.23333 -0.22716 C -0.23386 -0.23055 -0.23386 -0.23426 -0.23472 -0.23704 C -0.23576 -0.24012 -0.23767 -0.24197 -0.23889 -0.24444 C -0.24011 -0.24691 -0.24063 -0.24969 -0.24167 -0.25185 C -0.24445 -0.2571 -0.24722 -0.26173 -0.25 -0.26666 L -0.25556 -0.27654 C -0.25695 -0.27901 -0.25799 -0.28241 -0.25972 -0.28395 L -0.26528 -0.28889 C -0.26632 -0.29136 -0.26684 -0.29444 -0.26806 -0.29629 C -0.2724 -0.30278 -0.27344 -0.3 -0.27778 -0.3037 C -0.27934 -0.30525 -0.28056 -0.30741 -0.28195 -0.30864 C -0.28333 -0.30987 -0.2849 -0.31018 -0.28611 -0.31111 C -0.28767 -0.31265 -0.28872 -0.31543 -0.29028 -0.31605 C -0.29392 -0.3179 -0.29774 -0.3179 -0.30139 -0.31852 C -0.31042 -0.32407 -0.30191 -0.31944 -0.31806 -0.32345 C -0.32049 -0.32407 -0.32274 -0.32562 -0.325 -0.32592 C -0.32917 -0.32716 -0.33351 -0.32747 -0.3375 -0.32839 C -0.3441 -0.32994 -0.35052 -0.33179 -0.35695 -0.33333 C -0.35938 -0.33426 -0.36163 -0.33518 -0.36389 -0.3358 C -0.36771 -0.33704 -0.37136 -0.33765 -0.375 -0.33827 C -0.38524 -0.33765 -0.39549 -0.33734 -0.40556 -0.3358 C -0.40712 -0.3358 -0.40833 -0.33426 -0.40972 -0.33333 C -0.42448 -0.32592 -0.40382 -0.33796 -0.42361 -0.32592 C -0.425 -0.32531 -0.42656 -0.325 -0.42778 -0.32345 C -0.43368 -0.31666 -0.43038 -0.31944 -0.4375 -0.31605 C -0.43889 -0.3145 -0.44028 -0.31234 -0.44167 -0.31111 C -0.44774 -0.30648 -0.45 -0.30679 -0.45556 -0.3037 C -0.45712 -0.30308 -0.45833 -0.30154 -0.45972 -0.30123 C -0.46806 -0.30062 -0.47639 -0.30123 -0.48472 -0.30123 L -0.48472 -0.30123 " pathEditMode="relative" ptsTypes="AAAAAAAAAAAAAAAAAAAAAAAAAAAAAAAAAAAAAAAAAAAAAAAAAAAAAA">
                                      <p:cBhvr>
                                        <p:cTn id="3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2.09877E-6 L 8.33333E-7 2.09877E-6 C -0.0033 -0.00494 -0.00625 -0.01081 -0.00972 -0.01482 C -0.01181 -0.01729 -0.01441 -0.01821 -0.01667 -0.01976 C -0.02188 -0.02408 -0.02934 -0.0321 -0.03472 -0.03457 C -0.03802 -0.03642 -0.04132 -0.03642 -0.04445 -0.03704 C -0.06302 -0.05926 -0.03559 -0.02747 -0.05278 -0.04445 C -0.05573 -0.04753 -0.05851 -0.05093 -0.06111 -0.05432 C -0.06302 -0.05679 -0.06493 -0.05926 -0.06667 -0.06173 C -0.06823 -0.0642 -0.06945 -0.06698 -0.07084 -0.06914 C -0.07222 -0.0713 -0.07379 -0.07223 -0.075 -0.07408 C -0.07709 -0.07716 -0.07865 -0.08118 -0.08056 -0.08395 C -0.08195 -0.08611 -0.08351 -0.08735 -0.08472 -0.08889 C -0.08663 -0.09136 -0.08854 -0.09383 -0.09028 -0.0963 C -0.09271 -0.10865 -0.09011 -0.10031 -0.09584 -0.10865 C -0.10261 -0.11852 -0.09792 -0.11297 -0.10278 -0.12346 C -0.10417 -0.12624 -0.1059 -0.1284 -0.10695 -0.13087 C -0.10851 -0.13457 -0.11528 -0.15309 -0.11667 -0.15803 C -0.11736 -0.1605 -0.11754 -0.16328 -0.11806 -0.16544 C -0.11893 -0.16821 -0.12014 -0.17037 -0.12084 -0.17284 C -0.129 -0.20155 -0.12153 -0.18087 -0.12778 -0.19753 C -0.13143 -0.23488 -0.12656 -0.19692 -0.13195 -0.21976 C -0.13368 -0.22716 -0.13611 -0.24198 -0.13611 -0.24198 C -0.13802 -0.26698 -0.13646 -0.25556 -0.14028 -0.27655 C -0.14132 -0.28149 -0.14202 -0.28797 -0.14445 -0.29136 C -0.14566 -0.29321 -0.1474 -0.29291 -0.14861 -0.29383 C -0.15018 -0.29537 -0.15122 -0.29784 -0.15278 -0.29877 C -0.15504 -0.30031 -0.15747 -0.30031 -0.15972 -0.30124 C -0.16389 -0.30309 -0.16511 -0.30556 -0.16945 -0.30618 C -0.17639 -0.30772 -0.18334 -0.30803 -0.19028 -0.30865 C -0.20209 -0.31574 -0.19306 -0.31111 -0.21806 -0.31111 L -0.21945 -0.31358 " pathEditMode="relative" ptsTypes="AAAAAAAAAAAAAAAAAAAAAAAAAAAAAAAA">
                                      <p:cBhvr>
                                        <p:cTn id="41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pu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-1.85185E-6 L -2.22222E-6 -1.85185E-6 C -0.00556 -0.00093 -0.01111 -0.00216 -0.01667 -0.00247 C -0.02917 -0.0037 -0.04184 -0.00339 -0.05417 -0.00494 C -0.05903 -0.00586 -0.06354 -0.00802 -0.06806 -0.00988 C -0.06962 -0.01049 -0.07083 -0.01204 -0.07222 -0.01235 C -0.07639 -0.01358 -0.08073 -0.01389 -0.08472 -0.01481 C -0.08715 -0.01543 -0.08941 -0.01667 -0.09167 -0.01728 C -0.09445 -0.01821 -0.0974 -0.01914 -0.1 -0.01975 C -0.10243 -0.02068 -0.10469 -0.02191 -0.10695 -0.02222 C -0.11111 -0.02346 -0.11528 -0.02407 -0.11945 -0.02469 C -0.13941 -0.04259 -0.11285 -0.0213 -0.14445 -0.03457 C -0.15087 -0.03735 -0.15625 -0.04475 -0.1625 -0.04691 L -0.16945 -0.04938 C -0.17136 -0.05123 -0.17309 -0.0537 -0.175 -0.05432 C -0.18507 -0.05833 -0.18681 -0.05463 -0.19445 -0.05926 C -0.19931 -0.06235 -0.20382 -0.06605 -0.20833 -0.06914 C -0.21215 -0.07191 -0.21563 -0.07562 -0.21945 -0.07654 C -0.2316 -0.07963 -0.22604 -0.07809 -0.23611 -0.08148 C -0.23802 -0.08333 -0.23976 -0.08519 -0.24167 -0.08642 C -0.24358 -0.08765 -0.24549 -0.08765 -0.24722 -0.08889 C -0.24983 -0.09105 -0.25191 -0.09444 -0.25417 -0.0963 C -0.25642 -0.09846 -0.25886 -0.1 -0.26111 -0.10123 C -0.26736 -0.10525 -0.27292 -0.10833 -0.27917 -0.11111 C -0.28108 -0.11204 -0.28299 -0.11296 -0.28472 -0.11358 C -0.3033 -0.13364 -0.28351 -0.11358 -0.29583 -0.12346 C -0.29965 -0.12654 -0.30313 -0.13117 -0.30695 -0.13333 C -0.31528 -0.13858 -0.32396 -0.14043 -0.33195 -0.14568 C -0.33576 -0.14815 -0.33941 -0.15093 -0.34306 -0.15309 C -0.34583 -0.15494 -0.35017 -0.15586 -0.35278 -0.15802 C -0.36233 -0.16667 -0.35052 -0.1608 -0.36389 -0.16543 C -0.38229 -0.18735 -0.3625 -0.16574 -0.38056 -0.18025 C -0.38316 -0.18241 -0.38507 -0.18642 -0.3875 -0.18765 C -0.39063 -0.18951 -0.3941 -0.18951 -0.39722 -0.19012 C -0.40156 -0.19599 -0.4066 -0.20309 -0.41111 -0.20741 C -0.41563 -0.21204 -0.42136 -0.21327 -0.425 -0.21975 C -0.43125 -0.23086 -0.42726 -0.22685 -0.4375 -0.22963 C -0.43941 -0.23148 -0.44132 -0.23302 -0.44306 -0.23457 C -0.44549 -0.23704 -0.44774 -0.24012 -0.45 -0.24198 C -0.45226 -0.24414 -0.45486 -0.24475 -0.45695 -0.24691 C -0.47326 -0.26358 -0.46441 -0.25895 -0.47778 -0.26914 C -0.48247 -0.27284 -0.48698 -0.27716 -0.49167 -0.27901 C -0.52344 -0.29321 -0.48386 -0.27531 -0.5125 -0.28889 C -0.51632 -0.29074 -0.52014 -0.29167 -0.52361 -0.29383 C -0.52743 -0.2963 -0.53108 -0.29938 -0.53472 -0.30123 C -0.54167 -0.30525 -0.55469 -0.30556 -0.55972 -0.30617 C -0.56163 -0.3071 -0.56354 -0.30833 -0.56528 -0.30864 C -0.57361 -0.31142 -0.58212 -0.31296 -0.59028 -0.31605 C -0.60747 -0.32284 -0.59861 -0.32037 -0.61667 -0.32346 C -0.62379 -0.32685 -0.62379 -0.32654 -0.63195 -0.33086 C -0.63351 -0.33179 -0.63472 -0.33333 -0.63611 -0.33333 C -0.65486 -0.33704 -0.66823 -0.3358 -0.6875 -0.3358 L -0.68889 -0.33827 " pathEditMode="relative" ptsTypes="AAAAAAAAAAAAAAAAAAAAAAAAAAAAAAAAAAAAAAAAAAAAAAAAAAAAA">
                                      <p:cBhvr>
                                        <p:cTn id="4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pu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videoplayback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1987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  <p:sndAc>
          <p:stSnd>
            <p:snd r:embed="rId5" name="whoosh.wav"/>
          </p:stSnd>
        </p:sndAc>
      </p:transition>
    </mc:Choice>
    <mc:Fallback xmlns="">
      <p:transition spd="slow">
        <p:fade/>
        <p:sndAc>
          <p:stSnd>
            <p:snd r:embed="rId7" name="whoosh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Colorful Fantasy Birthday by Slidesgo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1F1448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777</TotalTime>
  <Words>22</Words>
  <Application>Microsoft Office PowerPoint</Application>
  <PresentationFormat>Presentación en pantalla (16:9)</PresentationFormat>
  <Paragraphs>4</Paragraphs>
  <Slides>21</Slides>
  <Notes>21</Notes>
  <HiddenSlides>0</HiddenSlides>
  <MMClips>2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21</vt:i4>
      </vt:variant>
    </vt:vector>
  </HeadingPairs>
  <TitlesOfParts>
    <vt:vector size="29" baseType="lpstr">
      <vt:lpstr>Algerian</vt:lpstr>
      <vt:lpstr>BenchNine</vt:lpstr>
      <vt:lpstr>Chau Philomene One</vt:lpstr>
      <vt:lpstr>Calibri</vt:lpstr>
      <vt:lpstr>Rokkitt Regular</vt:lpstr>
      <vt:lpstr>Comic Sans MS</vt:lpstr>
      <vt:lpstr>Arial</vt:lpstr>
      <vt:lpstr>Colorful Fantasy Birthday by Slidesgo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COLORFUL FANTASY BIRTHDAY!</dc:title>
  <dc:creator>silene alejandra</dc:creator>
  <cp:lastModifiedBy>silene alejandra</cp:lastModifiedBy>
  <cp:revision>78</cp:revision>
  <dcterms:modified xsi:type="dcterms:W3CDTF">2020-07-14T22:18:58Z</dcterms:modified>
</cp:coreProperties>
</file>