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1" name="30 Marcador de fecha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0C902DA-4830-4470-804A-1086AAA1881A}" type="datetimeFigureOut">
              <a:rPr lang="es-CL" smtClean="0"/>
              <a:t>30-06-2020</a:t>
            </a:fld>
            <a:endParaRPr lang="es-CL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s-CL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DA255C1-91C0-4945-A32B-D979272E22EB}" type="slidenum">
              <a:rPr lang="es-CL" smtClean="0"/>
              <a:t>‹Nº›</a:t>
            </a:fld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C902DA-4830-4470-804A-1086AAA1881A}" type="datetimeFigureOut">
              <a:rPr lang="es-CL" smtClean="0"/>
              <a:t>30-06-2020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A255C1-91C0-4945-A32B-D979272E22EB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0C902DA-4830-4470-804A-1086AAA1881A}" type="datetimeFigureOut">
              <a:rPr lang="es-CL" smtClean="0"/>
              <a:t>30-06-2020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FDA255C1-91C0-4945-A32B-D979272E22EB}" type="slidenum">
              <a:rPr lang="es-CL" smtClean="0"/>
              <a:t>‹Nº›</a:t>
            </a:fld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C902DA-4830-4470-804A-1086AAA1881A}" type="datetimeFigureOut">
              <a:rPr lang="es-CL" smtClean="0"/>
              <a:t>30-06-2020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A255C1-91C0-4945-A32B-D979272E22EB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C902DA-4830-4470-804A-1086AAA1881A}" type="datetimeFigureOut">
              <a:rPr lang="es-CL" smtClean="0"/>
              <a:t>30-06-2020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A255C1-91C0-4945-A32B-D979272E22EB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C902DA-4830-4470-804A-1086AAA1881A}" type="datetimeFigureOut">
              <a:rPr lang="es-CL" smtClean="0"/>
              <a:t>30-06-2020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A255C1-91C0-4945-A32B-D979272E22EB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0C902DA-4830-4470-804A-1086AAA1881A}" type="datetimeFigureOut">
              <a:rPr lang="es-CL" smtClean="0"/>
              <a:t>30-06-2020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A255C1-91C0-4945-A32B-D979272E22EB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C902DA-4830-4470-804A-1086AAA1881A}" type="datetimeFigureOut">
              <a:rPr lang="es-CL" smtClean="0"/>
              <a:t>30-06-2020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A255C1-91C0-4945-A32B-D979272E22EB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C902DA-4830-4470-804A-1086AAA1881A}" type="datetimeFigureOut">
              <a:rPr lang="es-CL" smtClean="0"/>
              <a:t>30-06-2020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A255C1-91C0-4945-A32B-D979272E22EB}" type="slidenum">
              <a:rPr lang="es-CL" smtClean="0"/>
              <a:t>‹Nº›</a:t>
            </a:fld>
            <a:endParaRPr lang="es-CL"/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C902DA-4830-4470-804A-1086AAA1881A}" type="datetimeFigureOut">
              <a:rPr lang="es-CL" smtClean="0"/>
              <a:t>30-06-2020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A255C1-91C0-4945-A32B-D979272E22EB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0C902DA-4830-4470-804A-1086AAA1881A}" type="datetimeFigureOut">
              <a:rPr lang="es-CL" smtClean="0"/>
              <a:t>30-06-2020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DA255C1-91C0-4945-A32B-D979272E22EB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1" name="30 Marcador de texto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7" name="26 Marcador de fecha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0C902DA-4830-4470-804A-1086AAA1881A}" type="datetimeFigureOut">
              <a:rPr lang="es-CL" smtClean="0"/>
              <a:t>30-06-2020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s-CL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DA255C1-91C0-4945-A32B-D979272E22EB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7.png"/><Relationship Id="rId5" Type="http://schemas.openxmlformats.org/officeDocument/2006/relationships/image" Target="../media/image10.jpeg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s-CL" dirty="0" smtClean="0"/>
              <a:t>¡VAMOS A TRABAJAR CON LA CONSONNATE !</a:t>
            </a:r>
            <a:endParaRPr lang="es-CL" dirty="0"/>
          </a:p>
        </p:txBody>
      </p:sp>
      <p:pic>
        <p:nvPicPr>
          <p:cNvPr id="10242" name="Picture 2" descr="C:\Users\Carolina\Desktop\imagenes para plataforma\letra-p15-27240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28800"/>
            <a:ext cx="4794870" cy="465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Carolina\Desktop\imagenes para plataforma\a9a0263a0cb99ec1388572a03960703b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37784">
            <a:off x="165219" y="3226291"/>
            <a:ext cx="3003687" cy="2275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Carolina\Desktop\imagenes para plataforma\floaties-confeti-gifanimados-09[5]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0208"/>
            <a:ext cx="7776864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84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2" name="chimes.wav"/>
          </p:stSnd>
        </p:sndAc>
      </p:transition>
    </mc:Choice>
    <mc:Fallback xmlns="">
      <p:transition spd="slow">
        <p:split orient="vert"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312"/>
          <a:stretch/>
        </p:blipFill>
        <p:spPr bwMode="auto">
          <a:xfrm>
            <a:off x="395536" y="1556792"/>
            <a:ext cx="8280920" cy="51242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1331640" y="-171400"/>
            <a:ext cx="7632848" cy="1628752"/>
          </a:xfrm>
        </p:spPr>
        <p:txBody>
          <a:bodyPr/>
          <a:lstStyle/>
          <a:p>
            <a:pPr algn="ctr"/>
            <a:r>
              <a:rPr lang="es-CL" sz="3600" dirty="0" smtClean="0"/>
              <a:t>Observa las 4 formas de consonante. p</a:t>
            </a:r>
            <a:endParaRPr lang="es-CL" sz="3600" dirty="0"/>
          </a:p>
        </p:txBody>
      </p:sp>
    </p:spTree>
    <p:extLst>
      <p:ext uri="{BB962C8B-B14F-4D97-AF65-F5344CB8AC3E}">
        <p14:creationId xmlns:p14="http://schemas.microsoft.com/office/powerpoint/2010/main" val="430620360"/>
      </p:ext>
    </p:extLst>
  </p:cSld>
  <p:clrMapOvr>
    <a:masterClrMapping/>
  </p:clrMapOvr>
  <p:transition spd="slow">
    <p:pull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L" sz="2800" cap="none" dirty="0"/>
              <a:t>L</a:t>
            </a:r>
            <a:r>
              <a:rPr lang="es-CL" sz="2800" cap="none" dirty="0" smtClean="0"/>
              <a:t>as que están encerradas las puedes encontrar en cuentos, revistas, en todo lo que leemos.</a:t>
            </a:r>
            <a:endParaRPr lang="es-CL" sz="2800" cap="none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90"/>
          <a:stretch/>
        </p:blipFill>
        <p:spPr bwMode="auto">
          <a:xfrm>
            <a:off x="251520" y="1484784"/>
            <a:ext cx="7776864" cy="50405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4 Flecha curvada hacia la derecha"/>
          <p:cNvSpPr/>
          <p:nvPr/>
        </p:nvSpPr>
        <p:spPr>
          <a:xfrm>
            <a:off x="827584" y="1484784"/>
            <a:ext cx="1656184" cy="216024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pic>
        <p:nvPicPr>
          <p:cNvPr id="7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76256" y="94573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328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s-CL" cap="none" dirty="0" smtClean="0"/>
              <a:t>Las que están abajo son para escribir y que aprenderemos hoy</a:t>
            </a:r>
            <a:r>
              <a:rPr lang="es-CL" dirty="0" smtClean="0"/>
              <a:t>.</a:t>
            </a:r>
            <a:endParaRPr lang="es-CL" dirty="0"/>
          </a:p>
        </p:txBody>
      </p:sp>
      <p:pic>
        <p:nvPicPr>
          <p:cNvPr id="3075" name="Picture 3" descr="C:\Users\Carolina\Desktop\imagenes para plataforma\2269fe1b1b22b049d8246a5c538af31d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7920880" cy="53285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Flecha curvada hacia la izquierda"/>
          <p:cNvSpPr/>
          <p:nvPr/>
        </p:nvSpPr>
        <p:spPr>
          <a:xfrm>
            <a:off x="5940152" y="1556792"/>
            <a:ext cx="1440160" cy="273630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602068"/>
      </p:ext>
    </p:extLst>
  </p:cSld>
  <p:clrMapOvr>
    <a:masterClrMapping/>
  </p:clrMapOvr>
  <p:transition spd="slow">
    <p:push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cap="none" dirty="0" smtClean="0"/>
              <a:t>Las del lado izquierdo son las mayúsculas.</a:t>
            </a:r>
            <a:endParaRPr lang="es-CL" cap="none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16"/>
          <a:stretch/>
        </p:blipFill>
        <p:spPr bwMode="auto">
          <a:xfrm>
            <a:off x="251521" y="1556792"/>
            <a:ext cx="7776863" cy="48965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tía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76256" y="4046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367005"/>
      </p:ext>
    </p:extLst>
  </p:cSld>
  <p:clrMapOvr>
    <a:masterClrMapping/>
  </p:clrMapOvr>
  <p:transition spd="slow">
    <p:pull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cap="none" dirty="0"/>
              <a:t>L</a:t>
            </a:r>
            <a:r>
              <a:rPr lang="es-CL" cap="none" dirty="0" smtClean="0"/>
              <a:t>as del lado derecho son las «p» minúsculas.</a:t>
            </a:r>
            <a:endParaRPr lang="es-CL" cap="none" dirty="0"/>
          </a:p>
        </p:txBody>
      </p:sp>
      <p:pic>
        <p:nvPicPr>
          <p:cNvPr id="5123" name="Picture 3" descr="C:\Users\Carolina\Desktop\imagenes para plataforma\1.jpg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7776864" cy="5256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08304" y="4046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010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  <p:sndAc>
          <p:stSnd>
            <p:snd r:embed="rId4" name="chimes.wav"/>
          </p:stSnd>
        </p:sndAc>
      </p:transition>
    </mc:Choice>
    <mc:Fallback>
      <p:transition spd="slow">
        <p:blinds dir="vert"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58"/>
          <a:stretch/>
        </p:blipFill>
        <p:spPr bwMode="auto">
          <a:xfrm>
            <a:off x="209956" y="257169"/>
            <a:ext cx="7848872" cy="63367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69232" y="16559"/>
            <a:ext cx="902568" cy="609600"/>
          </a:xfrm>
          <a:prstGeom prst="rect">
            <a:avLst/>
          </a:prstGeom>
        </p:spPr>
      </p:pic>
      <p:sp>
        <p:nvSpPr>
          <p:cNvPr id="6" name="5 Flecha izquierda y arriba"/>
          <p:cNvSpPr/>
          <p:nvPr/>
        </p:nvSpPr>
        <p:spPr>
          <a:xfrm rot="5400000">
            <a:off x="1063692" y="1360852"/>
            <a:ext cx="2140156" cy="1276059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4222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7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74"/>
          <a:stretch/>
        </p:blipFill>
        <p:spPr bwMode="auto">
          <a:xfrm>
            <a:off x="395536" y="260648"/>
            <a:ext cx="7488832" cy="64087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52433" y="304916"/>
            <a:ext cx="609600" cy="609600"/>
          </a:xfrm>
          <a:prstGeom prst="rect">
            <a:avLst/>
          </a:prstGeom>
        </p:spPr>
      </p:pic>
      <p:sp>
        <p:nvSpPr>
          <p:cNvPr id="5" name="4 Flecha izquierda y arriba"/>
          <p:cNvSpPr/>
          <p:nvPr/>
        </p:nvSpPr>
        <p:spPr>
          <a:xfrm rot="5400000">
            <a:off x="1682241" y="1259322"/>
            <a:ext cx="1205255" cy="136815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95879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6600" dirty="0" smtClean="0"/>
              <a:t>MANOS A LA OBRA</a:t>
            </a:r>
            <a:endParaRPr lang="es-CL" sz="6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77"/>
          <a:stretch/>
        </p:blipFill>
        <p:spPr bwMode="auto">
          <a:xfrm>
            <a:off x="467545" y="1326169"/>
            <a:ext cx="7632848" cy="51271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5" name="Picture 3" descr="C:\Users\Carolina\Desktop\imagenes para plataforma\gifs-mickey-fantasia-1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26169"/>
            <a:ext cx="23812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044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  <p:sndAc>
          <p:stSnd>
            <p:snd r:embed="rId2" name="drumroll.wav"/>
          </p:stSnd>
        </p:sndAc>
      </p:transition>
    </mc:Choice>
    <mc:Fallback>
      <p:transition spd="slow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03"/>
          <a:stretch/>
        </p:blipFill>
        <p:spPr bwMode="auto">
          <a:xfrm>
            <a:off x="395536" y="260647"/>
            <a:ext cx="7488833" cy="65439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9" name="Picture 3" descr="C:\Users\Carolina\Desktop\imagenes para plataforma\22f49d4cbe6600ad02bd3430fc508b73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54251"/>
            <a:ext cx="1457381" cy="2050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8669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166</TotalTime>
  <Words>69</Words>
  <Application>Microsoft Office PowerPoint</Application>
  <PresentationFormat>Presentación en pantalla (4:3)</PresentationFormat>
  <Paragraphs>7</Paragraphs>
  <Slides>10</Slides>
  <Notes>0</Notes>
  <HiddenSlides>0</HiddenSlides>
  <MMClips>5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Opulento</vt:lpstr>
      <vt:lpstr>¡VAMOS A TRABAJAR CON LA CONSONNATE !</vt:lpstr>
      <vt:lpstr>Observa las 4 formas de consonante. p</vt:lpstr>
      <vt:lpstr>Las que están encerradas las puedes encontrar en cuentos, revistas, en todo lo que leemos.</vt:lpstr>
      <vt:lpstr>Las que están abajo son para escribir y que aprenderemos hoy.</vt:lpstr>
      <vt:lpstr>Las del lado izquierdo son las mayúsculas.</vt:lpstr>
      <vt:lpstr>Las del lado derecho son las «p» minúsculas.</vt:lpstr>
      <vt:lpstr>Presentación de PowerPoint</vt:lpstr>
      <vt:lpstr>Presentación de PowerPoint</vt:lpstr>
      <vt:lpstr>MANOS A LA OBRA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</dc:creator>
  <cp:lastModifiedBy>Carolina</cp:lastModifiedBy>
  <cp:revision>12</cp:revision>
  <dcterms:created xsi:type="dcterms:W3CDTF">2020-06-30T03:26:18Z</dcterms:created>
  <dcterms:modified xsi:type="dcterms:W3CDTF">2020-06-30T17:31:15Z</dcterms:modified>
</cp:coreProperties>
</file>