
<file path=[Content_Types].xml><?xml version="1.0" encoding="utf-8"?>
<Types xmlns="http://schemas.openxmlformats.org/package/2006/content-types">
  <Default Extension="bin" ContentType="audio/unknown"/>
  <Default Extension="gif" ContentType="image/gif"/>
  <Default Extension="jpeg" ContentType="image/jpeg"/>
  <Default Extension="jp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7" r:id="rId2"/>
    <p:sldId id="256" r:id="rId3"/>
    <p:sldId id="285" r:id="rId4"/>
    <p:sldId id="258" r:id="rId5"/>
    <p:sldId id="271" r:id="rId6"/>
    <p:sldId id="259" r:id="rId7"/>
    <p:sldId id="286" r:id="rId8"/>
    <p:sldId id="270" r:id="rId9"/>
    <p:sldId id="260" r:id="rId10"/>
  </p:sldIdLst>
  <p:sldSz cx="9144000" cy="6858000" type="screen4x3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A8F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652"/>
  </p:normalViewPr>
  <p:slideViewPr>
    <p:cSldViewPr snapToGrid="0" snapToObjects="1">
      <p:cViewPr varScale="1">
        <p:scale>
          <a:sx n="90" d="100"/>
          <a:sy n="90" d="100"/>
        </p:scale>
        <p:origin x="1744" y="2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3AD49B-7CA4-E648-A9DD-8C87A7487F3D}" type="datetimeFigureOut">
              <a:rPr lang="es-ES" smtClean="0"/>
              <a:t>17/7/20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270727-4DE0-114E-B669-DAD88981B91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652963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270727-4DE0-114E-B669-DAD88981B912}" type="slidenum">
              <a:rPr lang="es-ES" smtClean="0"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05897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B2427-D9AD-1045-8F67-33D3227DF10F}" type="datetimeFigureOut">
              <a:rPr lang="es-ES" smtClean="0"/>
              <a:t>17/7/20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D5FFC-AD71-8745-881F-D35D97781F8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213250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B2427-D9AD-1045-8F67-33D3227DF10F}" type="datetimeFigureOut">
              <a:rPr lang="es-ES" smtClean="0"/>
              <a:t>17/7/20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D5FFC-AD71-8745-881F-D35D97781F8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553899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B2427-D9AD-1045-8F67-33D3227DF10F}" type="datetimeFigureOut">
              <a:rPr lang="es-ES" smtClean="0"/>
              <a:t>17/7/20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D5FFC-AD71-8745-881F-D35D97781F8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58810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B2427-D9AD-1045-8F67-33D3227DF10F}" type="datetimeFigureOut">
              <a:rPr lang="es-ES" smtClean="0"/>
              <a:t>17/7/20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D5FFC-AD71-8745-881F-D35D97781F8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420944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B2427-D9AD-1045-8F67-33D3227DF10F}" type="datetimeFigureOut">
              <a:rPr lang="es-ES" smtClean="0"/>
              <a:t>17/7/20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D5FFC-AD71-8745-881F-D35D97781F8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212307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B2427-D9AD-1045-8F67-33D3227DF10F}" type="datetimeFigureOut">
              <a:rPr lang="es-ES" smtClean="0"/>
              <a:t>17/7/20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D5FFC-AD71-8745-881F-D35D97781F8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647220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B2427-D9AD-1045-8F67-33D3227DF10F}" type="datetimeFigureOut">
              <a:rPr lang="es-ES" smtClean="0"/>
              <a:t>17/7/20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D5FFC-AD71-8745-881F-D35D97781F8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07336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B2427-D9AD-1045-8F67-33D3227DF10F}" type="datetimeFigureOut">
              <a:rPr lang="es-ES" smtClean="0"/>
              <a:t>17/7/20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D5FFC-AD71-8745-881F-D35D97781F8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24599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B2427-D9AD-1045-8F67-33D3227DF10F}" type="datetimeFigureOut">
              <a:rPr lang="es-ES" smtClean="0"/>
              <a:t>17/7/20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D5FFC-AD71-8745-881F-D35D97781F8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260941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B2427-D9AD-1045-8F67-33D3227DF10F}" type="datetimeFigureOut">
              <a:rPr lang="es-ES" smtClean="0"/>
              <a:t>17/7/20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D5FFC-AD71-8745-881F-D35D97781F8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899407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B2427-D9AD-1045-8F67-33D3227DF10F}" type="datetimeFigureOut">
              <a:rPr lang="es-ES" smtClean="0"/>
              <a:t>17/7/20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D5FFC-AD71-8745-881F-D35D97781F8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56913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8B2427-D9AD-1045-8F67-33D3227DF10F}" type="datetimeFigureOut">
              <a:rPr lang="es-ES" smtClean="0"/>
              <a:t>17/7/20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9D5FFC-AD71-8745-881F-D35D97781F8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19988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6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5.gif"/><Relationship Id="rId5" Type="http://schemas.openxmlformats.org/officeDocument/2006/relationships/image" Target="../media/image4.gif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2.xml"/><Relationship Id="rId7" Type="http://schemas.openxmlformats.org/officeDocument/2006/relationships/slide" Target="slide4.xml"/><Relationship Id="rId12" Type="http://schemas.openxmlformats.org/officeDocument/2006/relationships/image" Target="../media/image6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7.png"/><Relationship Id="rId11" Type="http://schemas.microsoft.com/office/2007/relationships/hdphoto" Target="../media/hdphoto2.wdp"/><Relationship Id="rId5" Type="http://schemas.openxmlformats.org/officeDocument/2006/relationships/audio" Target="../media/audio1.bin"/><Relationship Id="rId10" Type="http://schemas.openxmlformats.org/officeDocument/2006/relationships/image" Target="../media/image9.png"/><Relationship Id="rId4" Type="http://schemas.openxmlformats.org/officeDocument/2006/relationships/slide" Target="slide3.xml"/><Relationship Id="rId9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microsoft.com/office/2007/relationships/media" Target="../media/media5.mp3"/><Relationship Id="rId7" Type="http://schemas.openxmlformats.org/officeDocument/2006/relationships/image" Target="../media/image14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13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6.png"/><Relationship Id="rId4" Type="http://schemas.openxmlformats.org/officeDocument/2006/relationships/audio" Target="../media/media5.mp3"/><Relationship Id="rId9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microsoft.com/office/2007/relationships/hdphoto" Target="../media/hdphoto4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media" Target="../media/media5.mp3"/><Relationship Id="rId7" Type="http://schemas.openxmlformats.org/officeDocument/2006/relationships/image" Target="../media/image13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notesSlide" Target="../notesSlides/notesSlide1.xml"/><Relationship Id="rId11" Type="http://schemas.openxmlformats.org/officeDocument/2006/relationships/image" Target="../media/image6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19.png"/><Relationship Id="rId4" Type="http://schemas.openxmlformats.org/officeDocument/2006/relationships/audio" Target="../media/media5.mp3"/><Relationship Id="rId9" Type="http://schemas.microsoft.com/office/2007/relationships/hdphoto" Target="../media/hdphoto5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" y="0"/>
            <a:ext cx="9143327" cy="6858000"/>
          </a:xfrm>
          <a:prstGeom prst="rect">
            <a:avLst/>
          </a:prstGeom>
        </p:spPr>
      </p:pic>
      <p:sp>
        <p:nvSpPr>
          <p:cNvPr id="6" name="Título 1"/>
          <p:cNvSpPr txBox="1">
            <a:spLocks/>
          </p:cNvSpPr>
          <p:nvPr/>
        </p:nvSpPr>
        <p:spPr>
          <a:xfrm>
            <a:off x="561287" y="361885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dirty="0">
                <a:latin typeface="Arial Black"/>
                <a:cs typeface="Arial Black"/>
              </a:rPr>
              <a:t>OBJETIVOS A TRABAJAR</a:t>
            </a:r>
          </a:p>
        </p:txBody>
      </p:sp>
      <p:sp>
        <p:nvSpPr>
          <p:cNvPr id="8" name="Marcador de contenido 2"/>
          <p:cNvSpPr>
            <a:spLocks noGrp="1"/>
          </p:cNvSpPr>
          <p:nvPr>
            <p:ph idx="1"/>
          </p:nvPr>
        </p:nvSpPr>
        <p:spPr>
          <a:xfrm>
            <a:off x="1020048" y="3474114"/>
            <a:ext cx="7181970" cy="2085162"/>
          </a:xfrm>
        </p:spPr>
        <p:txBody>
          <a:bodyPr>
            <a:normAutofit fontScale="85000" lnSpcReduction="10000"/>
          </a:bodyPr>
          <a:lstStyle/>
          <a:p>
            <a:pPr>
              <a:buFont typeface="Wingdings" charset="2"/>
              <a:buChar char="u"/>
            </a:pPr>
            <a:r>
              <a:rPr lang="es-ES" dirty="0"/>
              <a:t>Conceptos espaciales: Completar la frase.</a:t>
            </a:r>
          </a:p>
          <a:p>
            <a:pPr>
              <a:buFont typeface="Wingdings" charset="2"/>
              <a:buChar char="u"/>
            </a:pPr>
            <a:r>
              <a:rPr lang="es-ES" dirty="0"/>
              <a:t>Orientación Temporal: antes - ahora -después</a:t>
            </a:r>
          </a:p>
          <a:p>
            <a:pPr>
              <a:buFont typeface="Wingdings" charset="2"/>
              <a:buChar char="u"/>
            </a:pPr>
            <a:r>
              <a:rPr lang="es-ES" dirty="0"/>
              <a:t>Longitud de medida: identificar cual mide más.</a:t>
            </a:r>
          </a:p>
        </p:txBody>
      </p:sp>
    </p:spTree>
    <p:extLst>
      <p:ext uri="{BB962C8B-B14F-4D97-AF65-F5344CB8AC3E}">
        <p14:creationId xmlns:p14="http://schemas.microsoft.com/office/powerpoint/2010/main" val="29689004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/>
          <p:cNvSpPr/>
          <p:nvPr/>
        </p:nvSpPr>
        <p:spPr>
          <a:xfrm>
            <a:off x="462510" y="2075544"/>
            <a:ext cx="8368556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/>
            </a:prstTxWarp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_tradnl" sz="54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Black"/>
                <a:cs typeface="Arial Black"/>
              </a:rPr>
              <a:t>CONCEPTOS MATEMÁTICOS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3523223" y="3445085"/>
            <a:ext cx="2492978" cy="477660"/>
          </a:xfrm>
          <a:prstGeom prst="rect">
            <a:avLst/>
          </a:prstGeom>
        </p:spPr>
        <p:txBody>
          <a:bodyPr wrap="square">
            <a:prstTxWarp prst="textInflateBottom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_tradnl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/>
                <a:cs typeface="Arial Black"/>
              </a:rPr>
              <a:t>PARTE 2</a:t>
            </a:r>
          </a:p>
        </p:txBody>
      </p:sp>
      <p:pic>
        <p:nvPicPr>
          <p:cNvPr id="13" name="Imagen 12" descr="RELOJ-BUENO.gi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587" y="3387739"/>
            <a:ext cx="1426682" cy="1070011"/>
          </a:xfrm>
          <a:prstGeom prst="rect">
            <a:avLst/>
          </a:prstGeom>
        </p:spPr>
      </p:pic>
      <p:pic>
        <p:nvPicPr>
          <p:cNvPr id="14" name="Imagen 13" descr="raton.gi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510" y="4832266"/>
            <a:ext cx="8194364" cy="1828800"/>
          </a:xfrm>
          <a:prstGeom prst="rect">
            <a:avLst/>
          </a:prstGeom>
        </p:spPr>
      </p:pic>
      <p:pic>
        <p:nvPicPr>
          <p:cNvPr id="15" name="Imagen 14" descr="RELOJ-BUENO.gi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9370" y="3445085"/>
            <a:ext cx="1426682" cy="1070011"/>
          </a:xfrm>
          <a:prstGeom prst="rect">
            <a:avLst/>
          </a:prstGeom>
        </p:spPr>
      </p:pic>
      <p:pic>
        <p:nvPicPr>
          <p:cNvPr id="2" name="y2mate.com - Title Theme - Diddy Kong Racing_pwU_WueGQQM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844074" y="18604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18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833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hlinkClick r:id="rId4" action="ppaction://hlinksldjump" highlightClick="1">
              <a:snd r:embed="rId5" name="Xilófono"/>
            </a:hlinkClick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1" name="Imagen 10" descr="Captura de pantalla 2020-07-08 a las 17.52.54.png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2381" b="96429" l="9896" r="8906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396" y="1698593"/>
            <a:ext cx="2438400" cy="3200400"/>
          </a:xfrm>
          <a:prstGeom prst="rect">
            <a:avLst/>
          </a:prstGeom>
        </p:spPr>
      </p:pic>
      <p:pic>
        <p:nvPicPr>
          <p:cNvPr id="12" name="Imagen 11">
            <a:hlinkClick r:id="" action="ppaction://noaction"/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98996" l="0" r="99800">
                        <a14:foregroundMark x1="39800" y1="33735" x2="36000" y2="41165"/>
                        <a14:foregroundMark x1="61000" y1="33133" x2="63800" y2="39960"/>
                        <a14:foregroundMark x1="43800" y1="44378" x2="43800" y2="46787"/>
                        <a14:backgroundMark x1="17400" y1="2811" x2="6000" y2="13454"/>
                        <a14:backgroundMark x1="52800" y1="1406" x2="44400" y2="1406"/>
                        <a14:backgroundMark x1="53600" y1="1807" x2="53600" y2="100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009196" y="1648228"/>
            <a:ext cx="3092109" cy="3079740"/>
          </a:xfrm>
          <a:prstGeom prst="rect">
            <a:avLst/>
          </a:prstGeom>
        </p:spPr>
      </p:pic>
      <p:sp>
        <p:nvSpPr>
          <p:cNvPr id="15" name="Título 1"/>
          <p:cNvSpPr>
            <a:spLocks noGrp="1"/>
          </p:cNvSpPr>
          <p:nvPr>
            <p:ph type="title"/>
          </p:nvPr>
        </p:nvSpPr>
        <p:spPr>
          <a:xfrm>
            <a:off x="-1377789" y="308524"/>
            <a:ext cx="12249408" cy="1143000"/>
          </a:xfrm>
        </p:spPr>
        <p:txBody>
          <a:bodyPr>
            <a:noAutofit/>
          </a:bodyPr>
          <a:lstStyle/>
          <a:p>
            <a:r>
              <a:rPr lang="es-ES" sz="48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Arial Black"/>
                <a:cs typeface="Arial Black"/>
                <a:hlinkClick r:id="rId4" action="ppaction://hlinksldjump"/>
              </a:rPr>
              <a:t>Jugamos y aprendemos</a:t>
            </a:r>
          </a:p>
        </p:txBody>
      </p:sp>
      <p:sp>
        <p:nvSpPr>
          <p:cNvPr id="16" name="Título 1"/>
          <p:cNvSpPr txBox="1">
            <a:spLocks/>
          </p:cNvSpPr>
          <p:nvPr/>
        </p:nvSpPr>
        <p:spPr>
          <a:xfrm>
            <a:off x="871535" y="5027316"/>
            <a:ext cx="2014539" cy="66103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400" dirty="0">
                <a:solidFill>
                  <a:srgbClr val="FF0000"/>
                </a:solidFill>
                <a:latin typeface="Abadi MT Condensed Extra Bold"/>
                <a:cs typeface="Abadi MT Condensed Extra Bold"/>
              </a:rPr>
              <a:t>Orientación espacial</a:t>
            </a:r>
          </a:p>
        </p:txBody>
      </p:sp>
      <p:sp>
        <p:nvSpPr>
          <p:cNvPr id="17" name="Título 1"/>
          <p:cNvSpPr txBox="1">
            <a:spLocks/>
          </p:cNvSpPr>
          <p:nvPr/>
        </p:nvSpPr>
        <p:spPr>
          <a:xfrm>
            <a:off x="5600699" y="5135384"/>
            <a:ext cx="2014539" cy="54229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400" dirty="0">
                <a:solidFill>
                  <a:srgbClr val="FF0000"/>
                </a:solidFill>
                <a:latin typeface="Abadi MT Condensed Extra Bold"/>
                <a:cs typeface="Abadi MT Condensed Extra Bold"/>
              </a:rPr>
              <a:t>Orientación temporal</a:t>
            </a:r>
          </a:p>
        </p:txBody>
      </p:sp>
      <p:sp>
        <p:nvSpPr>
          <p:cNvPr id="18" name="Título 1"/>
          <p:cNvSpPr txBox="1">
            <a:spLocks/>
          </p:cNvSpPr>
          <p:nvPr/>
        </p:nvSpPr>
        <p:spPr>
          <a:xfrm>
            <a:off x="7116489" y="5027316"/>
            <a:ext cx="1796086" cy="54229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ES" sz="2400" dirty="0">
              <a:solidFill>
                <a:srgbClr val="FF0000"/>
              </a:solidFill>
              <a:latin typeface="Abadi MT Condensed Extra Bold"/>
              <a:cs typeface="Abadi MT Condensed Extra Bold"/>
            </a:endParaRPr>
          </a:p>
        </p:txBody>
      </p:sp>
      <p:pic>
        <p:nvPicPr>
          <p:cNvPr id="2" name="y2mate.com - Sonido Magia - Sounddesigner Efecto De Sonido_KwqIJV_BZ-o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773814" y="308524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092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6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32075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Título 4"/>
          <p:cNvSpPr txBox="1">
            <a:spLocks/>
          </p:cNvSpPr>
          <p:nvPr/>
        </p:nvSpPr>
        <p:spPr>
          <a:xfrm>
            <a:off x="704792" y="1301198"/>
            <a:ext cx="8229600" cy="33330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5000" b="1" dirty="0">
                <a:solidFill>
                  <a:srgbClr val="FF6600"/>
                </a:solidFill>
                <a:latin typeface="Comic Sans MS"/>
                <a:cs typeface="Comic Sans MS"/>
              </a:rPr>
              <a:t>Jugamos a completar la frase con los conceptos </a:t>
            </a:r>
            <a:r>
              <a:rPr lang="es-ES" sz="5000" b="1" dirty="0">
                <a:solidFill>
                  <a:srgbClr val="FF0000"/>
                </a:solidFill>
                <a:latin typeface="Comic Sans MS"/>
                <a:cs typeface="Comic Sans MS"/>
              </a:rPr>
              <a:t>dentro-fuera</a:t>
            </a:r>
          </a:p>
        </p:txBody>
      </p:sp>
      <p:pic>
        <p:nvPicPr>
          <p:cNvPr id="2" name="Imagen 1" descr="topo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1728" y="4203384"/>
            <a:ext cx="3632200" cy="207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0982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ana fuera dentro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9144000" cy="6005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666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Título 1"/>
          <p:cNvSpPr>
            <a:spLocks noGrp="1"/>
          </p:cNvSpPr>
          <p:nvPr>
            <p:ph type="title"/>
          </p:nvPr>
        </p:nvSpPr>
        <p:spPr>
          <a:xfrm>
            <a:off x="371089" y="247944"/>
            <a:ext cx="8476902" cy="780025"/>
          </a:xfrm>
        </p:spPr>
        <p:txBody>
          <a:bodyPr>
            <a:normAutofit/>
          </a:bodyPr>
          <a:lstStyle/>
          <a:p>
            <a:r>
              <a:rPr lang="es-ES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La niña está __________ de la casa.</a:t>
            </a:r>
          </a:p>
        </p:txBody>
      </p:sp>
      <p:sp>
        <p:nvSpPr>
          <p:cNvPr id="9" name="Rectángulo 8"/>
          <p:cNvSpPr/>
          <p:nvPr/>
        </p:nvSpPr>
        <p:spPr>
          <a:xfrm>
            <a:off x="4530988" y="1576535"/>
            <a:ext cx="4613012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_tradnl" sz="8800" b="1" i="1" cap="none" spc="0" dirty="0">
                <a:ln w="12700">
                  <a:solidFill>
                    <a:srgbClr val="FF00FF"/>
                  </a:solidFill>
                  <a:prstDash val="solid"/>
                </a:ln>
                <a:solidFill>
                  <a:srgbClr val="FF00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/>
                <a:cs typeface="Arial Black"/>
              </a:rPr>
              <a:t>dentro</a:t>
            </a: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3750" r="47292"/>
                    </a14:imgEffect>
                  </a14:imgLayer>
                </a14:imgProps>
              </a:ext>
            </a:extLst>
          </a:blip>
          <a:srcRect l="4058" t="20086" r="50448" b="19341"/>
          <a:stretch/>
        </p:blipFill>
        <p:spPr>
          <a:xfrm>
            <a:off x="371089" y="835171"/>
            <a:ext cx="5699795" cy="5691825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56771" r="90000">
                        <a14:backgroundMark x1="59062" y1="82917" x2="61875" y2="86944"/>
                      </a14:backgroundRemoval>
                    </a14:imgEffect>
                  </a14:imgLayer>
                </a14:imgProps>
              </a:ext>
            </a:extLst>
          </a:blip>
          <a:srcRect l="57154" t="22598" r="7296" b="12987"/>
          <a:stretch/>
        </p:blipFill>
        <p:spPr>
          <a:xfrm>
            <a:off x="4047256" y="1309307"/>
            <a:ext cx="4628511" cy="5548693"/>
          </a:xfrm>
          <a:prstGeom prst="rect">
            <a:avLst/>
          </a:prstGeom>
        </p:spPr>
      </p:pic>
      <p:sp>
        <p:nvSpPr>
          <p:cNvPr id="12" name="Rectángulo 11"/>
          <p:cNvSpPr/>
          <p:nvPr/>
        </p:nvSpPr>
        <p:spPr>
          <a:xfrm>
            <a:off x="177337" y="1583571"/>
            <a:ext cx="5204652" cy="18620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_tradnl" sz="11500" b="1" i="1" cap="none" spc="0" dirty="0">
                <a:ln w="12700">
                  <a:solidFill>
                    <a:srgbClr val="FF00FF"/>
                  </a:solidFill>
                  <a:prstDash val="solid"/>
                </a:ln>
                <a:solidFill>
                  <a:srgbClr val="FF00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/>
                <a:cs typeface="Arial Black"/>
              </a:rPr>
              <a:t>fuera</a:t>
            </a:r>
          </a:p>
        </p:txBody>
      </p:sp>
      <p:pic>
        <p:nvPicPr>
          <p:cNvPr id="2" name="y2mate.com - Kirby amazing mirror death sound_lJA3baRSPvw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72861" y="5714196"/>
            <a:ext cx="812800" cy="81280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-3144589" y="947321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/>
          </a:p>
        </p:txBody>
      </p:sp>
      <p:pic>
        <p:nvPicPr>
          <p:cNvPr id="13" name="y2mate.com - Kirby amazing mirror death sound_lJA3baRSPvw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035191" y="5307796"/>
            <a:ext cx="812800" cy="812800"/>
          </a:xfrm>
          <a:prstGeom prst="rect">
            <a:avLst/>
          </a:prstGeom>
        </p:spPr>
      </p:pic>
      <p:pic>
        <p:nvPicPr>
          <p:cNvPr id="4" name="y2mate.com - 🎶 Efecto _ VARITA MÁGICA 🎆_iZgdaaMwr5k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71089" y="288256"/>
            <a:ext cx="812800" cy="812800"/>
          </a:xfrm>
          <a:prstGeom prst="rect">
            <a:avLst/>
          </a:prstGeom>
        </p:spPr>
      </p:pic>
      <p:pic>
        <p:nvPicPr>
          <p:cNvPr id="14" name="y2mate.com - 🎶 Efecto _ VARITA MÁGICA 🎆_iZgdaaMwr5k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7921378" y="215169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091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87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512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2" presetID="34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23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24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5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6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7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53" presetClass="exit" presetSubtype="32" fill="hold" grpId="2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6" dur="2873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34" presetClass="emph" presetSubtype="0" fill="hold" grpId="3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5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66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7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8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9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1" dur="5120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53" presetClass="exit" presetSubtype="3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75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0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56604" showWhenStopped="0">
                <p:cTn id="8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56604" showWhenStopped="0">
                <p:cTn id="8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32075" showWhenStopped="0">
                <p:cTn id="8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32075" showWhenStopped="0">
                <p:cTn id="8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9" grpId="0"/>
      <p:bldP spid="9" grpId="1"/>
      <p:bldP spid="9" grpId="2"/>
      <p:bldP spid="12" grpId="0"/>
      <p:bldP spid="12" grpId="2"/>
      <p:bldP spid="12" grpId="3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Título 4"/>
          <p:cNvSpPr txBox="1">
            <a:spLocks/>
          </p:cNvSpPr>
          <p:nvPr/>
        </p:nvSpPr>
        <p:spPr>
          <a:xfrm>
            <a:off x="503216" y="1116206"/>
            <a:ext cx="8229600" cy="33330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5000" b="1" dirty="0">
                <a:solidFill>
                  <a:srgbClr val="FF6600"/>
                </a:solidFill>
                <a:latin typeface="Comic Sans MS"/>
                <a:cs typeface="Comic Sans MS"/>
              </a:rPr>
              <a:t>Jugamos a completar la frase con los conceptos </a:t>
            </a:r>
            <a:r>
              <a:rPr lang="es-ES" sz="5000" b="1" dirty="0">
                <a:solidFill>
                  <a:srgbClr val="FF0000"/>
                </a:solidFill>
                <a:latin typeface="Comic Sans MS"/>
                <a:cs typeface="Comic Sans MS"/>
              </a:rPr>
              <a:t>delante-detrás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75676" l="4633" r="98243">
                        <a14:foregroundMark x1="14537" y1="7432" x2="36102" y2="1351"/>
                        <a14:foregroundMark x1="75719" y1="3378" x2="83706" y2="14189"/>
                        <a14:foregroundMark x1="84505" y1="11261" x2="88658" y2="11712"/>
                        <a14:foregroundMark x1="78115" y1="3829" x2="80671" y2="3829"/>
                        <a14:foregroundMark x1="59744" y1="1351" x2="62141" y2="1351"/>
                        <a14:foregroundMark x1="35144" y1="3153" x2="36901" y2="3153"/>
                        <a14:foregroundMark x1="18051" y1="9910" x2="20447" y2="12162"/>
                        <a14:foregroundMark x1="13099" y1="2027" x2="10064" y2="3153"/>
                      </a14:backgroundRemoval>
                    </a14:imgEffect>
                  </a14:imgLayer>
                </a14:imgProps>
              </a:ext>
            </a:extLst>
          </a:blip>
          <a:srcRect l="4573" r="-1179" b="21808"/>
          <a:stretch/>
        </p:blipFill>
        <p:spPr>
          <a:xfrm>
            <a:off x="2418914" y="3829596"/>
            <a:ext cx="4394629" cy="2685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80549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ejo adelante atras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009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5556" l="3594" r="90000"/>
                    </a14:imgEffect>
                  </a14:imgLayer>
                </a14:imgProps>
              </a:ext>
            </a:extLst>
          </a:blip>
          <a:srcRect t="25111" r="54243"/>
          <a:stretch/>
        </p:blipFill>
        <p:spPr>
          <a:xfrm>
            <a:off x="-322920" y="1489372"/>
            <a:ext cx="6135469" cy="5648438"/>
          </a:xfrm>
          <a:prstGeom prst="rect">
            <a:avLst/>
          </a:prstGeom>
        </p:spPr>
      </p:pic>
      <p:sp>
        <p:nvSpPr>
          <p:cNvPr id="7" name="Título 1"/>
          <p:cNvSpPr>
            <a:spLocks noGrp="1"/>
          </p:cNvSpPr>
          <p:nvPr>
            <p:ph type="title"/>
          </p:nvPr>
        </p:nvSpPr>
        <p:spPr>
          <a:xfrm>
            <a:off x="371089" y="247944"/>
            <a:ext cx="8476902" cy="780025"/>
          </a:xfrm>
        </p:spPr>
        <p:txBody>
          <a:bodyPr>
            <a:normAutofit/>
          </a:bodyPr>
          <a:lstStyle/>
          <a:p>
            <a:r>
              <a:rPr lang="es-ES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La gato está__________ del balde.</a:t>
            </a:r>
          </a:p>
        </p:txBody>
      </p:sp>
      <p:sp>
        <p:nvSpPr>
          <p:cNvPr id="8" name="Rectángulo 7"/>
          <p:cNvSpPr/>
          <p:nvPr/>
        </p:nvSpPr>
        <p:spPr>
          <a:xfrm>
            <a:off x="2755579" y="1027969"/>
            <a:ext cx="6388421" cy="18620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_tradnl" sz="11500" b="1" i="1" cap="none" spc="0" dirty="0">
                <a:ln w="12700">
                  <a:solidFill>
                    <a:srgbClr val="FF6600"/>
                  </a:solidFill>
                  <a:prstDash val="solid"/>
                </a:ln>
                <a:solidFill>
                  <a:srgbClr val="FF66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/>
                <a:cs typeface="Arial Black"/>
              </a:rPr>
              <a:t>delante</a:t>
            </a: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5556" l="3594" r="95391">
                        <a14:backgroundMark x1="78281" y1="18611" x2="78047" y2="24722"/>
                        <a14:backgroundMark x1="65625" y1="15139" x2="65625" y2="26667"/>
                      </a14:backgroundRemoval>
                    </a14:imgEffect>
                  </a14:imgLayer>
                </a14:imgProps>
              </a:ext>
            </a:extLst>
          </a:blip>
          <a:srcRect l="57512" t="23558" r="105" b="3391"/>
          <a:stretch/>
        </p:blipFill>
        <p:spPr>
          <a:xfrm>
            <a:off x="3977290" y="1489372"/>
            <a:ext cx="5489629" cy="5322233"/>
          </a:xfrm>
          <a:prstGeom prst="rect">
            <a:avLst/>
          </a:prstGeom>
        </p:spPr>
      </p:pic>
      <p:sp>
        <p:nvSpPr>
          <p:cNvPr id="10" name="Rectángulo 9"/>
          <p:cNvSpPr/>
          <p:nvPr/>
        </p:nvSpPr>
        <p:spPr>
          <a:xfrm>
            <a:off x="-1" y="4450243"/>
            <a:ext cx="6388421" cy="18620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_tradnl" sz="11500" b="1" i="1" cap="none" spc="0" dirty="0" err="1">
                <a:ln w="12700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/>
                <a:cs typeface="Arial Black"/>
              </a:rPr>
              <a:t>detras</a:t>
            </a:r>
            <a:endParaRPr lang="es-ES_tradnl" sz="11500" b="1" i="1" cap="none" spc="0" dirty="0">
              <a:ln w="12700">
                <a:solidFill>
                  <a:srgbClr val="FF0000"/>
                </a:solidFill>
                <a:prstDash val="solid"/>
              </a:ln>
              <a:solidFill>
                <a:srgbClr val="FF0000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/>
              <a:cs typeface="Arial Black"/>
            </a:endParaRPr>
          </a:p>
        </p:txBody>
      </p:sp>
      <p:pic>
        <p:nvPicPr>
          <p:cNvPr id="11" name="y2mate.com - Kirby amazing mirror death sound_lJA3baRSPvw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72861" y="5714196"/>
            <a:ext cx="812800" cy="812800"/>
          </a:xfrm>
          <a:prstGeom prst="rect">
            <a:avLst/>
          </a:prstGeom>
        </p:spPr>
      </p:pic>
      <p:pic>
        <p:nvPicPr>
          <p:cNvPr id="12" name="y2mate.com - Kirby amazing mirror death sound_lJA3baRSPvw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884368" y="5657264"/>
            <a:ext cx="812800" cy="812800"/>
          </a:xfrm>
          <a:prstGeom prst="rect">
            <a:avLst/>
          </a:prstGeom>
        </p:spPr>
      </p:pic>
      <p:pic>
        <p:nvPicPr>
          <p:cNvPr id="13" name="y2mate.com - 🎶 Efecto _ VARITA MÁGICA 🎆_iZgdaaMwr5k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371089" y="288256"/>
            <a:ext cx="812800" cy="812800"/>
          </a:xfrm>
          <a:prstGeom prst="rect">
            <a:avLst/>
          </a:prstGeom>
        </p:spPr>
      </p:pic>
      <p:pic>
        <p:nvPicPr>
          <p:cNvPr id="14" name="y2mate.com - 🎶 Efecto _ VARITA MÁGICA 🎆_iZgdaaMwr5k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035191" y="215169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16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873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34" presetClass="emph" presetSubtype="0" fill="hold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2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2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5120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7" dur="2873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34" presetClass="emph" presetSubtype="0" fill="hold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7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68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9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0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1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3" dur="5120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7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56604" showWhenStopped="0">
                <p:cTn id="8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56604" showWhenStopped="0">
                <p:cTn id="8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32075" showWhenStopped="0">
                <p:cTn id="8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32075" showWhenStopped="0">
                <p:cTn id="8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8" grpId="0"/>
      <p:bldP spid="8" grpId="1"/>
      <p:bldP spid="8" grpId="2"/>
      <p:bldP spid="10" grpId="0"/>
      <p:bldP spid="10" grpId="1"/>
      <p:bldP spid="10" grpId="2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1528</TotalTime>
  <Words>76</Words>
  <Application>Microsoft Macintosh PowerPoint</Application>
  <PresentationFormat>Presentación en pantalla (4:3)</PresentationFormat>
  <Paragraphs>18</Paragraphs>
  <Slides>9</Slides>
  <Notes>1</Notes>
  <HiddenSlides>0</HiddenSlides>
  <MMClips>12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6" baseType="lpstr">
      <vt:lpstr>Abadi MT Condensed Extra Bold</vt:lpstr>
      <vt:lpstr>Arial</vt:lpstr>
      <vt:lpstr>Arial Black</vt:lpstr>
      <vt:lpstr>Calibri</vt:lpstr>
      <vt:lpstr>Comic Sans MS</vt:lpstr>
      <vt:lpstr>Wingdings</vt:lpstr>
      <vt:lpstr>Tema de Office</vt:lpstr>
      <vt:lpstr>Presentación de PowerPoint</vt:lpstr>
      <vt:lpstr>Presentación de PowerPoint</vt:lpstr>
      <vt:lpstr>Jugamos y aprendemos</vt:lpstr>
      <vt:lpstr>Presentación de PowerPoint</vt:lpstr>
      <vt:lpstr>Presentación de PowerPoint</vt:lpstr>
      <vt:lpstr>La niña está __________ de la casa.</vt:lpstr>
      <vt:lpstr>Presentación de PowerPoint</vt:lpstr>
      <vt:lpstr>Presentación de PowerPoint</vt:lpstr>
      <vt:lpstr>La gato está__________ del balde.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Katherine Mena</dc:creator>
  <cp:lastModifiedBy>Microsoft Office User</cp:lastModifiedBy>
  <cp:revision>68</cp:revision>
  <dcterms:created xsi:type="dcterms:W3CDTF">2020-07-08T03:20:22Z</dcterms:created>
  <dcterms:modified xsi:type="dcterms:W3CDTF">2020-07-17T22:34:05Z</dcterms:modified>
</cp:coreProperties>
</file>