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tiff" ContentType="image/tif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2" r:id="rId3"/>
    <p:sldId id="257" r:id="rId4"/>
    <p:sldId id="265" r:id="rId5"/>
    <p:sldId id="266" r:id="rId6"/>
    <p:sldId id="267" r:id="rId7"/>
    <p:sldId id="268" r:id="rId8"/>
    <p:sldId id="269" r:id="rId9"/>
    <p:sldId id="264" r:id="rId10"/>
    <p:sldId id="261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08"/>
    <p:restoredTop sz="94681"/>
  </p:normalViewPr>
  <p:slideViewPr>
    <p:cSldViewPr snapToGrid="0" snapToObjects="1">
      <p:cViewPr varScale="1">
        <p:scale>
          <a:sx n="77" d="100"/>
          <a:sy n="77" d="100"/>
        </p:scale>
        <p:origin x="-73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4D0681-0679-5740-92C7-4E297B31E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086F5DAB-412F-B749-A460-EB61F5938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C08BCC-A0C5-6E4F-BE66-7CC49BAD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C48B3A3-E549-0443-9038-DC9FCE53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D6D2D95-0C11-F34C-B279-418C1953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435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232A9F2-77E2-DC44-A853-70804966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89C3A21-7791-0344-B27C-F12E05661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C139B96-B324-324C-9610-92B5B650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2F7305-27DD-1046-9357-9B5AAEE4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1384F2E-FBFD-5E44-8E9B-EDD713B0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2291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D0DD0D8-E698-604D-90D1-9F4B38CB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44784CC-6B5E-7F42-B585-4A87FC70D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96364C0-94B8-4945-B746-C0AE86A9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10471E-6950-4848-A720-1A3441FF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2121AC-0CA6-494D-9CD5-25A590C68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156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6A3F8E-612F-A742-A4E5-1258C83E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0763068-2BB1-C146-B8A9-27893EAE0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15D1B9BD-D348-B047-8A38-1B6DE4E1F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418FB72-262A-634A-B103-2D27773CA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90AF802-1907-9844-A534-016776C62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5DAF0F1-669F-9142-8C4E-2AA61A78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847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2C94A2D-CA9A-CD42-AB8D-D0C89CED2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800BC2C-77C0-1445-B0A6-F5881A1D7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654C0B8-64D6-2B41-9F3C-CF33C90CD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B25A283-B479-AB4D-85EF-C2C424692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0851B3E-352B-EE4B-A131-4A53619A4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B6969F36-01E4-C449-A0BC-932C8BC0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9FEC4CE-7981-414A-997B-2ECA318EA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7FAD9CC-A6EC-C046-84F0-ED862F202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746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AC6691-68A3-A045-974F-A775E1E3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9225917-FDEB-E94F-8B54-452E4AF7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49B6D48-073E-4F45-A535-47634174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38388195-8217-D244-B319-181A7286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94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C9CAC0BD-1977-4F4D-8414-6D1C0CE6E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B52F838-3C0F-584B-A986-E32F11BE1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C41B9DB3-B081-F549-A053-CEA65824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6566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ADB1786-6114-A74E-9EB9-988201A6C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4707838-27D1-F641-9F6A-77CDA553A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9750EDC-0347-0A42-BB39-B46B04BF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4E72B4E-705B-9847-AD00-47AB4FC3C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AD3848D-D995-294A-952E-6701B884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4D7F1D7-3830-5D41-9FC0-75F9E225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061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55497F-D9E3-044B-8521-CA672180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C27DE538-2A42-154C-9973-6C020E57BD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20F2CDA-92A6-2A46-9721-646543C67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BE81F5A-8B33-224A-8E28-AA43A713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6F9F7B4-C82D-CE4B-870B-3D852561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66A4EDA-668E-8741-A59F-74E6DAD7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283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16E8B8C-5E56-EF47-A96C-650945DD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3259E91F-7C76-844D-AF7A-5B33D658D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5D02217-77A2-0847-B7E7-4F55F0661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AD0BE40-8FBE-4A42-BFD7-0F150F6EA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ED8746B-D0B6-A54C-A977-FF712DB1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930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4F03035-6862-7641-99C5-C018722AD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DDAD28C-3703-FB41-8350-7FF8B0308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D71E062-C96E-1744-B12A-8B3785D6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2BEE530-53E5-6F44-83AA-0E2CBDCB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6C6059D-E48C-044D-B659-7724CB12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553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23000">
              <a:srgbClr val="00B0F0"/>
            </a:gs>
            <a:gs pos="7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9F8FCAF-8EF4-FE49-913A-34C0780B2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BC992D5-87B4-1342-9BCD-F6D5E6C0F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A8AD7B-26DA-134C-BE1F-7BEB1241C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29C44-5AB1-6640-861A-9463D7532B80}" type="datetimeFigureOut">
              <a:rPr lang="es-CL" smtClean="0"/>
              <a:t>26-05-20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D4F0737-609E-EC43-84E0-CEC1C630F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E4B7443-A5AF-F04F-AA7F-5A62DF17F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92C28-ABBA-D84E-A8D0-054C345E255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596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tiff"/><Relationship Id="rId12" Type="http://schemas.openxmlformats.org/officeDocument/2006/relationships/image" Target="../media/image26.tiff"/><Relationship Id="rId13" Type="http://schemas.openxmlformats.org/officeDocument/2006/relationships/image" Target="../media/image27.tiff"/><Relationship Id="rId14" Type="http://schemas.openxmlformats.org/officeDocument/2006/relationships/image" Target="../media/image28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tiff"/><Relationship Id="rId5" Type="http://schemas.openxmlformats.org/officeDocument/2006/relationships/image" Target="../media/image19.tiff"/><Relationship Id="rId6" Type="http://schemas.openxmlformats.org/officeDocument/2006/relationships/image" Target="../media/image20.tiff"/><Relationship Id="rId7" Type="http://schemas.openxmlformats.org/officeDocument/2006/relationships/image" Target="../media/image21.tiff"/><Relationship Id="rId8" Type="http://schemas.openxmlformats.org/officeDocument/2006/relationships/image" Target="../media/image22.tiff"/><Relationship Id="rId9" Type="http://schemas.openxmlformats.org/officeDocument/2006/relationships/image" Target="../media/image23.tiff"/><Relationship Id="rId10" Type="http://schemas.openxmlformats.org/officeDocument/2006/relationships/image" Target="../media/image2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9333" y="2"/>
            <a:ext cx="1828800" cy="11963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2021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I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58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08040" y="-430377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485456" y="-430377"/>
            <a:ext cx="302271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" sz="4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22" b="93889" l="4194" r="96452">
                        <a14:foregroundMark x1="62258" y1="36667" x2="67419" y2="46111"/>
                        <a14:foregroundMark x1="67419" y1="76111" x2="72581" y2="76111"/>
                        <a14:foregroundMark x1="65806" y1="6667" x2="69677" y2="7222"/>
                        <a14:foregroundMark x1="82903" y1="87222" x2="82903" y2="87222"/>
                        <a14:backgroundMark x1="71613" y1="6667" x2="64194" y2="6667"/>
                        <a14:backgroundMark x1="67742" y1="76111" x2="72258" y2="76111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96499" y="2857322"/>
            <a:ext cx="1672162" cy="142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29 -0.28122 L 0.43903 -0.2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31" y="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01 -0.2611 L 0.33194 0.27636 " pathEditMode="relative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13 0.30134 L 0.42913 0.27891 " pathEditMode="relative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69 -0.09228 L 0.64226 0.34019 " pathEditMode="relative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68 -0.31244 C 0.66766 -0.31244 0.67991 -0.29163 0.67991 -0.26573 C 0.67991 -0.23983 0.66766 -0.21878 0.65268 -0.21878 C 0.6377 -0.21878 0.62558 -0.23983 0.62558 -0.26573 C 0.62558 -0.29163 0.6377 -0.31244 0.65268 -0.31244 Z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24713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947297" y="-29841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85521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421577" cy="679074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258656" y="-47986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68229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717419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730900" y="-430377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e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337435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333079" cy="685800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61794" y="-28042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2777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61794" y="-28042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endParaRPr lang="es-ES" sz="4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203334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712" y="-27398"/>
            <a:ext cx="8316288" cy="688539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75712" y="6436492"/>
            <a:ext cx="871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Ayudemos al esquimal a guardar en su igl</a:t>
            </a:r>
            <a:r>
              <a:rPr lang="es-ES" dirty="0" smtClean="0"/>
              <a:t>ú todas las imágenes que comiencen con I</a:t>
            </a: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4C8FA1D-77EF-5743-981B-F27451E4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6" y="369732"/>
            <a:ext cx="1636565" cy="17254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077335F-5488-DF42-8EFF-6BB116E02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287" y="369732"/>
            <a:ext cx="1636565" cy="17254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D3A3B7D-1505-A740-9CAB-F7B31FF2F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16" y="2434823"/>
            <a:ext cx="1697724" cy="18942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E1FDDBE-E2E6-064A-A7EA-CDB25DF91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6872" y="4762794"/>
            <a:ext cx="1667980" cy="18799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E6B33CF-FDF9-664B-9A71-ACC7F0B90A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1416" y="2398445"/>
            <a:ext cx="1591708" cy="193061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6C9CE6F1-6153-E445-B5C0-4C943863D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370" y="4594033"/>
            <a:ext cx="1645970" cy="189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27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738E-6 -3.09045E-6 L 0.78937 0.00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69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9 0.01759 L 0.39258 0.01759 " pathEditMode="relative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78 -0.01711 L 0.35573 -0.3132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9" y="-148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6547E-7 -4.46449E-6 L 0.34193 -0.313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90" y="-156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92 -0.1108 L 0.322 -0.2900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0" y="-8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AA76FF9-7DC1-D84B-A55A-F419B5D9F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0137" y="3525447"/>
            <a:ext cx="1218839" cy="32198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9116C16-F9B1-C147-80E7-F0BCB32A9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729" y="3525447"/>
            <a:ext cx="1218839" cy="32198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285DFD90-3CEB-8845-A1D6-DFB43F11F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530" y="3525447"/>
            <a:ext cx="1233667" cy="32198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61F8965-85B2-0C40-B694-6D832D263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858" y="131874"/>
            <a:ext cx="1359635" cy="30228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24548A2-20BD-DC46-A1D9-BF5684C93F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427" y="131874"/>
            <a:ext cx="1542516" cy="302283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690E1FB-C962-BD45-B126-7EDFAA85D7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3493" y="428007"/>
            <a:ext cx="1542516" cy="27266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F763574-E869-E044-96F5-83E420BD5A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95703" y="428007"/>
            <a:ext cx="1542516" cy="27266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3CF106B3-B673-BD45-96BA-D66F70EE70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965" y="3516741"/>
            <a:ext cx="1212711" cy="300082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2A748F55-F4B5-7349-82F6-DCE5A2BA5B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0600" y="3516741"/>
            <a:ext cx="1154242" cy="300953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0560362-7B17-BF41-AEB5-CBE7B0D7F2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1745" y="3525447"/>
            <a:ext cx="1417442" cy="3000827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3453685" y="131874"/>
            <a:ext cx="2398671" cy="199718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Comic Sans MS"/>
                <a:cs typeface="Comic Sans MS"/>
              </a:rPr>
              <a:t>2</a:t>
            </a:r>
            <a:endParaRPr lang="es-ES" sz="13800" b="1" dirty="0">
              <a:latin typeface="Comic Sans MS"/>
              <a:cs typeface="Comic Sans MS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9698975" y="131874"/>
            <a:ext cx="2398671" cy="199718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Comic Sans MS"/>
                <a:cs typeface="Comic Sans MS"/>
              </a:rPr>
              <a:t>2</a:t>
            </a:r>
            <a:endParaRPr lang="es-ES" sz="13800" b="1" dirty="0">
              <a:latin typeface="Comic Sans MS"/>
              <a:cs typeface="Comic Sans MS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3606085" y="3154704"/>
            <a:ext cx="2398671" cy="199718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Comic Sans MS"/>
                <a:cs typeface="Comic Sans MS"/>
              </a:rPr>
              <a:t>3</a:t>
            </a:r>
            <a:endParaRPr lang="es-ES" sz="13800" b="1" dirty="0">
              <a:latin typeface="Comic Sans MS"/>
              <a:cs typeface="Comic Sans MS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9793329" y="2989534"/>
            <a:ext cx="2398671" cy="199718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Comic Sans MS"/>
                <a:cs typeface="Comic Sans MS"/>
              </a:rPr>
              <a:t>3</a:t>
            </a:r>
            <a:endParaRPr lang="es-ES" sz="13800" b="1" dirty="0">
              <a:latin typeface="Comic Sans MS"/>
              <a:cs typeface="Comic Sans MS"/>
            </a:endParaRPr>
          </a:p>
        </p:txBody>
      </p:sp>
      <p:pic>
        <p:nvPicPr>
          <p:cNvPr id="16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22435" y="1059548"/>
            <a:ext cx="433504" cy="433504"/>
          </a:xfrm>
          <a:prstGeom prst="rect">
            <a:avLst/>
          </a:prstGeom>
        </p:spPr>
      </p:pic>
      <p:pic>
        <p:nvPicPr>
          <p:cNvPr id="17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80446" y="4014551"/>
            <a:ext cx="433504" cy="433504"/>
          </a:xfrm>
          <a:prstGeom prst="rect">
            <a:avLst/>
          </a:prstGeom>
        </p:spPr>
      </p:pic>
      <p:pic>
        <p:nvPicPr>
          <p:cNvPr id="18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42729" y="1059548"/>
            <a:ext cx="433504" cy="433504"/>
          </a:xfrm>
          <a:prstGeom prst="rect">
            <a:avLst/>
          </a:prstGeom>
        </p:spPr>
      </p:pic>
      <p:pic>
        <p:nvPicPr>
          <p:cNvPr id="19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9481" y="4014551"/>
            <a:ext cx="433504" cy="4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15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1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10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1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710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26</Words>
  <Application>Microsoft Macintosh PowerPoint</Application>
  <PresentationFormat>Personalizado</PresentationFormat>
  <Paragraphs>12</Paragraphs>
  <Slides>10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21</cp:revision>
  <dcterms:created xsi:type="dcterms:W3CDTF">2020-05-26T00:11:31Z</dcterms:created>
  <dcterms:modified xsi:type="dcterms:W3CDTF">2020-05-27T03:01:46Z</dcterms:modified>
</cp:coreProperties>
</file>