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4"/>
  </p:notesMasterIdLst>
  <p:sldIdLst>
    <p:sldId id="256" r:id="rId2"/>
    <p:sldId id="293" r:id="rId3"/>
    <p:sldId id="292" r:id="rId4"/>
    <p:sldId id="294" r:id="rId5"/>
    <p:sldId id="257" r:id="rId6"/>
    <p:sldId id="289" r:id="rId7"/>
    <p:sldId id="263" r:id="rId8"/>
    <p:sldId id="295" r:id="rId9"/>
    <p:sldId id="264" r:id="rId10"/>
    <p:sldId id="269" r:id="rId11"/>
    <p:sldId id="260" r:id="rId12"/>
    <p:sldId id="268" r:id="rId13"/>
  </p:sldIdLst>
  <p:sldSz cx="9144000" cy="5143500" type="screen16x9"/>
  <p:notesSz cx="6858000" cy="9144000"/>
  <p:embeddedFontLst>
    <p:embeddedFont>
      <p:font typeface="Cooper Black" panose="0208090404030B020404" pitchFamily="18" charset="0"/>
      <p:regular r:id="rId15"/>
    </p:embeddedFont>
    <p:embeddedFont>
      <p:font typeface="Amatic SC" panose="020B0604020202020204" charset="-79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omic Sans MS" panose="030F0702030302020204" pitchFamily="66" charset="0"/>
      <p:regular r:id="rId22"/>
      <p:bold r:id="rId23"/>
      <p:italic r:id="rId24"/>
      <p:boldItalic r:id="rId25"/>
    </p:embeddedFont>
    <p:embeddedFont>
      <p:font typeface="Comfortaa Regular" panose="020B0604020202020204" charset="0"/>
      <p:regular r:id="rId26"/>
      <p:bold r:id="rId27"/>
    </p:embeddedFont>
    <p:embeddedFont>
      <p:font typeface="Comfortaa" panose="020B0604020202020204" charset="0"/>
      <p:regular r:id="rId28"/>
      <p:bold r:id="rId29"/>
    </p:embeddedFont>
    <p:embeddedFont>
      <p:font typeface="Arial Rounded MT Bold" panose="020F0704030504030204" pitchFamily="3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4753D4-F1B2-45CF-A32F-8D61CDFECFB5}">
  <a:tblStyle styleId="{644753D4-F1B2-45CF-A32F-8D61CDFECF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 snapToGrid="0">
      <p:cViewPr varScale="1">
        <p:scale>
          <a:sx n="98" d="100"/>
          <a:sy n="98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1386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604383ed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7604383ed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3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412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6cd62e696b_0_33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6cd62e696b_0_33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8602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2246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6cd62e696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6cd62e696b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9444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6cd62e696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6cd62e696b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5638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6cd62e696b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6cd62e696b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3085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6cd62e696b_0_34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6cd62e696b_0_34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0017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7604383ed1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7604383ed1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975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6cd62e696b_0_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6cd62e696b_0_8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1533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671450" y="1883700"/>
            <a:ext cx="5801100" cy="12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895150" y="2968775"/>
            <a:ext cx="3353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579474" y="3737051"/>
            <a:ext cx="9998641" cy="2674686"/>
            <a:chOff x="-579474" y="3737051"/>
            <a:chExt cx="9998641" cy="2674686"/>
          </a:xfrm>
        </p:grpSpPr>
        <p:sp>
          <p:nvSpPr>
            <p:cNvPr id="12" name="Google Shape;12;p2"/>
            <p:cNvSpPr/>
            <p:nvPr/>
          </p:nvSpPr>
          <p:spPr>
            <a:xfrm>
              <a:off x="-579474" y="3737051"/>
              <a:ext cx="2674642" cy="2674686"/>
            </a:xfrm>
            <a:custGeom>
              <a:avLst/>
              <a:gdLst/>
              <a:ahLst/>
              <a:cxnLst/>
              <a:rect l="l" t="t" r="r" b="b"/>
              <a:pathLst>
                <a:path w="61532" h="61533" extrusionOk="0">
                  <a:moveTo>
                    <a:pt x="30766" y="1"/>
                  </a:moveTo>
                  <a:cubicBezTo>
                    <a:pt x="22606" y="1"/>
                    <a:pt x="14781" y="3242"/>
                    <a:pt x="9011" y="9012"/>
                  </a:cubicBezTo>
                  <a:cubicBezTo>
                    <a:pt x="3241" y="14781"/>
                    <a:pt x="0" y="22607"/>
                    <a:pt x="0" y="30767"/>
                  </a:cubicBezTo>
                  <a:cubicBezTo>
                    <a:pt x="0" y="38926"/>
                    <a:pt x="3241" y="46751"/>
                    <a:pt x="9011" y="52521"/>
                  </a:cubicBezTo>
                  <a:cubicBezTo>
                    <a:pt x="14781" y="58291"/>
                    <a:pt x="22606" y="61532"/>
                    <a:pt x="30766" y="61532"/>
                  </a:cubicBezTo>
                  <a:cubicBezTo>
                    <a:pt x="38925" y="61532"/>
                    <a:pt x="46750" y="58291"/>
                    <a:pt x="52520" y="52521"/>
                  </a:cubicBezTo>
                  <a:cubicBezTo>
                    <a:pt x="58290" y="46751"/>
                    <a:pt x="61531" y="38926"/>
                    <a:pt x="61531" y="30767"/>
                  </a:cubicBezTo>
                  <a:cubicBezTo>
                    <a:pt x="61531" y="22607"/>
                    <a:pt x="58290" y="14781"/>
                    <a:pt x="52520" y="9012"/>
                  </a:cubicBezTo>
                  <a:cubicBezTo>
                    <a:pt x="46750" y="3242"/>
                    <a:pt x="38925" y="1"/>
                    <a:pt x="307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477561" y="4218761"/>
              <a:ext cx="1941606" cy="1941650"/>
            </a:xfrm>
            <a:custGeom>
              <a:avLst/>
              <a:gdLst/>
              <a:ahLst/>
              <a:cxnLst/>
              <a:rect l="l" t="t" r="r" b="b"/>
              <a:pathLst>
                <a:path w="44668" h="44669" extrusionOk="0">
                  <a:moveTo>
                    <a:pt x="22335" y="0"/>
                  </a:moveTo>
                  <a:cubicBezTo>
                    <a:pt x="16411" y="0"/>
                    <a:pt x="10730" y="2354"/>
                    <a:pt x="6543" y="6542"/>
                  </a:cubicBezTo>
                  <a:cubicBezTo>
                    <a:pt x="2354" y="10731"/>
                    <a:pt x="1" y="16412"/>
                    <a:pt x="1" y="22335"/>
                  </a:cubicBezTo>
                  <a:cubicBezTo>
                    <a:pt x="1" y="28258"/>
                    <a:pt x="2354" y="33939"/>
                    <a:pt x="6543" y="38127"/>
                  </a:cubicBezTo>
                  <a:cubicBezTo>
                    <a:pt x="10730" y="42315"/>
                    <a:pt x="16411" y="44669"/>
                    <a:pt x="22335" y="44669"/>
                  </a:cubicBezTo>
                  <a:cubicBezTo>
                    <a:pt x="28258" y="44669"/>
                    <a:pt x="33938" y="42315"/>
                    <a:pt x="38127" y="38127"/>
                  </a:cubicBezTo>
                  <a:cubicBezTo>
                    <a:pt x="42316" y="33939"/>
                    <a:pt x="44668" y="28258"/>
                    <a:pt x="44668" y="22335"/>
                  </a:cubicBezTo>
                  <a:cubicBezTo>
                    <a:pt x="44668" y="16412"/>
                    <a:pt x="42316" y="10731"/>
                    <a:pt x="38127" y="6542"/>
                  </a:cubicBezTo>
                  <a:cubicBezTo>
                    <a:pt x="33938" y="2354"/>
                    <a:pt x="28258" y="0"/>
                    <a:pt x="22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786907" y="4787753"/>
              <a:ext cx="1459204" cy="1459204"/>
            </a:xfrm>
            <a:custGeom>
              <a:avLst/>
              <a:gdLst/>
              <a:ahLst/>
              <a:cxnLst/>
              <a:rect l="l" t="t" r="r" b="b"/>
              <a:pathLst>
                <a:path w="33570" h="33570" extrusionOk="0">
                  <a:moveTo>
                    <a:pt x="16785" y="1"/>
                  </a:moveTo>
                  <a:cubicBezTo>
                    <a:pt x="12333" y="1"/>
                    <a:pt x="8064" y="1769"/>
                    <a:pt x="4917" y="4917"/>
                  </a:cubicBezTo>
                  <a:cubicBezTo>
                    <a:pt x="1769" y="8064"/>
                    <a:pt x="1" y="12333"/>
                    <a:pt x="1" y="16785"/>
                  </a:cubicBezTo>
                  <a:cubicBezTo>
                    <a:pt x="1" y="21237"/>
                    <a:pt x="1769" y="25506"/>
                    <a:pt x="4917" y="28653"/>
                  </a:cubicBezTo>
                  <a:cubicBezTo>
                    <a:pt x="8064" y="31801"/>
                    <a:pt x="12333" y="33569"/>
                    <a:pt x="16785" y="33569"/>
                  </a:cubicBezTo>
                  <a:cubicBezTo>
                    <a:pt x="21236" y="33569"/>
                    <a:pt x="25506" y="31801"/>
                    <a:pt x="28653" y="28653"/>
                  </a:cubicBezTo>
                  <a:cubicBezTo>
                    <a:pt x="31801" y="25506"/>
                    <a:pt x="33569" y="21237"/>
                    <a:pt x="33569" y="16785"/>
                  </a:cubicBezTo>
                  <a:cubicBezTo>
                    <a:pt x="33569" y="12333"/>
                    <a:pt x="31801" y="8064"/>
                    <a:pt x="28653" y="4917"/>
                  </a:cubicBezTo>
                  <a:cubicBezTo>
                    <a:pt x="25506" y="1769"/>
                    <a:pt x="21236" y="1"/>
                    <a:pt x="167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319682" y="4534955"/>
              <a:ext cx="1664979" cy="1665023"/>
            </a:xfrm>
            <a:custGeom>
              <a:avLst/>
              <a:gdLst/>
              <a:ahLst/>
              <a:cxnLst/>
              <a:rect l="l" t="t" r="r" b="b"/>
              <a:pathLst>
                <a:path w="38304" h="38305" extrusionOk="0">
                  <a:moveTo>
                    <a:pt x="19152" y="1"/>
                  </a:moveTo>
                  <a:cubicBezTo>
                    <a:pt x="14073" y="1"/>
                    <a:pt x="9201" y="2018"/>
                    <a:pt x="5610" y="5609"/>
                  </a:cubicBezTo>
                  <a:cubicBezTo>
                    <a:pt x="2018" y="9201"/>
                    <a:pt x="1" y="14073"/>
                    <a:pt x="1" y="19153"/>
                  </a:cubicBezTo>
                  <a:cubicBezTo>
                    <a:pt x="1" y="24232"/>
                    <a:pt x="2018" y="29102"/>
                    <a:pt x="5610" y="32694"/>
                  </a:cubicBezTo>
                  <a:cubicBezTo>
                    <a:pt x="9201" y="36285"/>
                    <a:pt x="14073" y="38304"/>
                    <a:pt x="19152" y="38304"/>
                  </a:cubicBezTo>
                  <a:cubicBezTo>
                    <a:pt x="24231" y="38304"/>
                    <a:pt x="29103" y="36285"/>
                    <a:pt x="32694" y="32694"/>
                  </a:cubicBezTo>
                  <a:cubicBezTo>
                    <a:pt x="36286" y="29102"/>
                    <a:pt x="38304" y="24232"/>
                    <a:pt x="38304" y="19153"/>
                  </a:cubicBezTo>
                  <a:cubicBezTo>
                    <a:pt x="38304" y="14073"/>
                    <a:pt x="36286" y="9201"/>
                    <a:pt x="32694" y="5609"/>
                  </a:cubicBezTo>
                  <a:cubicBezTo>
                    <a:pt x="29103" y="2018"/>
                    <a:pt x="24231" y="1"/>
                    <a:pt x="191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763900" y="4802355"/>
              <a:ext cx="1459195" cy="1459148"/>
            </a:xfrm>
            <a:custGeom>
              <a:avLst/>
              <a:gdLst/>
              <a:ahLst/>
              <a:cxnLst/>
              <a:rect l="l" t="t" r="r" b="b"/>
              <a:pathLst>
                <a:path w="30871" h="30870" extrusionOk="0">
                  <a:moveTo>
                    <a:pt x="15436" y="1"/>
                  </a:moveTo>
                  <a:cubicBezTo>
                    <a:pt x="11342" y="1"/>
                    <a:pt x="7417" y="1627"/>
                    <a:pt x="4522" y="4522"/>
                  </a:cubicBezTo>
                  <a:cubicBezTo>
                    <a:pt x="1628" y="7416"/>
                    <a:pt x="1" y="11341"/>
                    <a:pt x="1" y="15434"/>
                  </a:cubicBezTo>
                  <a:cubicBezTo>
                    <a:pt x="1" y="19528"/>
                    <a:pt x="1628" y="23454"/>
                    <a:pt x="4522" y="26348"/>
                  </a:cubicBezTo>
                  <a:cubicBezTo>
                    <a:pt x="7417" y="29243"/>
                    <a:pt x="11342" y="30869"/>
                    <a:pt x="15436" y="30869"/>
                  </a:cubicBezTo>
                  <a:cubicBezTo>
                    <a:pt x="19529" y="30869"/>
                    <a:pt x="23454" y="29243"/>
                    <a:pt x="26349" y="26348"/>
                  </a:cubicBezTo>
                  <a:cubicBezTo>
                    <a:pt x="29243" y="23454"/>
                    <a:pt x="30870" y="19528"/>
                    <a:pt x="30870" y="15434"/>
                  </a:cubicBezTo>
                  <a:cubicBezTo>
                    <a:pt x="30870" y="11341"/>
                    <a:pt x="29243" y="7416"/>
                    <a:pt x="26349" y="4522"/>
                  </a:cubicBezTo>
                  <a:cubicBezTo>
                    <a:pt x="23454" y="1627"/>
                    <a:pt x="19529" y="1"/>
                    <a:pt x="15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034921" y="4669326"/>
              <a:ext cx="1396263" cy="1396263"/>
            </a:xfrm>
            <a:custGeom>
              <a:avLst/>
              <a:gdLst/>
              <a:ahLst/>
              <a:cxnLst/>
              <a:rect l="l" t="t" r="r" b="b"/>
              <a:pathLst>
                <a:path w="32122" h="32122" extrusionOk="0">
                  <a:moveTo>
                    <a:pt x="16061" y="0"/>
                  </a:moveTo>
                  <a:cubicBezTo>
                    <a:pt x="11803" y="0"/>
                    <a:pt x="7717" y="1692"/>
                    <a:pt x="4706" y="4704"/>
                  </a:cubicBezTo>
                  <a:cubicBezTo>
                    <a:pt x="1694" y="7716"/>
                    <a:pt x="1" y="11801"/>
                    <a:pt x="1" y="16061"/>
                  </a:cubicBezTo>
                  <a:cubicBezTo>
                    <a:pt x="1" y="20319"/>
                    <a:pt x="1694" y="24405"/>
                    <a:pt x="4706" y="27417"/>
                  </a:cubicBezTo>
                  <a:cubicBezTo>
                    <a:pt x="7717" y="30428"/>
                    <a:pt x="11803" y="32121"/>
                    <a:pt x="16061" y="32121"/>
                  </a:cubicBezTo>
                  <a:cubicBezTo>
                    <a:pt x="20321" y="32121"/>
                    <a:pt x="24406" y="30428"/>
                    <a:pt x="27418" y="27417"/>
                  </a:cubicBezTo>
                  <a:cubicBezTo>
                    <a:pt x="30430" y="24405"/>
                    <a:pt x="32122" y="20319"/>
                    <a:pt x="32122" y="16061"/>
                  </a:cubicBezTo>
                  <a:cubicBezTo>
                    <a:pt x="32122" y="11801"/>
                    <a:pt x="30430" y="7716"/>
                    <a:pt x="27418" y="4704"/>
                  </a:cubicBezTo>
                  <a:cubicBezTo>
                    <a:pt x="24406" y="1692"/>
                    <a:pt x="20321" y="0"/>
                    <a:pt x="160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547239" y="4516645"/>
              <a:ext cx="1375181" cy="1375138"/>
            </a:xfrm>
            <a:custGeom>
              <a:avLst/>
              <a:gdLst/>
              <a:ahLst/>
              <a:cxnLst/>
              <a:rect l="l" t="t" r="r" b="b"/>
              <a:pathLst>
                <a:path w="31637" h="31636" extrusionOk="0">
                  <a:moveTo>
                    <a:pt x="15818" y="1"/>
                  </a:moveTo>
                  <a:cubicBezTo>
                    <a:pt x="11623" y="1"/>
                    <a:pt x="7600" y="1668"/>
                    <a:pt x="4634" y="4635"/>
                  </a:cubicBezTo>
                  <a:cubicBezTo>
                    <a:pt x="1667" y="7601"/>
                    <a:pt x="1" y="11624"/>
                    <a:pt x="1" y="15818"/>
                  </a:cubicBezTo>
                  <a:cubicBezTo>
                    <a:pt x="1" y="20013"/>
                    <a:pt x="1667" y="24037"/>
                    <a:pt x="4634" y="27003"/>
                  </a:cubicBezTo>
                  <a:cubicBezTo>
                    <a:pt x="7600" y="29970"/>
                    <a:pt x="11623" y="31636"/>
                    <a:pt x="15818" y="31636"/>
                  </a:cubicBezTo>
                  <a:cubicBezTo>
                    <a:pt x="20014" y="31636"/>
                    <a:pt x="24037" y="29970"/>
                    <a:pt x="27003" y="27003"/>
                  </a:cubicBezTo>
                  <a:cubicBezTo>
                    <a:pt x="29970" y="24037"/>
                    <a:pt x="31636" y="20013"/>
                    <a:pt x="31636" y="15818"/>
                  </a:cubicBezTo>
                  <a:cubicBezTo>
                    <a:pt x="31636" y="11624"/>
                    <a:pt x="29970" y="7601"/>
                    <a:pt x="27003" y="4635"/>
                  </a:cubicBezTo>
                  <a:cubicBezTo>
                    <a:pt x="24037" y="1668"/>
                    <a:pt x="20014" y="1"/>
                    <a:pt x="15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-718244" y="-118311"/>
            <a:ext cx="10420891" cy="2671943"/>
            <a:chOff x="-718244" y="-118311"/>
            <a:chExt cx="10420891" cy="2671943"/>
          </a:xfrm>
        </p:grpSpPr>
        <p:sp>
          <p:nvSpPr>
            <p:cNvPr id="20" name="Google Shape;20;p2"/>
            <p:cNvSpPr/>
            <p:nvPr/>
          </p:nvSpPr>
          <p:spPr>
            <a:xfrm>
              <a:off x="7983093" y="529597"/>
              <a:ext cx="1719554" cy="846142"/>
            </a:xfrm>
            <a:custGeom>
              <a:avLst/>
              <a:gdLst/>
              <a:ahLst/>
              <a:cxnLst/>
              <a:rect l="l" t="t" r="r" b="b"/>
              <a:pathLst>
                <a:path w="47166" h="23209" extrusionOk="0">
                  <a:moveTo>
                    <a:pt x="22293" y="0"/>
                  </a:moveTo>
                  <a:cubicBezTo>
                    <a:pt x="22202" y="0"/>
                    <a:pt x="22112" y="2"/>
                    <a:pt x="22021" y="4"/>
                  </a:cubicBezTo>
                  <a:cubicBezTo>
                    <a:pt x="18535" y="105"/>
                    <a:pt x="15765" y="2103"/>
                    <a:pt x="15834" y="4469"/>
                  </a:cubicBezTo>
                  <a:cubicBezTo>
                    <a:pt x="15834" y="4475"/>
                    <a:pt x="15835" y="4483"/>
                    <a:pt x="15835" y="4491"/>
                  </a:cubicBezTo>
                  <a:cubicBezTo>
                    <a:pt x="15052" y="4135"/>
                    <a:pt x="14109" y="3927"/>
                    <a:pt x="13094" y="3927"/>
                  </a:cubicBezTo>
                  <a:cubicBezTo>
                    <a:pt x="13020" y="3927"/>
                    <a:pt x="12945" y="3929"/>
                    <a:pt x="12870" y="3931"/>
                  </a:cubicBezTo>
                  <a:cubicBezTo>
                    <a:pt x="10087" y="4011"/>
                    <a:pt x="7874" y="5607"/>
                    <a:pt x="7929" y="7495"/>
                  </a:cubicBezTo>
                  <a:cubicBezTo>
                    <a:pt x="7951" y="8254"/>
                    <a:pt x="8336" y="8945"/>
                    <a:pt x="8971" y="9495"/>
                  </a:cubicBezTo>
                  <a:cubicBezTo>
                    <a:pt x="8772" y="9485"/>
                    <a:pt x="8571" y="9480"/>
                    <a:pt x="8368" y="9480"/>
                  </a:cubicBezTo>
                  <a:cubicBezTo>
                    <a:pt x="8256" y="9480"/>
                    <a:pt x="8143" y="9481"/>
                    <a:pt x="8030" y="9485"/>
                  </a:cubicBezTo>
                  <a:cubicBezTo>
                    <a:pt x="3556" y="9614"/>
                    <a:pt x="1" y="12180"/>
                    <a:pt x="88" y="15215"/>
                  </a:cubicBezTo>
                  <a:cubicBezTo>
                    <a:pt x="173" y="18171"/>
                    <a:pt x="3683" y="20481"/>
                    <a:pt x="7999" y="20481"/>
                  </a:cubicBezTo>
                  <a:cubicBezTo>
                    <a:pt x="8115" y="20481"/>
                    <a:pt x="8231" y="20479"/>
                    <a:pt x="8348" y="20476"/>
                  </a:cubicBezTo>
                  <a:cubicBezTo>
                    <a:pt x="9475" y="20443"/>
                    <a:pt x="10542" y="20256"/>
                    <a:pt x="11510" y="19946"/>
                  </a:cubicBezTo>
                  <a:cubicBezTo>
                    <a:pt x="12642" y="21194"/>
                    <a:pt x="14671" y="22014"/>
                    <a:pt x="16986" y="22014"/>
                  </a:cubicBezTo>
                  <a:cubicBezTo>
                    <a:pt x="17082" y="22014"/>
                    <a:pt x="17178" y="22013"/>
                    <a:pt x="17275" y="22010"/>
                  </a:cubicBezTo>
                  <a:cubicBezTo>
                    <a:pt x="18980" y="21960"/>
                    <a:pt x="20522" y="21476"/>
                    <a:pt x="21672" y="20722"/>
                  </a:cubicBezTo>
                  <a:cubicBezTo>
                    <a:pt x="22479" y="22186"/>
                    <a:pt x="24550" y="23208"/>
                    <a:pt x="26978" y="23208"/>
                  </a:cubicBezTo>
                  <a:cubicBezTo>
                    <a:pt x="27062" y="23208"/>
                    <a:pt x="27146" y="23207"/>
                    <a:pt x="27231" y="23205"/>
                  </a:cubicBezTo>
                  <a:cubicBezTo>
                    <a:pt x="29168" y="23149"/>
                    <a:pt x="30864" y="22454"/>
                    <a:pt x="31890" y="21434"/>
                  </a:cubicBezTo>
                  <a:cubicBezTo>
                    <a:pt x="32451" y="21593"/>
                    <a:pt x="33066" y="21681"/>
                    <a:pt x="33713" y="21681"/>
                  </a:cubicBezTo>
                  <a:cubicBezTo>
                    <a:pt x="33784" y="21681"/>
                    <a:pt x="33855" y="21680"/>
                    <a:pt x="33927" y="21678"/>
                  </a:cubicBezTo>
                  <a:cubicBezTo>
                    <a:pt x="35878" y="21622"/>
                    <a:pt x="37535" y="20786"/>
                    <a:pt x="38263" y="19633"/>
                  </a:cubicBezTo>
                  <a:cubicBezTo>
                    <a:pt x="39001" y="19842"/>
                    <a:pt x="39812" y="19958"/>
                    <a:pt x="40662" y="19958"/>
                  </a:cubicBezTo>
                  <a:cubicBezTo>
                    <a:pt x="40750" y="19958"/>
                    <a:pt x="40839" y="19957"/>
                    <a:pt x="40928" y="19955"/>
                  </a:cubicBezTo>
                  <a:cubicBezTo>
                    <a:pt x="44404" y="19854"/>
                    <a:pt x="47166" y="17861"/>
                    <a:pt x="47097" y="15504"/>
                  </a:cubicBezTo>
                  <a:cubicBezTo>
                    <a:pt x="47045" y="13671"/>
                    <a:pt x="45295" y="12156"/>
                    <a:pt x="42884" y="11622"/>
                  </a:cubicBezTo>
                  <a:cubicBezTo>
                    <a:pt x="43267" y="11122"/>
                    <a:pt x="43477" y="10553"/>
                    <a:pt x="43460" y="9956"/>
                  </a:cubicBezTo>
                  <a:cubicBezTo>
                    <a:pt x="43407" y="8117"/>
                    <a:pt x="41224" y="6679"/>
                    <a:pt x="38538" y="6679"/>
                  </a:cubicBezTo>
                  <a:cubicBezTo>
                    <a:pt x="38466" y="6679"/>
                    <a:pt x="38393" y="6680"/>
                    <a:pt x="38320" y="6682"/>
                  </a:cubicBezTo>
                  <a:cubicBezTo>
                    <a:pt x="37675" y="6700"/>
                    <a:pt x="37034" y="6804"/>
                    <a:pt x="36417" y="6993"/>
                  </a:cubicBezTo>
                  <a:cubicBezTo>
                    <a:pt x="36501" y="6734"/>
                    <a:pt x="36541" y="6463"/>
                    <a:pt x="36533" y="6193"/>
                  </a:cubicBezTo>
                  <a:cubicBezTo>
                    <a:pt x="36480" y="4354"/>
                    <a:pt x="34298" y="2916"/>
                    <a:pt x="31615" y="2916"/>
                  </a:cubicBezTo>
                  <a:cubicBezTo>
                    <a:pt x="31542" y="2916"/>
                    <a:pt x="31468" y="2917"/>
                    <a:pt x="31394" y="2920"/>
                  </a:cubicBezTo>
                  <a:cubicBezTo>
                    <a:pt x="30270" y="2951"/>
                    <a:pt x="29239" y="3231"/>
                    <a:pt x="28412" y="3678"/>
                  </a:cubicBezTo>
                  <a:cubicBezTo>
                    <a:pt x="28045" y="1583"/>
                    <a:pt x="25445" y="0"/>
                    <a:pt x="222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284770" y="1964114"/>
              <a:ext cx="1197993" cy="589518"/>
            </a:xfrm>
            <a:custGeom>
              <a:avLst/>
              <a:gdLst/>
              <a:ahLst/>
              <a:cxnLst/>
              <a:rect l="l" t="t" r="r" b="b"/>
              <a:pathLst>
                <a:path w="32860" h="16170" extrusionOk="0">
                  <a:moveTo>
                    <a:pt x="15533" y="1"/>
                  </a:moveTo>
                  <a:cubicBezTo>
                    <a:pt x="15470" y="1"/>
                    <a:pt x="15406" y="2"/>
                    <a:pt x="15342" y="4"/>
                  </a:cubicBezTo>
                  <a:cubicBezTo>
                    <a:pt x="12914" y="74"/>
                    <a:pt x="10983" y="1467"/>
                    <a:pt x="11032" y="3114"/>
                  </a:cubicBezTo>
                  <a:cubicBezTo>
                    <a:pt x="11032" y="3119"/>
                    <a:pt x="11032" y="3124"/>
                    <a:pt x="11033" y="3129"/>
                  </a:cubicBezTo>
                  <a:cubicBezTo>
                    <a:pt x="10485" y="2880"/>
                    <a:pt x="9826" y="2736"/>
                    <a:pt x="9116" y="2736"/>
                  </a:cubicBezTo>
                  <a:cubicBezTo>
                    <a:pt x="9067" y="2736"/>
                    <a:pt x="9017" y="2737"/>
                    <a:pt x="8967" y="2739"/>
                  </a:cubicBezTo>
                  <a:cubicBezTo>
                    <a:pt x="7027" y="2795"/>
                    <a:pt x="5487" y="3906"/>
                    <a:pt x="5525" y="5223"/>
                  </a:cubicBezTo>
                  <a:cubicBezTo>
                    <a:pt x="5540" y="5752"/>
                    <a:pt x="5809" y="6233"/>
                    <a:pt x="6250" y="6616"/>
                  </a:cubicBezTo>
                  <a:cubicBezTo>
                    <a:pt x="6107" y="6609"/>
                    <a:pt x="5962" y="6605"/>
                    <a:pt x="5815" y="6605"/>
                  </a:cubicBezTo>
                  <a:cubicBezTo>
                    <a:pt x="5742" y="6605"/>
                    <a:pt x="5669" y="6606"/>
                    <a:pt x="5595" y="6608"/>
                  </a:cubicBezTo>
                  <a:cubicBezTo>
                    <a:pt x="2479" y="6698"/>
                    <a:pt x="1" y="8486"/>
                    <a:pt x="62" y="10600"/>
                  </a:cubicBezTo>
                  <a:cubicBezTo>
                    <a:pt x="121" y="12658"/>
                    <a:pt x="2566" y="14269"/>
                    <a:pt x="5571" y="14269"/>
                  </a:cubicBezTo>
                  <a:cubicBezTo>
                    <a:pt x="5653" y="14269"/>
                    <a:pt x="5734" y="14268"/>
                    <a:pt x="5816" y="14266"/>
                  </a:cubicBezTo>
                  <a:cubicBezTo>
                    <a:pt x="6564" y="14247"/>
                    <a:pt x="7306" y="14122"/>
                    <a:pt x="8019" y="13897"/>
                  </a:cubicBezTo>
                  <a:cubicBezTo>
                    <a:pt x="8807" y="14767"/>
                    <a:pt x="10221" y="15338"/>
                    <a:pt x="11834" y="15338"/>
                  </a:cubicBezTo>
                  <a:cubicBezTo>
                    <a:pt x="11901" y="15338"/>
                    <a:pt x="11968" y="15337"/>
                    <a:pt x="12035" y="15335"/>
                  </a:cubicBezTo>
                  <a:cubicBezTo>
                    <a:pt x="13225" y="15301"/>
                    <a:pt x="14298" y="14963"/>
                    <a:pt x="15098" y="14437"/>
                  </a:cubicBezTo>
                  <a:cubicBezTo>
                    <a:pt x="15660" y="15457"/>
                    <a:pt x="17104" y="16170"/>
                    <a:pt x="18797" y="16170"/>
                  </a:cubicBezTo>
                  <a:cubicBezTo>
                    <a:pt x="18855" y="16170"/>
                    <a:pt x="18913" y="16169"/>
                    <a:pt x="18972" y="16167"/>
                  </a:cubicBezTo>
                  <a:cubicBezTo>
                    <a:pt x="20321" y="16128"/>
                    <a:pt x="21503" y="15644"/>
                    <a:pt x="22218" y="14933"/>
                  </a:cubicBezTo>
                  <a:cubicBezTo>
                    <a:pt x="22630" y="15048"/>
                    <a:pt x="23056" y="15106"/>
                    <a:pt x="23484" y="15106"/>
                  </a:cubicBezTo>
                  <a:cubicBezTo>
                    <a:pt x="23535" y="15106"/>
                    <a:pt x="23585" y="15105"/>
                    <a:pt x="23636" y="15104"/>
                  </a:cubicBezTo>
                  <a:cubicBezTo>
                    <a:pt x="24996" y="15064"/>
                    <a:pt x="26151" y="14482"/>
                    <a:pt x="26657" y="13679"/>
                  </a:cubicBezTo>
                  <a:cubicBezTo>
                    <a:pt x="27197" y="13829"/>
                    <a:pt x="27755" y="13906"/>
                    <a:pt x="28316" y="13906"/>
                  </a:cubicBezTo>
                  <a:cubicBezTo>
                    <a:pt x="28382" y="13906"/>
                    <a:pt x="28448" y="13905"/>
                    <a:pt x="28514" y="13903"/>
                  </a:cubicBezTo>
                  <a:cubicBezTo>
                    <a:pt x="30935" y="13833"/>
                    <a:pt x="32859" y="12444"/>
                    <a:pt x="32812" y="10802"/>
                  </a:cubicBezTo>
                  <a:cubicBezTo>
                    <a:pt x="32775" y="9525"/>
                    <a:pt x="31557" y="8470"/>
                    <a:pt x="29878" y="8098"/>
                  </a:cubicBezTo>
                  <a:cubicBezTo>
                    <a:pt x="30144" y="7749"/>
                    <a:pt x="30291" y="7353"/>
                    <a:pt x="30278" y="6936"/>
                  </a:cubicBezTo>
                  <a:cubicBezTo>
                    <a:pt x="30241" y="5656"/>
                    <a:pt x="28722" y="4654"/>
                    <a:pt x="26853" y="4654"/>
                  </a:cubicBezTo>
                  <a:cubicBezTo>
                    <a:pt x="26801" y="4654"/>
                    <a:pt x="26750" y="4655"/>
                    <a:pt x="26698" y="4657"/>
                  </a:cubicBezTo>
                  <a:cubicBezTo>
                    <a:pt x="26247" y="4668"/>
                    <a:pt x="25802" y="4741"/>
                    <a:pt x="25372" y="4873"/>
                  </a:cubicBezTo>
                  <a:cubicBezTo>
                    <a:pt x="25431" y="4692"/>
                    <a:pt x="25458" y="4504"/>
                    <a:pt x="25452" y="4315"/>
                  </a:cubicBezTo>
                  <a:cubicBezTo>
                    <a:pt x="25415" y="3035"/>
                    <a:pt x="23896" y="2033"/>
                    <a:pt x="22027" y="2033"/>
                  </a:cubicBezTo>
                  <a:cubicBezTo>
                    <a:pt x="21975" y="2033"/>
                    <a:pt x="21924" y="2034"/>
                    <a:pt x="21872" y="2035"/>
                  </a:cubicBezTo>
                  <a:cubicBezTo>
                    <a:pt x="21089" y="2057"/>
                    <a:pt x="20371" y="2253"/>
                    <a:pt x="19796" y="2563"/>
                  </a:cubicBezTo>
                  <a:cubicBezTo>
                    <a:pt x="19540" y="1104"/>
                    <a:pt x="17729" y="1"/>
                    <a:pt x="15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718244" y="-118311"/>
              <a:ext cx="1440217" cy="708661"/>
            </a:xfrm>
            <a:custGeom>
              <a:avLst/>
              <a:gdLst/>
              <a:ahLst/>
              <a:cxnLst/>
              <a:rect l="l" t="t" r="r" b="b"/>
              <a:pathLst>
                <a:path w="39504" h="19438" extrusionOk="0">
                  <a:moveTo>
                    <a:pt x="18672" y="1"/>
                  </a:moveTo>
                  <a:cubicBezTo>
                    <a:pt x="18596" y="1"/>
                    <a:pt x="18520" y="2"/>
                    <a:pt x="18444" y="4"/>
                  </a:cubicBezTo>
                  <a:cubicBezTo>
                    <a:pt x="15525" y="88"/>
                    <a:pt x="13204" y="1762"/>
                    <a:pt x="13262" y="3742"/>
                  </a:cubicBezTo>
                  <a:cubicBezTo>
                    <a:pt x="13262" y="3749"/>
                    <a:pt x="13263" y="3755"/>
                    <a:pt x="13263" y="3761"/>
                  </a:cubicBezTo>
                  <a:cubicBezTo>
                    <a:pt x="12605" y="3462"/>
                    <a:pt x="11815" y="3289"/>
                    <a:pt x="10963" y="3289"/>
                  </a:cubicBezTo>
                  <a:cubicBezTo>
                    <a:pt x="10902" y="3289"/>
                    <a:pt x="10841" y="3290"/>
                    <a:pt x="10780" y="3292"/>
                  </a:cubicBezTo>
                  <a:cubicBezTo>
                    <a:pt x="8448" y="3359"/>
                    <a:pt x="6595" y="4696"/>
                    <a:pt x="6641" y="6277"/>
                  </a:cubicBezTo>
                  <a:cubicBezTo>
                    <a:pt x="6660" y="6914"/>
                    <a:pt x="6983" y="7492"/>
                    <a:pt x="7513" y="7953"/>
                  </a:cubicBezTo>
                  <a:cubicBezTo>
                    <a:pt x="7345" y="7944"/>
                    <a:pt x="7174" y="7940"/>
                    <a:pt x="7002" y="7940"/>
                  </a:cubicBezTo>
                  <a:cubicBezTo>
                    <a:pt x="6910" y="7940"/>
                    <a:pt x="6818" y="7941"/>
                    <a:pt x="6726" y="7944"/>
                  </a:cubicBezTo>
                  <a:cubicBezTo>
                    <a:pt x="2979" y="8052"/>
                    <a:pt x="1" y="10202"/>
                    <a:pt x="75" y="12742"/>
                  </a:cubicBezTo>
                  <a:cubicBezTo>
                    <a:pt x="146" y="15216"/>
                    <a:pt x="3084" y="17153"/>
                    <a:pt x="6697" y="17153"/>
                  </a:cubicBezTo>
                  <a:cubicBezTo>
                    <a:pt x="6795" y="17153"/>
                    <a:pt x="6894" y="17151"/>
                    <a:pt x="6993" y="17148"/>
                  </a:cubicBezTo>
                  <a:cubicBezTo>
                    <a:pt x="7936" y="17121"/>
                    <a:pt x="8831" y="16964"/>
                    <a:pt x="9640" y="16704"/>
                  </a:cubicBezTo>
                  <a:cubicBezTo>
                    <a:pt x="10589" y="17751"/>
                    <a:pt x="12291" y="18438"/>
                    <a:pt x="14232" y="18438"/>
                  </a:cubicBezTo>
                  <a:cubicBezTo>
                    <a:pt x="14310" y="18438"/>
                    <a:pt x="14389" y="18436"/>
                    <a:pt x="14469" y="18434"/>
                  </a:cubicBezTo>
                  <a:cubicBezTo>
                    <a:pt x="15899" y="18392"/>
                    <a:pt x="17188" y="17986"/>
                    <a:pt x="18151" y="17354"/>
                  </a:cubicBezTo>
                  <a:cubicBezTo>
                    <a:pt x="18828" y="18582"/>
                    <a:pt x="20563" y="19437"/>
                    <a:pt x="22597" y="19437"/>
                  </a:cubicBezTo>
                  <a:cubicBezTo>
                    <a:pt x="22667" y="19437"/>
                    <a:pt x="22737" y="19436"/>
                    <a:pt x="22807" y="19434"/>
                  </a:cubicBezTo>
                  <a:cubicBezTo>
                    <a:pt x="24430" y="19387"/>
                    <a:pt x="25850" y="18806"/>
                    <a:pt x="26709" y="17951"/>
                  </a:cubicBezTo>
                  <a:cubicBezTo>
                    <a:pt x="27204" y="18089"/>
                    <a:pt x="27714" y="18159"/>
                    <a:pt x="28227" y="18159"/>
                  </a:cubicBezTo>
                  <a:cubicBezTo>
                    <a:pt x="28290" y="18159"/>
                    <a:pt x="28353" y="18158"/>
                    <a:pt x="28415" y="18156"/>
                  </a:cubicBezTo>
                  <a:cubicBezTo>
                    <a:pt x="30050" y="18109"/>
                    <a:pt x="31438" y="17409"/>
                    <a:pt x="32047" y="16443"/>
                  </a:cubicBezTo>
                  <a:cubicBezTo>
                    <a:pt x="32663" y="16618"/>
                    <a:pt x="33340" y="16715"/>
                    <a:pt x="34052" y="16715"/>
                  </a:cubicBezTo>
                  <a:cubicBezTo>
                    <a:pt x="34127" y="16715"/>
                    <a:pt x="34203" y="16714"/>
                    <a:pt x="34279" y="16712"/>
                  </a:cubicBezTo>
                  <a:cubicBezTo>
                    <a:pt x="37190" y="16628"/>
                    <a:pt x="39503" y="14959"/>
                    <a:pt x="39446" y="12985"/>
                  </a:cubicBezTo>
                  <a:cubicBezTo>
                    <a:pt x="39400" y="11448"/>
                    <a:pt x="37935" y="10181"/>
                    <a:pt x="35916" y="9732"/>
                  </a:cubicBezTo>
                  <a:cubicBezTo>
                    <a:pt x="36237" y="9314"/>
                    <a:pt x="36414" y="8838"/>
                    <a:pt x="36398" y="8338"/>
                  </a:cubicBezTo>
                  <a:cubicBezTo>
                    <a:pt x="36354" y="6799"/>
                    <a:pt x="34525" y="5594"/>
                    <a:pt x="32277" y="5594"/>
                  </a:cubicBezTo>
                  <a:cubicBezTo>
                    <a:pt x="32216" y="5594"/>
                    <a:pt x="32155" y="5595"/>
                    <a:pt x="32094" y="5597"/>
                  </a:cubicBezTo>
                  <a:cubicBezTo>
                    <a:pt x="31553" y="5611"/>
                    <a:pt x="31018" y="5699"/>
                    <a:pt x="30500" y="5856"/>
                  </a:cubicBezTo>
                  <a:cubicBezTo>
                    <a:pt x="30570" y="5640"/>
                    <a:pt x="30603" y="5414"/>
                    <a:pt x="30597" y="5186"/>
                  </a:cubicBezTo>
                  <a:cubicBezTo>
                    <a:pt x="30552" y="3647"/>
                    <a:pt x="28725" y="2442"/>
                    <a:pt x="26476" y="2442"/>
                  </a:cubicBezTo>
                  <a:cubicBezTo>
                    <a:pt x="26416" y="2442"/>
                    <a:pt x="26355" y="2443"/>
                    <a:pt x="26293" y="2445"/>
                  </a:cubicBezTo>
                  <a:cubicBezTo>
                    <a:pt x="25352" y="2472"/>
                    <a:pt x="24488" y="2707"/>
                    <a:pt x="23797" y="3081"/>
                  </a:cubicBezTo>
                  <a:cubicBezTo>
                    <a:pt x="23489" y="1326"/>
                    <a:pt x="21311" y="1"/>
                    <a:pt x="18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-7950" y="-15750"/>
            <a:ext cx="8517600" cy="128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48525" y="511550"/>
            <a:ext cx="650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1168075" y="2761125"/>
            <a:ext cx="3003900" cy="19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4972025" y="2761125"/>
            <a:ext cx="3003900" cy="19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/>
          <p:nvPr/>
        </p:nvSpPr>
        <p:spPr>
          <a:xfrm>
            <a:off x="-16450" y="4065425"/>
            <a:ext cx="9144000" cy="108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1889850" y="2297950"/>
            <a:ext cx="5364300" cy="19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mfortaa Regular"/>
              <a:buNone/>
              <a:defRPr sz="2400">
                <a:latin typeface="Comfortaa Regular"/>
                <a:ea typeface="Comfortaa Regular"/>
                <a:cs typeface="Comfortaa Regular"/>
                <a:sym typeface="Comfortaa Regular"/>
              </a:defRPr>
            </a:lvl1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045300" y="4133375"/>
            <a:ext cx="305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None/>
              <a:defRPr sz="16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_AND_BODY_2">
    <p:bg>
      <p:bgPr>
        <a:solidFill>
          <a:schemeClr val="accen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/>
          <p:nvPr/>
        </p:nvSpPr>
        <p:spPr>
          <a:xfrm>
            <a:off x="-7950" y="-15750"/>
            <a:ext cx="8517600" cy="128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748525" y="511550"/>
            <a:ext cx="650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>
            <a:off x="748525" y="1361525"/>
            <a:ext cx="7116900" cy="28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TITLE_AND_BODY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-7950" y="-15750"/>
            <a:ext cx="8517600" cy="128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748525" y="511550"/>
            <a:ext cx="650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ubTitle" idx="1"/>
          </p:nvPr>
        </p:nvSpPr>
        <p:spPr>
          <a:xfrm>
            <a:off x="1483450" y="3819175"/>
            <a:ext cx="2524500" cy="9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483450" y="3246475"/>
            <a:ext cx="25245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3"/>
          </p:nvPr>
        </p:nvSpPr>
        <p:spPr>
          <a:xfrm>
            <a:off x="5136025" y="3819175"/>
            <a:ext cx="2524500" cy="9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4"/>
          </p:nvPr>
        </p:nvSpPr>
        <p:spPr>
          <a:xfrm>
            <a:off x="5136025" y="3246475"/>
            <a:ext cx="25245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TITLE_AND_BODY_1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/>
          <p:nvPr/>
        </p:nvSpPr>
        <p:spPr>
          <a:xfrm>
            <a:off x="0" y="2761450"/>
            <a:ext cx="9152400" cy="238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title"/>
          </p:nvPr>
        </p:nvSpPr>
        <p:spPr>
          <a:xfrm>
            <a:off x="748525" y="511550"/>
            <a:ext cx="650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subTitle" idx="1"/>
          </p:nvPr>
        </p:nvSpPr>
        <p:spPr>
          <a:xfrm>
            <a:off x="971400" y="3744200"/>
            <a:ext cx="2084400" cy="8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title" idx="2"/>
          </p:nvPr>
        </p:nvSpPr>
        <p:spPr>
          <a:xfrm>
            <a:off x="971400" y="3171500"/>
            <a:ext cx="2084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ubTitle" idx="3"/>
          </p:nvPr>
        </p:nvSpPr>
        <p:spPr>
          <a:xfrm>
            <a:off x="3529800" y="3744200"/>
            <a:ext cx="2084400" cy="8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title" idx="4"/>
          </p:nvPr>
        </p:nvSpPr>
        <p:spPr>
          <a:xfrm>
            <a:off x="3529800" y="3171500"/>
            <a:ext cx="2084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subTitle" idx="5"/>
          </p:nvPr>
        </p:nvSpPr>
        <p:spPr>
          <a:xfrm>
            <a:off x="6088200" y="3744200"/>
            <a:ext cx="2084400" cy="8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title" idx="6"/>
          </p:nvPr>
        </p:nvSpPr>
        <p:spPr>
          <a:xfrm>
            <a:off x="6088200" y="3171500"/>
            <a:ext cx="2084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MAIN_POINT_1">
    <p:bg>
      <p:bgPr>
        <a:solidFill>
          <a:schemeClr val="accen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1685400" y="2750800"/>
            <a:ext cx="5773200" cy="126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1"/>
          </p:nvPr>
        </p:nvSpPr>
        <p:spPr>
          <a:xfrm>
            <a:off x="2131500" y="3895675"/>
            <a:ext cx="4881000" cy="9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0" y="-4050"/>
            <a:ext cx="576000" cy="515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8568000" y="-4050"/>
            <a:ext cx="576000" cy="515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7306104" y="786300"/>
            <a:ext cx="1968591" cy="968686"/>
          </a:xfrm>
          <a:custGeom>
            <a:avLst/>
            <a:gdLst/>
            <a:ahLst/>
            <a:cxnLst/>
            <a:rect l="l" t="t" r="r" b="b"/>
            <a:pathLst>
              <a:path w="47166" h="23209" extrusionOk="0">
                <a:moveTo>
                  <a:pt x="22293" y="0"/>
                </a:moveTo>
                <a:cubicBezTo>
                  <a:pt x="22202" y="0"/>
                  <a:pt x="22112" y="2"/>
                  <a:pt x="22021" y="4"/>
                </a:cubicBezTo>
                <a:cubicBezTo>
                  <a:pt x="18535" y="105"/>
                  <a:pt x="15765" y="2103"/>
                  <a:pt x="15834" y="4469"/>
                </a:cubicBezTo>
                <a:cubicBezTo>
                  <a:pt x="15834" y="4475"/>
                  <a:pt x="15835" y="4483"/>
                  <a:pt x="15835" y="4491"/>
                </a:cubicBezTo>
                <a:cubicBezTo>
                  <a:pt x="15052" y="4135"/>
                  <a:pt x="14109" y="3927"/>
                  <a:pt x="13094" y="3927"/>
                </a:cubicBezTo>
                <a:cubicBezTo>
                  <a:pt x="13020" y="3927"/>
                  <a:pt x="12945" y="3929"/>
                  <a:pt x="12870" y="3931"/>
                </a:cubicBezTo>
                <a:cubicBezTo>
                  <a:pt x="10087" y="4011"/>
                  <a:pt x="7874" y="5607"/>
                  <a:pt x="7929" y="7495"/>
                </a:cubicBezTo>
                <a:cubicBezTo>
                  <a:pt x="7951" y="8254"/>
                  <a:pt x="8336" y="8945"/>
                  <a:pt x="8971" y="9495"/>
                </a:cubicBezTo>
                <a:cubicBezTo>
                  <a:pt x="8772" y="9485"/>
                  <a:pt x="8571" y="9480"/>
                  <a:pt x="8368" y="9480"/>
                </a:cubicBezTo>
                <a:cubicBezTo>
                  <a:pt x="8256" y="9480"/>
                  <a:pt x="8143" y="9481"/>
                  <a:pt x="8030" y="9485"/>
                </a:cubicBezTo>
                <a:cubicBezTo>
                  <a:pt x="3556" y="9614"/>
                  <a:pt x="1" y="12180"/>
                  <a:pt x="88" y="15215"/>
                </a:cubicBezTo>
                <a:cubicBezTo>
                  <a:pt x="173" y="18171"/>
                  <a:pt x="3683" y="20481"/>
                  <a:pt x="7999" y="20481"/>
                </a:cubicBezTo>
                <a:cubicBezTo>
                  <a:pt x="8115" y="20481"/>
                  <a:pt x="8231" y="20479"/>
                  <a:pt x="8348" y="20476"/>
                </a:cubicBezTo>
                <a:cubicBezTo>
                  <a:pt x="9475" y="20443"/>
                  <a:pt x="10542" y="20256"/>
                  <a:pt x="11510" y="19946"/>
                </a:cubicBezTo>
                <a:cubicBezTo>
                  <a:pt x="12642" y="21194"/>
                  <a:pt x="14671" y="22014"/>
                  <a:pt x="16986" y="22014"/>
                </a:cubicBezTo>
                <a:cubicBezTo>
                  <a:pt x="17082" y="22014"/>
                  <a:pt x="17178" y="22013"/>
                  <a:pt x="17275" y="22010"/>
                </a:cubicBezTo>
                <a:cubicBezTo>
                  <a:pt x="18980" y="21960"/>
                  <a:pt x="20522" y="21476"/>
                  <a:pt x="21672" y="20722"/>
                </a:cubicBezTo>
                <a:cubicBezTo>
                  <a:pt x="22479" y="22186"/>
                  <a:pt x="24550" y="23208"/>
                  <a:pt x="26978" y="23208"/>
                </a:cubicBezTo>
                <a:cubicBezTo>
                  <a:pt x="27062" y="23208"/>
                  <a:pt x="27146" y="23207"/>
                  <a:pt x="27231" y="23205"/>
                </a:cubicBezTo>
                <a:cubicBezTo>
                  <a:pt x="29168" y="23149"/>
                  <a:pt x="30864" y="22454"/>
                  <a:pt x="31890" y="21434"/>
                </a:cubicBezTo>
                <a:cubicBezTo>
                  <a:pt x="32451" y="21593"/>
                  <a:pt x="33066" y="21681"/>
                  <a:pt x="33713" y="21681"/>
                </a:cubicBezTo>
                <a:cubicBezTo>
                  <a:pt x="33784" y="21681"/>
                  <a:pt x="33855" y="21680"/>
                  <a:pt x="33927" y="21678"/>
                </a:cubicBezTo>
                <a:cubicBezTo>
                  <a:pt x="35878" y="21622"/>
                  <a:pt x="37535" y="20786"/>
                  <a:pt x="38263" y="19633"/>
                </a:cubicBezTo>
                <a:cubicBezTo>
                  <a:pt x="39001" y="19842"/>
                  <a:pt x="39812" y="19958"/>
                  <a:pt x="40662" y="19958"/>
                </a:cubicBezTo>
                <a:cubicBezTo>
                  <a:pt x="40750" y="19958"/>
                  <a:pt x="40839" y="19957"/>
                  <a:pt x="40928" y="19955"/>
                </a:cubicBezTo>
                <a:cubicBezTo>
                  <a:pt x="44404" y="19854"/>
                  <a:pt x="47166" y="17861"/>
                  <a:pt x="47097" y="15504"/>
                </a:cubicBezTo>
                <a:cubicBezTo>
                  <a:pt x="47045" y="13671"/>
                  <a:pt x="45295" y="12156"/>
                  <a:pt x="42884" y="11622"/>
                </a:cubicBezTo>
                <a:cubicBezTo>
                  <a:pt x="43267" y="11122"/>
                  <a:pt x="43477" y="10553"/>
                  <a:pt x="43460" y="9956"/>
                </a:cubicBezTo>
                <a:cubicBezTo>
                  <a:pt x="43407" y="8117"/>
                  <a:pt x="41224" y="6679"/>
                  <a:pt x="38538" y="6679"/>
                </a:cubicBezTo>
                <a:cubicBezTo>
                  <a:pt x="38466" y="6679"/>
                  <a:pt x="38393" y="6680"/>
                  <a:pt x="38320" y="6682"/>
                </a:cubicBezTo>
                <a:cubicBezTo>
                  <a:pt x="37675" y="6700"/>
                  <a:pt x="37034" y="6804"/>
                  <a:pt x="36417" y="6993"/>
                </a:cubicBezTo>
                <a:cubicBezTo>
                  <a:pt x="36501" y="6734"/>
                  <a:pt x="36541" y="6463"/>
                  <a:pt x="36533" y="6193"/>
                </a:cubicBezTo>
                <a:cubicBezTo>
                  <a:pt x="36480" y="4354"/>
                  <a:pt x="34298" y="2916"/>
                  <a:pt x="31615" y="2916"/>
                </a:cubicBezTo>
                <a:cubicBezTo>
                  <a:pt x="31542" y="2916"/>
                  <a:pt x="31468" y="2917"/>
                  <a:pt x="31394" y="2920"/>
                </a:cubicBezTo>
                <a:cubicBezTo>
                  <a:pt x="30270" y="2951"/>
                  <a:pt x="29239" y="3231"/>
                  <a:pt x="28412" y="3678"/>
                </a:cubicBezTo>
                <a:cubicBezTo>
                  <a:pt x="28045" y="1583"/>
                  <a:pt x="25445" y="0"/>
                  <a:pt x="22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-133446" y="1905525"/>
            <a:ext cx="1968591" cy="968686"/>
          </a:xfrm>
          <a:custGeom>
            <a:avLst/>
            <a:gdLst/>
            <a:ahLst/>
            <a:cxnLst/>
            <a:rect l="l" t="t" r="r" b="b"/>
            <a:pathLst>
              <a:path w="47166" h="23209" extrusionOk="0">
                <a:moveTo>
                  <a:pt x="22293" y="0"/>
                </a:moveTo>
                <a:cubicBezTo>
                  <a:pt x="22202" y="0"/>
                  <a:pt x="22112" y="2"/>
                  <a:pt x="22021" y="4"/>
                </a:cubicBezTo>
                <a:cubicBezTo>
                  <a:pt x="18535" y="105"/>
                  <a:pt x="15765" y="2103"/>
                  <a:pt x="15834" y="4469"/>
                </a:cubicBezTo>
                <a:cubicBezTo>
                  <a:pt x="15834" y="4475"/>
                  <a:pt x="15835" y="4483"/>
                  <a:pt x="15835" y="4491"/>
                </a:cubicBezTo>
                <a:cubicBezTo>
                  <a:pt x="15052" y="4135"/>
                  <a:pt x="14109" y="3927"/>
                  <a:pt x="13094" y="3927"/>
                </a:cubicBezTo>
                <a:cubicBezTo>
                  <a:pt x="13020" y="3927"/>
                  <a:pt x="12945" y="3929"/>
                  <a:pt x="12870" y="3931"/>
                </a:cubicBezTo>
                <a:cubicBezTo>
                  <a:pt x="10087" y="4011"/>
                  <a:pt x="7874" y="5607"/>
                  <a:pt x="7929" y="7495"/>
                </a:cubicBezTo>
                <a:cubicBezTo>
                  <a:pt x="7951" y="8254"/>
                  <a:pt x="8336" y="8945"/>
                  <a:pt x="8971" y="9495"/>
                </a:cubicBezTo>
                <a:cubicBezTo>
                  <a:pt x="8772" y="9485"/>
                  <a:pt x="8571" y="9480"/>
                  <a:pt x="8368" y="9480"/>
                </a:cubicBezTo>
                <a:cubicBezTo>
                  <a:pt x="8256" y="9480"/>
                  <a:pt x="8143" y="9481"/>
                  <a:pt x="8030" y="9485"/>
                </a:cubicBezTo>
                <a:cubicBezTo>
                  <a:pt x="3556" y="9614"/>
                  <a:pt x="1" y="12180"/>
                  <a:pt x="88" y="15215"/>
                </a:cubicBezTo>
                <a:cubicBezTo>
                  <a:pt x="173" y="18171"/>
                  <a:pt x="3683" y="20481"/>
                  <a:pt x="7999" y="20481"/>
                </a:cubicBezTo>
                <a:cubicBezTo>
                  <a:pt x="8115" y="20481"/>
                  <a:pt x="8231" y="20479"/>
                  <a:pt x="8348" y="20476"/>
                </a:cubicBezTo>
                <a:cubicBezTo>
                  <a:pt x="9475" y="20443"/>
                  <a:pt x="10542" y="20256"/>
                  <a:pt x="11510" y="19946"/>
                </a:cubicBezTo>
                <a:cubicBezTo>
                  <a:pt x="12642" y="21194"/>
                  <a:pt x="14671" y="22014"/>
                  <a:pt x="16986" y="22014"/>
                </a:cubicBezTo>
                <a:cubicBezTo>
                  <a:pt x="17082" y="22014"/>
                  <a:pt x="17178" y="22013"/>
                  <a:pt x="17275" y="22010"/>
                </a:cubicBezTo>
                <a:cubicBezTo>
                  <a:pt x="18980" y="21960"/>
                  <a:pt x="20522" y="21476"/>
                  <a:pt x="21672" y="20722"/>
                </a:cubicBezTo>
                <a:cubicBezTo>
                  <a:pt x="22479" y="22186"/>
                  <a:pt x="24550" y="23208"/>
                  <a:pt x="26978" y="23208"/>
                </a:cubicBezTo>
                <a:cubicBezTo>
                  <a:pt x="27062" y="23208"/>
                  <a:pt x="27146" y="23207"/>
                  <a:pt x="27231" y="23205"/>
                </a:cubicBezTo>
                <a:cubicBezTo>
                  <a:pt x="29168" y="23149"/>
                  <a:pt x="30864" y="22454"/>
                  <a:pt x="31890" y="21434"/>
                </a:cubicBezTo>
                <a:cubicBezTo>
                  <a:pt x="32451" y="21593"/>
                  <a:pt x="33066" y="21681"/>
                  <a:pt x="33713" y="21681"/>
                </a:cubicBezTo>
                <a:cubicBezTo>
                  <a:pt x="33784" y="21681"/>
                  <a:pt x="33855" y="21680"/>
                  <a:pt x="33927" y="21678"/>
                </a:cubicBezTo>
                <a:cubicBezTo>
                  <a:pt x="35878" y="21622"/>
                  <a:pt x="37535" y="20786"/>
                  <a:pt x="38263" y="19633"/>
                </a:cubicBezTo>
                <a:cubicBezTo>
                  <a:pt x="39001" y="19842"/>
                  <a:pt x="39812" y="19958"/>
                  <a:pt x="40662" y="19958"/>
                </a:cubicBezTo>
                <a:cubicBezTo>
                  <a:pt x="40750" y="19958"/>
                  <a:pt x="40839" y="19957"/>
                  <a:pt x="40928" y="19955"/>
                </a:cubicBezTo>
                <a:cubicBezTo>
                  <a:pt x="44404" y="19854"/>
                  <a:pt x="47166" y="17861"/>
                  <a:pt x="47097" y="15504"/>
                </a:cubicBezTo>
                <a:cubicBezTo>
                  <a:pt x="47045" y="13671"/>
                  <a:pt x="45295" y="12156"/>
                  <a:pt x="42884" y="11622"/>
                </a:cubicBezTo>
                <a:cubicBezTo>
                  <a:pt x="43267" y="11122"/>
                  <a:pt x="43477" y="10553"/>
                  <a:pt x="43460" y="9956"/>
                </a:cubicBezTo>
                <a:cubicBezTo>
                  <a:pt x="43407" y="8117"/>
                  <a:pt x="41224" y="6679"/>
                  <a:pt x="38538" y="6679"/>
                </a:cubicBezTo>
                <a:cubicBezTo>
                  <a:pt x="38466" y="6679"/>
                  <a:pt x="38393" y="6680"/>
                  <a:pt x="38320" y="6682"/>
                </a:cubicBezTo>
                <a:cubicBezTo>
                  <a:pt x="37675" y="6700"/>
                  <a:pt x="37034" y="6804"/>
                  <a:pt x="36417" y="6993"/>
                </a:cubicBezTo>
                <a:cubicBezTo>
                  <a:pt x="36501" y="6734"/>
                  <a:pt x="36541" y="6463"/>
                  <a:pt x="36533" y="6193"/>
                </a:cubicBezTo>
                <a:cubicBezTo>
                  <a:pt x="36480" y="4354"/>
                  <a:pt x="34298" y="2916"/>
                  <a:pt x="31615" y="2916"/>
                </a:cubicBezTo>
                <a:cubicBezTo>
                  <a:pt x="31542" y="2916"/>
                  <a:pt x="31468" y="2917"/>
                  <a:pt x="31394" y="2920"/>
                </a:cubicBezTo>
                <a:cubicBezTo>
                  <a:pt x="30270" y="2951"/>
                  <a:pt x="29239" y="3231"/>
                  <a:pt x="28412" y="3678"/>
                </a:cubicBezTo>
                <a:cubicBezTo>
                  <a:pt x="28045" y="1583"/>
                  <a:pt x="25445" y="0"/>
                  <a:pt x="22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7651751" y="4223400"/>
            <a:ext cx="1302607" cy="640975"/>
          </a:xfrm>
          <a:custGeom>
            <a:avLst/>
            <a:gdLst/>
            <a:ahLst/>
            <a:cxnLst/>
            <a:rect l="l" t="t" r="r" b="b"/>
            <a:pathLst>
              <a:path w="47166" h="23209" extrusionOk="0">
                <a:moveTo>
                  <a:pt x="22293" y="0"/>
                </a:moveTo>
                <a:cubicBezTo>
                  <a:pt x="22202" y="0"/>
                  <a:pt x="22112" y="2"/>
                  <a:pt x="22021" y="4"/>
                </a:cubicBezTo>
                <a:cubicBezTo>
                  <a:pt x="18535" y="105"/>
                  <a:pt x="15765" y="2103"/>
                  <a:pt x="15834" y="4469"/>
                </a:cubicBezTo>
                <a:cubicBezTo>
                  <a:pt x="15834" y="4475"/>
                  <a:pt x="15835" y="4483"/>
                  <a:pt x="15835" y="4491"/>
                </a:cubicBezTo>
                <a:cubicBezTo>
                  <a:pt x="15052" y="4135"/>
                  <a:pt x="14109" y="3927"/>
                  <a:pt x="13094" y="3927"/>
                </a:cubicBezTo>
                <a:cubicBezTo>
                  <a:pt x="13020" y="3927"/>
                  <a:pt x="12945" y="3929"/>
                  <a:pt x="12870" y="3931"/>
                </a:cubicBezTo>
                <a:cubicBezTo>
                  <a:pt x="10087" y="4011"/>
                  <a:pt x="7874" y="5607"/>
                  <a:pt x="7929" y="7495"/>
                </a:cubicBezTo>
                <a:cubicBezTo>
                  <a:pt x="7951" y="8254"/>
                  <a:pt x="8336" y="8945"/>
                  <a:pt x="8971" y="9495"/>
                </a:cubicBezTo>
                <a:cubicBezTo>
                  <a:pt x="8772" y="9485"/>
                  <a:pt x="8571" y="9480"/>
                  <a:pt x="8368" y="9480"/>
                </a:cubicBezTo>
                <a:cubicBezTo>
                  <a:pt x="8256" y="9480"/>
                  <a:pt x="8143" y="9481"/>
                  <a:pt x="8030" y="9485"/>
                </a:cubicBezTo>
                <a:cubicBezTo>
                  <a:pt x="3556" y="9614"/>
                  <a:pt x="1" y="12180"/>
                  <a:pt x="88" y="15215"/>
                </a:cubicBezTo>
                <a:cubicBezTo>
                  <a:pt x="173" y="18171"/>
                  <a:pt x="3683" y="20481"/>
                  <a:pt x="7999" y="20481"/>
                </a:cubicBezTo>
                <a:cubicBezTo>
                  <a:pt x="8115" y="20481"/>
                  <a:pt x="8231" y="20479"/>
                  <a:pt x="8348" y="20476"/>
                </a:cubicBezTo>
                <a:cubicBezTo>
                  <a:pt x="9475" y="20443"/>
                  <a:pt x="10542" y="20256"/>
                  <a:pt x="11510" y="19946"/>
                </a:cubicBezTo>
                <a:cubicBezTo>
                  <a:pt x="12642" y="21194"/>
                  <a:pt x="14671" y="22014"/>
                  <a:pt x="16986" y="22014"/>
                </a:cubicBezTo>
                <a:cubicBezTo>
                  <a:pt x="17082" y="22014"/>
                  <a:pt x="17178" y="22013"/>
                  <a:pt x="17275" y="22010"/>
                </a:cubicBezTo>
                <a:cubicBezTo>
                  <a:pt x="18980" y="21960"/>
                  <a:pt x="20522" y="21476"/>
                  <a:pt x="21672" y="20722"/>
                </a:cubicBezTo>
                <a:cubicBezTo>
                  <a:pt x="22479" y="22186"/>
                  <a:pt x="24550" y="23208"/>
                  <a:pt x="26978" y="23208"/>
                </a:cubicBezTo>
                <a:cubicBezTo>
                  <a:pt x="27062" y="23208"/>
                  <a:pt x="27146" y="23207"/>
                  <a:pt x="27231" y="23205"/>
                </a:cubicBezTo>
                <a:cubicBezTo>
                  <a:pt x="29168" y="23149"/>
                  <a:pt x="30864" y="22454"/>
                  <a:pt x="31890" y="21434"/>
                </a:cubicBezTo>
                <a:cubicBezTo>
                  <a:pt x="32451" y="21593"/>
                  <a:pt x="33066" y="21681"/>
                  <a:pt x="33713" y="21681"/>
                </a:cubicBezTo>
                <a:cubicBezTo>
                  <a:pt x="33784" y="21681"/>
                  <a:pt x="33855" y="21680"/>
                  <a:pt x="33927" y="21678"/>
                </a:cubicBezTo>
                <a:cubicBezTo>
                  <a:pt x="35878" y="21622"/>
                  <a:pt x="37535" y="20786"/>
                  <a:pt x="38263" y="19633"/>
                </a:cubicBezTo>
                <a:cubicBezTo>
                  <a:pt x="39001" y="19842"/>
                  <a:pt x="39812" y="19958"/>
                  <a:pt x="40662" y="19958"/>
                </a:cubicBezTo>
                <a:cubicBezTo>
                  <a:pt x="40750" y="19958"/>
                  <a:pt x="40839" y="19957"/>
                  <a:pt x="40928" y="19955"/>
                </a:cubicBezTo>
                <a:cubicBezTo>
                  <a:pt x="44404" y="19854"/>
                  <a:pt x="47166" y="17861"/>
                  <a:pt x="47097" y="15504"/>
                </a:cubicBezTo>
                <a:cubicBezTo>
                  <a:pt x="47045" y="13671"/>
                  <a:pt x="45295" y="12156"/>
                  <a:pt x="42884" y="11622"/>
                </a:cubicBezTo>
                <a:cubicBezTo>
                  <a:pt x="43267" y="11122"/>
                  <a:pt x="43477" y="10553"/>
                  <a:pt x="43460" y="9956"/>
                </a:cubicBezTo>
                <a:cubicBezTo>
                  <a:pt x="43407" y="8117"/>
                  <a:pt x="41224" y="6679"/>
                  <a:pt x="38538" y="6679"/>
                </a:cubicBezTo>
                <a:cubicBezTo>
                  <a:pt x="38466" y="6679"/>
                  <a:pt x="38393" y="6680"/>
                  <a:pt x="38320" y="6682"/>
                </a:cubicBezTo>
                <a:cubicBezTo>
                  <a:pt x="37675" y="6700"/>
                  <a:pt x="37034" y="6804"/>
                  <a:pt x="36417" y="6993"/>
                </a:cubicBezTo>
                <a:cubicBezTo>
                  <a:pt x="36501" y="6734"/>
                  <a:pt x="36541" y="6463"/>
                  <a:pt x="36533" y="6193"/>
                </a:cubicBezTo>
                <a:cubicBezTo>
                  <a:pt x="36480" y="4354"/>
                  <a:pt x="34298" y="2916"/>
                  <a:pt x="31615" y="2916"/>
                </a:cubicBezTo>
                <a:cubicBezTo>
                  <a:pt x="31542" y="2916"/>
                  <a:pt x="31468" y="2917"/>
                  <a:pt x="31394" y="2920"/>
                </a:cubicBezTo>
                <a:cubicBezTo>
                  <a:pt x="30270" y="2951"/>
                  <a:pt x="29239" y="3231"/>
                  <a:pt x="28412" y="3678"/>
                </a:cubicBezTo>
                <a:cubicBezTo>
                  <a:pt x="28045" y="1583"/>
                  <a:pt x="25445" y="0"/>
                  <a:pt x="22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681850" y="1046700"/>
            <a:ext cx="37803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311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2B2DAD0-A988-4BA2-A0D4-4A153F0E411B}" type="datetimeFigureOut">
              <a:rPr lang="es-CL" smtClean="0"/>
              <a:t>19-06-2020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38D6189-6B52-46FF-B085-122350F944E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041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matic SC"/>
              <a:buNone/>
              <a:defRPr sz="28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mfortaa"/>
              <a:buChar char="●"/>
              <a:defRPr sz="18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6" r:id="rId3"/>
    <p:sldLayoutId id="2147483658" r:id="rId4"/>
    <p:sldLayoutId id="2147483659" r:id="rId5"/>
    <p:sldLayoutId id="2147483662" r:id="rId6"/>
    <p:sldLayoutId id="2147483663" r:id="rId7"/>
    <p:sldLayoutId id="2147483664" r:id="rId8"/>
    <p:sldLayoutId id="2147483678" r:id="rId9"/>
    <p:sldLayoutId id="214748367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3.png"/><Relationship Id="rId12" Type="http://schemas.microsoft.com/office/2007/relationships/hdphoto" Target="../media/hdphoto4.wdp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4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9.wdp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microsoft.com/office/2007/relationships/hdphoto" Target="../media/hdphoto7.wdp"/><Relationship Id="rId12" Type="http://schemas.openxmlformats.org/officeDocument/2006/relationships/image" Target="../media/image24.png"/><Relationship Id="rId17" Type="http://schemas.microsoft.com/office/2007/relationships/hdphoto" Target="../media/hdphoto11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11" Type="http://schemas.openxmlformats.org/officeDocument/2006/relationships/image" Target="../media/image23.gif"/><Relationship Id="rId5" Type="http://schemas.openxmlformats.org/officeDocument/2006/relationships/image" Target="../media/image19.png"/><Relationship Id="rId15" Type="http://schemas.microsoft.com/office/2007/relationships/hdphoto" Target="../media/hdphoto10.wdp"/><Relationship Id="rId10" Type="http://schemas.microsoft.com/office/2007/relationships/hdphoto" Target="../media/hdphoto8.wdp"/><Relationship Id="rId4" Type="http://schemas.openxmlformats.org/officeDocument/2006/relationships/audio" Target="../media/audio3.wav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1.wav"/><Relationship Id="rId5" Type="http://schemas.microsoft.com/office/2007/relationships/hdphoto" Target="../media/hdphoto12.wdp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audio" Target="../media/audio1.wav"/><Relationship Id="rId4" Type="http://schemas.openxmlformats.org/officeDocument/2006/relationships/image" Target="../media/image28.png"/><Relationship Id="rId9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33.png"/><Relationship Id="rId10" Type="http://schemas.openxmlformats.org/officeDocument/2006/relationships/audio" Target="../media/audio1.wav"/><Relationship Id="rId4" Type="http://schemas.openxmlformats.org/officeDocument/2006/relationships/image" Target="../media/image32.png"/><Relationship Id="rId9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14.wdp"/><Relationship Id="rId3" Type="http://schemas.openxmlformats.org/officeDocument/2006/relationships/audio" Target="../media/audio1.wav"/><Relationship Id="rId7" Type="http://schemas.microsoft.com/office/2007/relationships/hdphoto" Target="../media/hdphoto13.wdp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8.wdp"/><Relationship Id="rId5" Type="http://schemas.microsoft.com/office/2007/relationships/hdphoto" Target="../media/hdphoto10.wdp"/><Relationship Id="rId15" Type="http://schemas.microsoft.com/office/2007/relationships/hdphoto" Target="../media/hdphoto15.wdp"/><Relationship Id="rId10" Type="http://schemas.openxmlformats.org/officeDocument/2006/relationships/image" Target="../media/image22.png"/><Relationship Id="rId4" Type="http://schemas.openxmlformats.org/officeDocument/2006/relationships/image" Target="../media/image25.png"/><Relationship Id="rId9" Type="http://schemas.microsoft.com/office/2007/relationships/hdphoto" Target="../media/hdphoto11.wdp"/><Relationship Id="rId1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32"/>
          <p:cNvGrpSpPr/>
          <p:nvPr/>
        </p:nvGrpSpPr>
        <p:grpSpPr>
          <a:xfrm>
            <a:off x="515339" y="0"/>
            <a:ext cx="7721950" cy="5007871"/>
            <a:chOff x="867951" y="55101"/>
            <a:chExt cx="7721950" cy="5007871"/>
          </a:xfrm>
        </p:grpSpPr>
        <p:grpSp>
          <p:nvGrpSpPr>
            <p:cNvPr id="212" name="Google Shape;212;p32"/>
            <p:cNvGrpSpPr/>
            <p:nvPr/>
          </p:nvGrpSpPr>
          <p:grpSpPr>
            <a:xfrm>
              <a:off x="6389480" y="487653"/>
              <a:ext cx="2200421" cy="3060001"/>
              <a:chOff x="6085005" y="476353"/>
              <a:chExt cx="2200421" cy="3060001"/>
            </a:xfrm>
          </p:grpSpPr>
          <p:sp>
            <p:nvSpPr>
              <p:cNvPr id="213" name="Google Shape;213;p32"/>
              <p:cNvSpPr/>
              <p:nvPr/>
            </p:nvSpPr>
            <p:spPr>
              <a:xfrm>
                <a:off x="7228508" y="1048340"/>
                <a:ext cx="1056918" cy="1225708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31298" extrusionOk="0">
                    <a:moveTo>
                      <a:pt x="14512" y="1"/>
                    </a:moveTo>
                    <a:cubicBezTo>
                      <a:pt x="9720" y="1"/>
                      <a:pt x="5072" y="3419"/>
                      <a:pt x="2815" y="9555"/>
                    </a:cubicBezTo>
                    <a:cubicBezTo>
                      <a:pt x="0" y="17213"/>
                      <a:pt x="668" y="28770"/>
                      <a:pt x="6565" y="30939"/>
                    </a:cubicBezTo>
                    <a:cubicBezTo>
                      <a:pt x="7230" y="31183"/>
                      <a:pt x="7933" y="31298"/>
                      <a:pt x="8661" y="31298"/>
                    </a:cubicBezTo>
                    <a:cubicBezTo>
                      <a:pt x="14391" y="31298"/>
                      <a:pt x="21674" y="24202"/>
                      <a:pt x="24171" y="17408"/>
                    </a:cubicBezTo>
                    <a:cubicBezTo>
                      <a:pt x="26987" y="9751"/>
                      <a:pt x="23966" y="2810"/>
                      <a:pt x="18069" y="642"/>
                    </a:cubicBezTo>
                    <a:cubicBezTo>
                      <a:pt x="16898" y="211"/>
                      <a:pt x="15701" y="1"/>
                      <a:pt x="14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32"/>
              <p:cNvSpPr/>
              <p:nvPr/>
            </p:nvSpPr>
            <p:spPr>
              <a:xfrm>
                <a:off x="7319055" y="2197561"/>
                <a:ext cx="220250" cy="25279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6455" extrusionOk="0">
                    <a:moveTo>
                      <a:pt x="4453" y="1"/>
                    </a:moveTo>
                    <a:lnTo>
                      <a:pt x="1" y="4079"/>
                    </a:lnTo>
                    <a:lnTo>
                      <a:pt x="5623" y="6455"/>
                    </a:lnTo>
                    <a:lnTo>
                      <a:pt x="5383" y="456"/>
                    </a:lnTo>
                    <a:lnTo>
                      <a:pt x="44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32"/>
              <p:cNvSpPr/>
              <p:nvPr/>
            </p:nvSpPr>
            <p:spPr>
              <a:xfrm>
                <a:off x="7417121" y="1181693"/>
                <a:ext cx="354499" cy="402081"/>
              </a:xfrm>
              <a:custGeom>
                <a:avLst/>
                <a:gdLst/>
                <a:ahLst/>
                <a:cxnLst/>
                <a:rect l="l" t="t" r="r" b="b"/>
                <a:pathLst>
                  <a:path w="9052" h="10267" extrusionOk="0">
                    <a:moveTo>
                      <a:pt x="6922" y="0"/>
                    </a:moveTo>
                    <a:cubicBezTo>
                      <a:pt x="5461" y="0"/>
                      <a:pt x="3546" y="1276"/>
                      <a:pt x="2130" y="3341"/>
                    </a:cubicBezTo>
                    <a:cubicBezTo>
                      <a:pt x="307" y="5997"/>
                      <a:pt x="0" y="8953"/>
                      <a:pt x="1444" y="9943"/>
                    </a:cubicBezTo>
                    <a:cubicBezTo>
                      <a:pt x="1759" y="10159"/>
                      <a:pt x="2139" y="10266"/>
                      <a:pt x="2564" y="10266"/>
                    </a:cubicBezTo>
                    <a:cubicBezTo>
                      <a:pt x="3076" y="10266"/>
                      <a:pt x="3653" y="10111"/>
                      <a:pt x="4258" y="9802"/>
                    </a:cubicBezTo>
                    <a:cubicBezTo>
                      <a:pt x="5367" y="9237"/>
                      <a:pt x="6481" y="8203"/>
                      <a:pt x="7356" y="6927"/>
                    </a:cubicBezTo>
                    <a:cubicBezTo>
                      <a:pt x="8231" y="5651"/>
                      <a:pt x="8795" y="4239"/>
                      <a:pt x="8923" y="3001"/>
                    </a:cubicBezTo>
                    <a:cubicBezTo>
                      <a:pt x="9052" y="1762"/>
                      <a:pt x="8735" y="800"/>
                      <a:pt x="8042" y="325"/>
                    </a:cubicBezTo>
                    <a:cubicBezTo>
                      <a:pt x="7721" y="105"/>
                      <a:pt x="7340" y="0"/>
                      <a:pt x="69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32"/>
              <p:cNvSpPr/>
              <p:nvPr/>
            </p:nvSpPr>
            <p:spPr>
              <a:xfrm>
                <a:off x="7264852" y="1397877"/>
                <a:ext cx="961635" cy="876183"/>
              </a:xfrm>
              <a:custGeom>
                <a:avLst/>
                <a:gdLst/>
                <a:ahLst/>
                <a:cxnLst/>
                <a:rect l="l" t="t" r="r" b="b"/>
                <a:pathLst>
                  <a:path w="24555" h="22373" extrusionOk="0">
                    <a:moveTo>
                      <a:pt x="24029" y="0"/>
                    </a:moveTo>
                    <a:lnTo>
                      <a:pt x="24029" y="0"/>
                    </a:lnTo>
                    <a:cubicBezTo>
                      <a:pt x="23873" y="1238"/>
                      <a:pt x="23566" y="2515"/>
                      <a:pt x="23089" y="3814"/>
                    </a:cubicBezTo>
                    <a:cubicBezTo>
                      <a:pt x="20591" y="10608"/>
                      <a:pt x="13310" y="17703"/>
                      <a:pt x="7580" y="17703"/>
                    </a:cubicBezTo>
                    <a:cubicBezTo>
                      <a:pt x="6851" y="17703"/>
                      <a:pt x="6147" y="17589"/>
                      <a:pt x="5482" y="17344"/>
                    </a:cubicBezTo>
                    <a:cubicBezTo>
                      <a:pt x="2495" y="16246"/>
                      <a:pt x="852" y="12738"/>
                      <a:pt x="321" y="8549"/>
                    </a:cubicBezTo>
                    <a:lnTo>
                      <a:pt x="321" y="8549"/>
                    </a:lnTo>
                    <a:cubicBezTo>
                      <a:pt x="1" y="14596"/>
                      <a:pt x="1583" y="20523"/>
                      <a:pt x="5637" y="22014"/>
                    </a:cubicBezTo>
                    <a:cubicBezTo>
                      <a:pt x="6302" y="22258"/>
                      <a:pt x="7005" y="22373"/>
                      <a:pt x="7733" y="22373"/>
                    </a:cubicBezTo>
                    <a:cubicBezTo>
                      <a:pt x="13463" y="22373"/>
                      <a:pt x="20746" y="15277"/>
                      <a:pt x="23243" y="8483"/>
                    </a:cubicBezTo>
                    <a:cubicBezTo>
                      <a:pt x="24355" y="5460"/>
                      <a:pt x="24555" y="2550"/>
                      <a:pt x="24029" y="0"/>
                    </a:cubicBezTo>
                    <a:close/>
                  </a:path>
                </a:pathLst>
              </a:custGeom>
              <a:solidFill>
                <a:srgbClr val="434343">
                  <a:alpha val="200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32"/>
              <p:cNvSpPr/>
              <p:nvPr/>
            </p:nvSpPr>
            <p:spPr>
              <a:xfrm rot="203328">
                <a:off x="6961443" y="2229639"/>
                <a:ext cx="485901" cy="1216574"/>
              </a:xfrm>
              <a:custGeom>
                <a:avLst/>
                <a:gdLst/>
                <a:ahLst/>
                <a:cxnLst/>
                <a:rect l="l" t="t" r="r" b="b"/>
                <a:pathLst>
                  <a:path w="12407" h="31064" extrusionOk="0">
                    <a:moveTo>
                      <a:pt x="12218" y="1"/>
                    </a:moveTo>
                    <a:cubicBezTo>
                      <a:pt x="9711" y="1553"/>
                      <a:pt x="8210" y="3056"/>
                      <a:pt x="7957" y="6154"/>
                    </a:cubicBezTo>
                    <a:cubicBezTo>
                      <a:pt x="7881" y="7076"/>
                      <a:pt x="7903" y="8017"/>
                      <a:pt x="7923" y="8928"/>
                    </a:cubicBezTo>
                    <a:cubicBezTo>
                      <a:pt x="7955" y="10342"/>
                      <a:pt x="7990" y="11805"/>
                      <a:pt x="7654" y="13187"/>
                    </a:cubicBezTo>
                    <a:cubicBezTo>
                      <a:pt x="7140" y="15301"/>
                      <a:pt x="5826" y="17094"/>
                      <a:pt x="4411" y="18898"/>
                    </a:cubicBezTo>
                    <a:lnTo>
                      <a:pt x="4189" y="19182"/>
                    </a:lnTo>
                    <a:cubicBezTo>
                      <a:pt x="2882" y="20844"/>
                      <a:pt x="1530" y="22564"/>
                      <a:pt x="833" y="24590"/>
                    </a:cubicBezTo>
                    <a:cubicBezTo>
                      <a:pt x="0" y="27016"/>
                      <a:pt x="393" y="29558"/>
                      <a:pt x="1836" y="31064"/>
                    </a:cubicBezTo>
                    <a:lnTo>
                      <a:pt x="2093" y="30817"/>
                    </a:lnTo>
                    <a:cubicBezTo>
                      <a:pt x="742" y="29406"/>
                      <a:pt x="379" y="27007"/>
                      <a:pt x="1172" y="24706"/>
                    </a:cubicBezTo>
                    <a:cubicBezTo>
                      <a:pt x="1848" y="22738"/>
                      <a:pt x="3181" y="21043"/>
                      <a:pt x="4470" y="19403"/>
                    </a:cubicBezTo>
                    <a:lnTo>
                      <a:pt x="4693" y="19119"/>
                    </a:lnTo>
                    <a:cubicBezTo>
                      <a:pt x="6132" y="17284"/>
                      <a:pt x="7469" y="15455"/>
                      <a:pt x="8001" y="13271"/>
                    </a:cubicBezTo>
                    <a:cubicBezTo>
                      <a:pt x="8347" y="11843"/>
                      <a:pt x="8313" y="10358"/>
                      <a:pt x="8281" y="8920"/>
                    </a:cubicBezTo>
                    <a:cubicBezTo>
                      <a:pt x="8261" y="8018"/>
                      <a:pt x="8239" y="7086"/>
                      <a:pt x="8313" y="6183"/>
                    </a:cubicBezTo>
                    <a:cubicBezTo>
                      <a:pt x="8553" y="3237"/>
                      <a:pt x="9996" y="1797"/>
                      <a:pt x="12406" y="306"/>
                    </a:cubicBezTo>
                    <a:lnTo>
                      <a:pt x="12218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32"/>
              <p:cNvSpPr/>
              <p:nvPr/>
            </p:nvSpPr>
            <p:spPr>
              <a:xfrm>
                <a:off x="7431768" y="2229754"/>
                <a:ext cx="120738" cy="58235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487" extrusionOk="0">
                    <a:moveTo>
                      <a:pt x="205" y="1"/>
                    </a:moveTo>
                    <a:cubicBezTo>
                      <a:pt x="135" y="1"/>
                      <a:pt x="69" y="42"/>
                      <a:pt x="40" y="111"/>
                    </a:cubicBezTo>
                    <a:cubicBezTo>
                      <a:pt x="0" y="204"/>
                      <a:pt x="46" y="311"/>
                      <a:pt x="140" y="346"/>
                    </a:cubicBezTo>
                    <a:lnTo>
                      <a:pt x="2822" y="1472"/>
                    </a:lnTo>
                    <a:cubicBezTo>
                      <a:pt x="2843" y="1481"/>
                      <a:pt x="2866" y="1486"/>
                      <a:pt x="2890" y="1486"/>
                    </a:cubicBezTo>
                    <a:cubicBezTo>
                      <a:pt x="2975" y="1486"/>
                      <a:pt x="3049" y="1426"/>
                      <a:pt x="3066" y="1342"/>
                    </a:cubicBezTo>
                    <a:cubicBezTo>
                      <a:pt x="3082" y="1259"/>
                      <a:pt x="3038" y="1175"/>
                      <a:pt x="2960" y="1141"/>
                    </a:cubicBezTo>
                    <a:lnTo>
                      <a:pt x="279" y="17"/>
                    </a:lnTo>
                    <a:cubicBezTo>
                      <a:pt x="255" y="6"/>
                      <a:pt x="229" y="1"/>
                      <a:pt x="20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32"/>
              <p:cNvSpPr/>
              <p:nvPr/>
            </p:nvSpPr>
            <p:spPr>
              <a:xfrm>
                <a:off x="6085005" y="476353"/>
                <a:ext cx="952549" cy="1204208"/>
              </a:xfrm>
              <a:custGeom>
                <a:avLst/>
                <a:gdLst/>
                <a:ahLst/>
                <a:cxnLst/>
                <a:rect l="l" t="t" r="r" b="b"/>
                <a:pathLst>
                  <a:path w="24323" h="30749" extrusionOk="0">
                    <a:moveTo>
                      <a:pt x="11481" y="0"/>
                    </a:moveTo>
                    <a:cubicBezTo>
                      <a:pt x="10841" y="0"/>
                      <a:pt x="10194" y="62"/>
                      <a:pt x="9548" y="187"/>
                    </a:cubicBezTo>
                    <a:cubicBezTo>
                      <a:pt x="3654" y="1333"/>
                      <a:pt x="0" y="7370"/>
                      <a:pt x="1489" y="15024"/>
                    </a:cubicBezTo>
                    <a:cubicBezTo>
                      <a:pt x="2890" y="22237"/>
                      <a:pt x="8535" y="30749"/>
                      <a:pt x="14113" y="30749"/>
                    </a:cubicBezTo>
                    <a:cubicBezTo>
                      <a:pt x="14455" y="30749"/>
                      <a:pt x="14796" y="30717"/>
                      <a:pt x="15136" y="30651"/>
                    </a:cubicBezTo>
                    <a:cubicBezTo>
                      <a:pt x="21031" y="29505"/>
                      <a:pt x="24323" y="18530"/>
                      <a:pt x="22834" y="10876"/>
                    </a:cubicBezTo>
                    <a:cubicBezTo>
                      <a:pt x="21509" y="4060"/>
                      <a:pt x="16684" y="0"/>
                      <a:pt x="1148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32"/>
              <p:cNvSpPr/>
              <p:nvPr/>
            </p:nvSpPr>
            <p:spPr>
              <a:xfrm>
                <a:off x="6589786" y="1618408"/>
                <a:ext cx="226124" cy="220328"/>
              </a:xfrm>
              <a:custGeom>
                <a:avLst/>
                <a:gdLst/>
                <a:ahLst/>
                <a:cxnLst/>
                <a:rect l="l" t="t" r="r" b="b"/>
                <a:pathLst>
                  <a:path w="5774" h="5626" extrusionOk="0">
                    <a:moveTo>
                      <a:pt x="2608" y="0"/>
                    </a:moveTo>
                    <a:lnTo>
                      <a:pt x="1623" y="87"/>
                    </a:lnTo>
                    <a:lnTo>
                      <a:pt x="1" y="5625"/>
                    </a:lnTo>
                    <a:lnTo>
                      <a:pt x="5773" y="4786"/>
                    </a:lnTo>
                    <a:lnTo>
                      <a:pt x="260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32"/>
              <p:cNvSpPr/>
              <p:nvPr/>
            </p:nvSpPr>
            <p:spPr>
              <a:xfrm>
                <a:off x="6237079" y="627806"/>
                <a:ext cx="233328" cy="405991"/>
              </a:xfrm>
              <a:custGeom>
                <a:avLst/>
                <a:gdLst/>
                <a:ahLst/>
                <a:cxnLst/>
                <a:rect l="l" t="t" r="r" b="b"/>
                <a:pathLst>
                  <a:path w="6400" h="11136" extrusionOk="0">
                    <a:moveTo>
                      <a:pt x="3423" y="1"/>
                    </a:moveTo>
                    <a:cubicBezTo>
                      <a:pt x="1792" y="1"/>
                      <a:pt x="348" y="2381"/>
                      <a:pt x="176" y="5396"/>
                    </a:cubicBezTo>
                    <a:cubicBezTo>
                      <a:pt x="0" y="8469"/>
                      <a:pt x="1212" y="11037"/>
                      <a:pt x="2883" y="11132"/>
                    </a:cubicBezTo>
                    <a:cubicBezTo>
                      <a:pt x="2915" y="11134"/>
                      <a:pt x="2947" y="11135"/>
                      <a:pt x="2978" y="11135"/>
                    </a:cubicBezTo>
                    <a:cubicBezTo>
                      <a:pt x="4610" y="11135"/>
                      <a:pt x="6052" y="8755"/>
                      <a:pt x="6224" y="5742"/>
                    </a:cubicBezTo>
                    <a:cubicBezTo>
                      <a:pt x="6400" y="2668"/>
                      <a:pt x="5189" y="99"/>
                      <a:pt x="3519" y="3"/>
                    </a:cubicBezTo>
                    <a:cubicBezTo>
                      <a:pt x="3487" y="2"/>
                      <a:pt x="3455" y="1"/>
                      <a:pt x="34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32"/>
              <p:cNvSpPr/>
              <p:nvPr/>
            </p:nvSpPr>
            <p:spPr>
              <a:xfrm>
                <a:off x="6246594" y="615424"/>
                <a:ext cx="790965" cy="1065142"/>
              </a:xfrm>
              <a:custGeom>
                <a:avLst/>
                <a:gdLst/>
                <a:ahLst/>
                <a:cxnLst/>
                <a:rect l="l" t="t" r="r" b="b"/>
                <a:pathLst>
                  <a:path w="20197" h="27198" extrusionOk="0">
                    <a:moveTo>
                      <a:pt x="15152" y="1"/>
                    </a:moveTo>
                    <a:cubicBezTo>
                      <a:pt x="15637" y="1090"/>
                      <a:pt x="16019" y="2285"/>
                      <a:pt x="16271" y="3584"/>
                    </a:cubicBezTo>
                    <a:cubicBezTo>
                      <a:pt x="17760" y="11238"/>
                      <a:pt x="14468" y="22213"/>
                      <a:pt x="8573" y="23359"/>
                    </a:cubicBezTo>
                    <a:cubicBezTo>
                      <a:pt x="8233" y="23425"/>
                      <a:pt x="7892" y="23457"/>
                      <a:pt x="7551" y="23457"/>
                    </a:cubicBezTo>
                    <a:cubicBezTo>
                      <a:pt x="4894" y="23457"/>
                      <a:pt x="2223" y="21525"/>
                      <a:pt x="1" y="18724"/>
                    </a:cubicBezTo>
                    <a:lnTo>
                      <a:pt x="1" y="18724"/>
                    </a:lnTo>
                    <a:cubicBezTo>
                      <a:pt x="2503" y="23397"/>
                      <a:pt x="6260" y="27198"/>
                      <a:pt x="9987" y="27198"/>
                    </a:cubicBezTo>
                    <a:cubicBezTo>
                      <a:pt x="10329" y="27198"/>
                      <a:pt x="10670" y="27166"/>
                      <a:pt x="11010" y="27100"/>
                    </a:cubicBezTo>
                    <a:cubicBezTo>
                      <a:pt x="16905" y="25954"/>
                      <a:pt x="20197" y="14979"/>
                      <a:pt x="18708" y="7325"/>
                    </a:cubicBezTo>
                    <a:cubicBezTo>
                      <a:pt x="18121" y="4304"/>
                      <a:pt x="16844" y="1825"/>
                      <a:pt x="15152" y="1"/>
                    </a:cubicBezTo>
                    <a:close/>
                  </a:path>
                </a:pathLst>
              </a:custGeom>
              <a:solidFill>
                <a:srgbClr val="434343">
                  <a:alpha val="200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32"/>
              <p:cNvSpPr/>
              <p:nvPr/>
            </p:nvSpPr>
            <p:spPr>
              <a:xfrm>
                <a:off x="6285523" y="1675352"/>
                <a:ext cx="414809" cy="1861002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47520" extrusionOk="0">
                    <a:moveTo>
                      <a:pt x="8673" y="0"/>
                    </a:moveTo>
                    <a:cubicBezTo>
                      <a:pt x="7673" y="2819"/>
                      <a:pt x="7270" y="5191"/>
                      <a:pt x="8342" y="8304"/>
                    </a:cubicBezTo>
                    <a:cubicBezTo>
                      <a:pt x="8494" y="8740"/>
                      <a:pt x="8654" y="9177"/>
                      <a:pt x="8815" y="9614"/>
                    </a:cubicBezTo>
                    <a:cubicBezTo>
                      <a:pt x="9518" y="11512"/>
                      <a:pt x="10243" y="13473"/>
                      <a:pt x="10048" y="15465"/>
                    </a:cubicBezTo>
                    <a:cubicBezTo>
                      <a:pt x="9785" y="18158"/>
                      <a:pt x="7610" y="21725"/>
                      <a:pt x="5691" y="24872"/>
                    </a:cubicBezTo>
                    <a:cubicBezTo>
                      <a:pt x="4594" y="26673"/>
                      <a:pt x="3557" y="28374"/>
                      <a:pt x="2940" y="29788"/>
                    </a:cubicBezTo>
                    <a:cubicBezTo>
                      <a:pt x="0" y="36522"/>
                      <a:pt x="2170" y="42984"/>
                      <a:pt x="8894" y="47519"/>
                    </a:cubicBezTo>
                    <a:lnTo>
                      <a:pt x="9086" y="47235"/>
                    </a:lnTo>
                    <a:cubicBezTo>
                      <a:pt x="2514" y="42802"/>
                      <a:pt x="387" y="36493"/>
                      <a:pt x="3253" y="29926"/>
                    </a:cubicBezTo>
                    <a:cubicBezTo>
                      <a:pt x="3862" y="28533"/>
                      <a:pt x="4893" y="26841"/>
                      <a:pt x="5984" y="25051"/>
                    </a:cubicBezTo>
                    <a:cubicBezTo>
                      <a:pt x="7922" y="21873"/>
                      <a:pt x="10118" y="18270"/>
                      <a:pt x="10389" y="15500"/>
                    </a:cubicBezTo>
                    <a:cubicBezTo>
                      <a:pt x="10591" y="13429"/>
                      <a:pt x="9852" y="11429"/>
                      <a:pt x="9137" y="9496"/>
                    </a:cubicBezTo>
                    <a:cubicBezTo>
                      <a:pt x="8976" y="9061"/>
                      <a:pt x="8815" y="8626"/>
                      <a:pt x="8667" y="8193"/>
                    </a:cubicBezTo>
                    <a:cubicBezTo>
                      <a:pt x="7626" y="5173"/>
                      <a:pt x="8020" y="2863"/>
                      <a:pt x="8996" y="115"/>
                    </a:cubicBezTo>
                    <a:lnTo>
                      <a:pt x="8673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4" name="Google Shape;224;p32"/>
            <p:cNvGrpSpPr/>
            <p:nvPr/>
          </p:nvGrpSpPr>
          <p:grpSpPr>
            <a:xfrm>
              <a:off x="6448274" y="2285505"/>
              <a:ext cx="1791802" cy="2664592"/>
              <a:chOff x="6219999" y="2274205"/>
              <a:chExt cx="1791802" cy="2664592"/>
            </a:xfrm>
          </p:grpSpPr>
          <p:sp>
            <p:nvSpPr>
              <p:cNvPr id="225" name="Google Shape;225;p32"/>
              <p:cNvSpPr/>
              <p:nvPr/>
            </p:nvSpPr>
            <p:spPr>
              <a:xfrm>
                <a:off x="6219999" y="4755594"/>
                <a:ext cx="1791802" cy="183202"/>
              </a:xfrm>
              <a:custGeom>
                <a:avLst/>
                <a:gdLst/>
                <a:ahLst/>
                <a:cxnLst/>
                <a:rect l="l" t="t" r="r" b="b"/>
                <a:pathLst>
                  <a:path w="45753" h="4678" extrusionOk="0">
                    <a:moveTo>
                      <a:pt x="22876" y="0"/>
                    </a:moveTo>
                    <a:cubicBezTo>
                      <a:pt x="10241" y="0"/>
                      <a:pt x="0" y="1047"/>
                      <a:pt x="0" y="2338"/>
                    </a:cubicBezTo>
                    <a:cubicBezTo>
                      <a:pt x="0" y="3631"/>
                      <a:pt x="10241" y="4678"/>
                      <a:pt x="22876" y="4678"/>
                    </a:cubicBezTo>
                    <a:cubicBezTo>
                      <a:pt x="35510" y="4678"/>
                      <a:pt x="45752" y="3631"/>
                      <a:pt x="45752" y="2338"/>
                    </a:cubicBezTo>
                    <a:cubicBezTo>
                      <a:pt x="45752" y="1047"/>
                      <a:pt x="35510" y="0"/>
                      <a:pt x="22876" y="0"/>
                    </a:cubicBezTo>
                    <a:close/>
                  </a:path>
                </a:pathLst>
              </a:custGeom>
              <a:solidFill>
                <a:srgbClr val="434343">
                  <a:alpha val="200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32"/>
              <p:cNvSpPr/>
              <p:nvPr/>
            </p:nvSpPr>
            <p:spPr>
              <a:xfrm>
                <a:off x="6547372" y="2274205"/>
                <a:ext cx="120855" cy="12093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3088" extrusionOk="0">
                    <a:moveTo>
                      <a:pt x="1543" y="0"/>
                    </a:moveTo>
                    <a:cubicBezTo>
                      <a:pt x="691" y="0"/>
                      <a:pt x="0" y="691"/>
                      <a:pt x="0" y="1543"/>
                    </a:cubicBezTo>
                    <a:cubicBezTo>
                      <a:pt x="0" y="2395"/>
                      <a:pt x="691" y="3087"/>
                      <a:pt x="1543" y="3087"/>
                    </a:cubicBezTo>
                    <a:cubicBezTo>
                      <a:pt x="2395" y="3087"/>
                      <a:pt x="3086" y="2395"/>
                      <a:pt x="3086" y="1543"/>
                    </a:cubicBezTo>
                    <a:cubicBezTo>
                      <a:pt x="3086" y="691"/>
                      <a:pt x="2395" y="0"/>
                      <a:pt x="154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32"/>
              <p:cNvSpPr/>
              <p:nvPr/>
            </p:nvSpPr>
            <p:spPr>
              <a:xfrm>
                <a:off x="6597815" y="2331188"/>
                <a:ext cx="123754" cy="229022"/>
              </a:xfrm>
              <a:custGeom>
                <a:avLst/>
                <a:gdLst/>
                <a:ahLst/>
                <a:cxnLst/>
                <a:rect l="l" t="t" r="r" b="b"/>
                <a:pathLst>
                  <a:path w="3160" h="5848" extrusionOk="0">
                    <a:moveTo>
                      <a:pt x="653" y="0"/>
                    </a:moveTo>
                    <a:lnTo>
                      <a:pt x="1" y="295"/>
                    </a:lnTo>
                    <a:lnTo>
                      <a:pt x="2506" y="5848"/>
                    </a:lnTo>
                    <a:lnTo>
                      <a:pt x="3159" y="5553"/>
                    </a:lnTo>
                    <a:lnTo>
                      <a:pt x="65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32"/>
              <p:cNvSpPr/>
              <p:nvPr/>
            </p:nvSpPr>
            <p:spPr>
              <a:xfrm>
                <a:off x="6882692" y="2274205"/>
                <a:ext cx="120855" cy="12093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3088" extrusionOk="0">
                    <a:moveTo>
                      <a:pt x="1543" y="0"/>
                    </a:moveTo>
                    <a:cubicBezTo>
                      <a:pt x="691" y="0"/>
                      <a:pt x="0" y="691"/>
                      <a:pt x="0" y="1543"/>
                    </a:cubicBezTo>
                    <a:cubicBezTo>
                      <a:pt x="0" y="2395"/>
                      <a:pt x="691" y="3087"/>
                      <a:pt x="1543" y="3087"/>
                    </a:cubicBezTo>
                    <a:cubicBezTo>
                      <a:pt x="2395" y="3087"/>
                      <a:pt x="3086" y="2395"/>
                      <a:pt x="3086" y="1543"/>
                    </a:cubicBezTo>
                    <a:cubicBezTo>
                      <a:pt x="3086" y="691"/>
                      <a:pt x="2395" y="0"/>
                      <a:pt x="154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32"/>
              <p:cNvSpPr/>
              <p:nvPr/>
            </p:nvSpPr>
            <p:spPr>
              <a:xfrm>
                <a:off x="6829077" y="2330327"/>
                <a:ext cx="123754" cy="228983"/>
              </a:xfrm>
              <a:custGeom>
                <a:avLst/>
                <a:gdLst/>
                <a:ahLst/>
                <a:cxnLst/>
                <a:rect l="l" t="t" r="r" b="b"/>
                <a:pathLst>
                  <a:path w="3160" h="5847" extrusionOk="0">
                    <a:moveTo>
                      <a:pt x="2507" y="1"/>
                    </a:moveTo>
                    <a:lnTo>
                      <a:pt x="0" y="5552"/>
                    </a:lnTo>
                    <a:lnTo>
                      <a:pt x="653" y="5847"/>
                    </a:lnTo>
                    <a:lnTo>
                      <a:pt x="3160" y="296"/>
                    </a:lnTo>
                    <a:lnTo>
                      <a:pt x="250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32"/>
              <p:cNvSpPr/>
              <p:nvPr/>
            </p:nvSpPr>
            <p:spPr>
              <a:xfrm>
                <a:off x="6787015" y="3243821"/>
                <a:ext cx="690435" cy="1657788"/>
              </a:xfrm>
              <a:custGeom>
                <a:avLst/>
                <a:gdLst/>
                <a:ahLst/>
                <a:cxnLst/>
                <a:rect l="l" t="t" r="r" b="b"/>
                <a:pathLst>
                  <a:path w="17630" h="42331" extrusionOk="0">
                    <a:moveTo>
                      <a:pt x="1" y="1"/>
                    </a:moveTo>
                    <a:lnTo>
                      <a:pt x="1" y="40810"/>
                    </a:lnTo>
                    <a:cubicBezTo>
                      <a:pt x="1" y="41650"/>
                      <a:pt x="681" y="42331"/>
                      <a:pt x="1522" y="42331"/>
                    </a:cubicBezTo>
                    <a:lnTo>
                      <a:pt x="2550" y="42331"/>
                    </a:lnTo>
                    <a:cubicBezTo>
                      <a:pt x="3389" y="42331"/>
                      <a:pt x="4071" y="41650"/>
                      <a:pt x="4071" y="40810"/>
                    </a:cubicBezTo>
                    <a:lnTo>
                      <a:pt x="4071" y="39816"/>
                    </a:lnTo>
                    <a:cubicBezTo>
                      <a:pt x="4071" y="38789"/>
                      <a:pt x="4912" y="38011"/>
                      <a:pt x="5897" y="38011"/>
                    </a:cubicBezTo>
                    <a:cubicBezTo>
                      <a:pt x="6015" y="38011"/>
                      <a:pt x="6136" y="38022"/>
                      <a:pt x="6258" y="38046"/>
                    </a:cubicBezTo>
                    <a:cubicBezTo>
                      <a:pt x="7057" y="38199"/>
                      <a:pt x="7903" y="38278"/>
                      <a:pt x="8780" y="38278"/>
                    </a:cubicBezTo>
                    <a:cubicBezTo>
                      <a:pt x="8786" y="38278"/>
                      <a:pt x="8792" y="38278"/>
                      <a:pt x="8798" y="38278"/>
                    </a:cubicBezTo>
                    <a:cubicBezTo>
                      <a:pt x="9647" y="38278"/>
                      <a:pt x="10493" y="38189"/>
                      <a:pt x="11324" y="38010"/>
                    </a:cubicBezTo>
                    <a:cubicBezTo>
                      <a:pt x="11462" y="37980"/>
                      <a:pt x="11598" y="37965"/>
                      <a:pt x="11732" y="37965"/>
                    </a:cubicBezTo>
                    <a:cubicBezTo>
                      <a:pt x="12715" y="37965"/>
                      <a:pt x="13559" y="38738"/>
                      <a:pt x="13559" y="39770"/>
                    </a:cubicBezTo>
                    <a:lnTo>
                      <a:pt x="13559" y="40810"/>
                    </a:lnTo>
                    <a:cubicBezTo>
                      <a:pt x="13559" y="41650"/>
                      <a:pt x="14241" y="42331"/>
                      <a:pt x="15080" y="42331"/>
                    </a:cubicBezTo>
                    <a:lnTo>
                      <a:pt x="16108" y="42331"/>
                    </a:lnTo>
                    <a:cubicBezTo>
                      <a:pt x="16949" y="42331"/>
                      <a:pt x="17630" y="41650"/>
                      <a:pt x="17630" y="40810"/>
                    </a:cubicBezTo>
                    <a:lnTo>
                      <a:pt x="17630" y="31761"/>
                    </a:lnTo>
                    <a:cubicBezTo>
                      <a:pt x="17628" y="31562"/>
                      <a:pt x="17617" y="31362"/>
                      <a:pt x="17594" y="31165"/>
                    </a:cubicBezTo>
                    <a:cubicBezTo>
                      <a:pt x="17574" y="26927"/>
                      <a:pt x="15744" y="23472"/>
                      <a:pt x="8509" y="23472"/>
                    </a:cubicBezTo>
                    <a:cubicBezTo>
                      <a:pt x="8480" y="23472"/>
                      <a:pt x="8451" y="23472"/>
                      <a:pt x="8421" y="23472"/>
                    </a:cubicBezTo>
                    <a:cubicBezTo>
                      <a:pt x="7920" y="23472"/>
                      <a:pt x="7420" y="23500"/>
                      <a:pt x="6922" y="23556"/>
                    </a:cubicBezTo>
                    <a:cubicBezTo>
                      <a:pt x="6826" y="23567"/>
                      <a:pt x="6731" y="23572"/>
                      <a:pt x="6637" y="23572"/>
                    </a:cubicBezTo>
                    <a:cubicBezTo>
                      <a:pt x="5235" y="23572"/>
                      <a:pt x="4071" y="22399"/>
                      <a:pt x="4071" y="20959"/>
                    </a:cubicBezTo>
                    <a:lnTo>
                      <a:pt x="407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32"/>
              <p:cNvSpPr/>
              <p:nvPr/>
            </p:nvSpPr>
            <p:spPr>
              <a:xfrm>
                <a:off x="6366005" y="2478640"/>
                <a:ext cx="828796" cy="1107202"/>
              </a:xfrm>
              <a:custGeom>
                <a:avLst/>
                <a:gdLst/>
                <a:ahLst/>
                <a:cxnLst/>
                <a:rect l="l" t="t" r="r" b="b"/>
                <a:pathLst>
                  <a:path w="21163" h="28272" extrusionOk="0">
                    <a:moveTo>
                      <a:pt x="10582" y="0"/>
                    </a:moveTo>
                    <a:cubicBezTo>
                      <a:pt x="5624" y="0"/>
                      <a:pt x="1" y="10715"/>
                      <a:pt x="1" y="16962"/>
                    </a:cubicBezTo>
                    <a:cubicBezTo>
                      <a:pt x="1" y="23207"/>
                      <a:pt x="5624" y="28271"/>
                      <a:pt x="10582" y="28271"/>
                    </a:cubicBezTo>
                    <a:cubicBezTo>
                      <a:pt x="15539" y="28271"/>
                      <a:pt x="21162" y="23207"/>
                      <a:pt x="21162" y="16962"/>
                    </a:cubicBezTo>
                    <a:cubicBezTo>
                      <a:pt x="21162" y="10715"/>
                      <a:pt x="15539" y="0"/>
                      <a:pt x="105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32"/>
              <p:cNvSpPr/>
              <p:nvPr/>
            </p:nvSpPr>
            <p:spPr>
              <a:xfrm>
                <a:off x="6313956" y="2567777"/>
                <a:ext cx="301160" cy="121521"/>
              </a:xfrm>
              <a:custGeom>
                <a:avLst/>
                <a:gdLst/>
                <a:ahLst/>
                <a:cxnLst/>
                <a:rect l="l" t="t" r="r" b="b"/>
                <a:pathLst>
                  <a:path w="7690" h="3103" extrusionOk="0">
                    <a:moveTo>
                      <a:pt x="3585" y="1"/>
                    </a:moveTo>
                    <a:cubicBezTo>
                      <a:pt x="2883" y="1"/>
                      <a:pt x="2208" y="157"/>
                      <a:pt x="1668" y="584"/>
                    </a:cubicBezTo>
                    <a:cubicBezTo>
                      <a:pt x="1" y="1903"/>
                      <a:pt x="2157" y="3102"/>
                      <a:pt x="5105" y="3102"/>
                    </a:cubicBezTo>
                    <a:cubicBezTo>
                      <a:pt x="5760" y="3102"/>
                      <a:pt x="6454" y="3043"/>
                      <a:pt x="7153" y="2913"/>
                    </a:cubicBezTo>
                    <a:lnTo>
                      <a:pt x="7690" y="1211"/>
                    </a:lnTo>
                    <a:cubicBezTo>
                      <a:pt x="7690" y="1211"/>
                      <a:pt x="5536" y="1"/>
                      <a:pt x="35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32"/>
              <p:cNvSpPr/>
              <p:nvPr/>
            </p:nvSpPr>
            <p:spPr>
              <a:xfrm>
                <a:off x="6945628" y="2567777"/>
                <a:ext cx="301199" cy="121521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3103" extrusionOk="0">
                    <a:moveTo>
                      <a:pt x="4105" y="1"/>
                    </a:moveTo>
                    <a:cubicBezTo>
                      <a:pt x="2155" y="1"/>
                      <a:pt x="1" y="1211"/>
                      <a:pt x="1" y="1211"/>
                    </a:cubicBezTo>
                    <a:lnTo>
                      <a:pt x="539" y="2913"/>
                    </a:lnTo>
                    <a:cubicBezTo>
                      <a:pt x="1239" y="3043"/>
                      <a:pt x="1932" y="3102"/>
                      <a:pt x="2587" y="3102"/>
                    </a:cubicBezTo>
                    <a:cubicBezTo>
                      <a:pt x="5535" y="3102"/>
                      <a:pt x="7690" y="1903"/>
                      <a:pt x="6023" y="584"/>
                    </a:cubicBezTo>
                    <a:cubicBezTo>
                      <a:pt x="5483" y="157"/>
                      <a:pt x="4808" y="1"/>
                      <a:pt x="41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32"/>
              <p:cNvSpPr/>
              <p:nvPr/>
            </p:nvSpPr>
            <p:spPr>
              <a:xfrm>
                <a:off x="6994348" y="2590648"/>
                <a:ext cx="187823" cy="75779"/>
              </a:xfrm>
              <a:custGeom>
                <a:avLst/>
                <a:gdLst/>
                <a:ahLst/>
                <a:cxnLst/>
                <a:rect l="l" t="t" r="r" b="b"/>
                <a:pathLst>
                  <a:path w="4796" h="1935" extrusionOk="0">
                    <a:moveTo>
                      <a:pt x="2561" y="0"/>
                    </a:moveTo>
                    <a:cubicBezTo>
                      <a:pt x="1344" y="0"/>
                      <a:pt x="1" y="756"/>
                      <a:pt x="1" y="756"/>
                    </a:cubicBezTo>
                    <a:lnTo>
                      <a:pt x="335" y="1816"/>
                    </a:lnTo>
                    <a:cubicBezTo>
                      <a:pt x="772" y="1898"/>
                      <a:pt x="1205" y="1935"/>
                      <a:pt x="1613" y="1935"/>
                    </a:cubicBezTo>
                    <a:cubicBezTo>
                      <a:pt x="3452" y="1935"/>
                      <a:pt x="4796" y="1187"/>
                      <a:pt x="3756" y="364"/>
                    </a:cubicBezTo>
                    <a:cubicBezTo>
                      <a:pt x="3420" y="98"/>
                      <a:pt x="2999" y="0"/>
                      <a:pt x="2561" y="0"/>
                    </a:cubicBezTo>
                    <a:close/>
                  </a:path>
                </a:pathLst>
              </a:custGeom>
              <a:solidFill>
                <a:srgbClr val="FEF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32"/>
              <p:cNvSpPr/>
              <p:nvPr/>
            </p:nvSpPr>
            <p:spPr>
              <a:xfrm>
                <a:off x="6378655" y="2590648"/>
                <a:ext cx="187863" cy="75779"/>
              </a:xfrm>
              <a:custGeom>
                <a:avLst/>
                <a:gdLst/>
                <a:ahLst/>
                <a:cxnLst/>
                <a:rect l="l" t="t" r="r" b="b"/>
                <a:pathLst>
                  <a:path w="4797" h="1935" extrusionOk="0">
                    <a:moveTo>
                      <a:pt x="2235" y="0"/>
                    </a:moveTo>
                    <a:cubicBezTo>
                      <a:pt x="1798" y="0"/>
                      <a:pt x="1376" y="98"/>
                      <a:pt x="1040" y="364"/>
                    </a:cubicBezTo>
                    <a:cubicBezTo>
                      <a:pt x="1" y="1187"/>
                      <a:pt x="1344" y="1935"/>
                      <a:pt x="3183" y="1935"/>
                    </a:cubicBezTo>
                    <a:cubicBezTo>
                      <a:pt x="3591" y="1935"/>
                      <a:pt x="4024" y="1898"/>
                      <a:pt x="4461" y="1816"/>
                    </a:cubicBezTo>
                    <a:lnTo>
                      <a:pt x="4797" y="756"/>
                    </a:lnTo>
                    <a:cubicBezTo>
                      <a:pt x="4797" y="756"/>
                      <a:pt x="3452" y="0"/>
                      <a:pt x="2235" y="0"/>
                    </a:cubicBezTo>
                    <a:close/>
                  </a:path>
                </a:pathLst>
              </a:custGeom>
              <a:solidFill>
                <a:srgbClr val="FEF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32"/>
              <p:cNvSpPr/>
              <p:nvPr/>
            </p:nvSpPr>
            <p:spPr>
              <a:xfrm>
                <a:off x="6586301" y="2903097"/>
                <a:ext cx="84943" cy="136912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3496" extrusionOk="0">
                    <a:moveTo>
                      <a:pt x="1085" y="0"/>
                    </a:moveTo>
                    <a:cubicBezTo>
                      <a:pt x="485" y="0"/>
                      <a:pt x="1" y="782"/>
                      <a:pt x="1" y="1748"/>
                    </a:cubicBezTo>
                    <a:cubicBezTo>
                      <a:pt x="1" y="2713"/>
                      <a:pt x="487" y="3496"/>
                      <a:pt x="1085" y="3496"/>
                    </a:cubicBezTo>
                    <a:cubicBezTo>
                      <a:pt x="1682" y="3496"/>
                      <a:pt x="2168" y="2713"/>
                      <a:pt x="2168" y="1748"/>
                    </a:cubicBezTo>
                    <a:cubicBezTo>
                      <a:pt x="2168" y="782"/>
                      <a:pt x="1682" y="0"/>
                      <a:pt x="108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32"/>
              <p:cNvSpPr/>
              <p:nvPr/>
            </p:nvSpPr>
            <p:spPr>
              <a:xfrm>
                <a:off x="6629851" y="2919271"/>
                <a:ext cx="25495" cy="2244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73" extrusionOk="0">
                    <a:moveTo>
                      <a:pt x="325" y="1"/>
                    </a:moveTo>
                    <a:cubicBezTo>
                      <a:pt x="147" y="1"/>
                      <a:pt x="1" y="128"/>
                      <a:pt x="1" y="287"/>
                    </a:cubicBezTo>
                    <a:cubicBezTo>
                      <a:pt x="1" y="444"/>
                      <a:pt x="146" y="573"/>
                      <a:pt x="325" y="573"/>
                    </a:cubicBezTo>
                    <a:cubicBezTo>
                      <a:pt x="506" y="573"/>
                      <a:pt x="651" y="444"/>
                      <a:pt x="651" y="287"/>
                    </a:cubicBezTo>
                    <a:cubicBezTo>
                      <a:pt x="651" y="128"/>
                      <a:pt x="504" y="1"/>
                      <a:pt x="3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32"/>
              <p:cNvSpPr/>
              <p:nvPr/>
            </p:nvSpPr>
            <p:spPr>
              <a:xfrm>
                <a:off x="6881831" y="2903097"/>
                <a:ext cx="84904" cy="136912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3496" extrusionOk="0">
                    <a:moveTo>
                      <a:pt x="1084" y="0"/>
                    </a:moveTo>
                    <a:cubicBezTo>
                      <a:pt x="486" y="0"/>
                      <a:pt x="0" y="782"/>
                      <a:pt x="0" y="1748"/>
                    </a:cubicBezTo>
                    <a:cubicBezTo>
                      <a:pt x="0" y="2713"/>
                      <a:pt x="486" y="3496"/>
                      <a:pt x="1084" y="3496"/>
                    </a:cubicBezTo>
                    <a:cubicBezTo>
                      <a:pt x="1682" y="3496"/>
                      <a:pt x="2168" y="2713"/>
                      <a:pt x="2168" y="1748"/>
                    </a:cubicBezTo>
                    <a:cubicBezTo>
                      <a:pt x="2168" y="782"/>
                      <a:pt x="1683" y="0"/>
                      <a:pt x="108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32"/>
              <p:cNvSpPr/>
              <p:nvPr/>
            </p:nvSpPr>
            <p:spPr>
              <a:xfrm>
                <a:off x="6925381" y="2919271"/>
                <a:ext cx="25495" cy="2244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73" extrusionOk="0">
                    <a:moveTo>
                      <a:pt x="326" y="1"/>
                    </a:moveTo>
                    <a:cubicBezTo>
                      <a:pt x="146" y="1"/>
                      <a:pt x="0" y="128"/>
                      <a:pt x="0" y="287"/>
                    </a:cubicBezTo>
                    <a:cubicBezTo>
                      <a:pt x="0" y="444"/>
                      <a:pt x="146" y="573"/>
                      <a:pt x="326" y="573"/>
                    </a:cubicBezTo>
                    <a:cubicBezTo>
                      <a:pt x="505" y="573"/>
                      <a:pt x="650" y="444"/>
                      <a:pt x="650" y="287"/>
                    </a:cubicBezTo>
                    <a:cubicBezTo>
                      <a:pt x="650" y="128"/>
                      <a:pt x="505" y="1"/>
                      <a:pt x="3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32"/>
              <p:cNvSpPr/>
              <p:nvPr/>
            </p:nvSpPr>
            <p:spPr>
              <a:xfrm>
                <a:off x="6368707" y="3076945"/>
                <a:ext cx="823352" cy="508917"/>
              </a:xfrm>
              <a:custGeom>
                <a:avLst/>
                <a:gdLst/>
                <a:ahLst/>
                <a:cxnLst/>
                <a:rect l="l" t="t" r="r" b="b"/>
                <a:pathLst>
                  <a:path w="21024" h="12995" extrusionOk="0">
                    <a:moveTo>
                      <a:pt x="10435" y="0"/>
                    </a:moveTo>
                    <a:cubicBezTo>
                      <a:pt x="6549" y="0"/>
                      <a:pt x="2977" y="746"/>
                      <a:pt x="149" y="1994"/>
                    </a:cubicBezTo>
                    <a:cubicBezTo>
                      <a:pt x="86" y="2293"/>
                      <a:pt x="37" y="2586"/>
                      <a:pt x="1" y="2873"/>
                    </a:cubicBezTo>
                    <a:cubicBezTo>
                      <a:pt x="653" y="8560"/>
                      <a:pt x="5875" y="12994"/>
                      <a:pt x="10513" y="12994"/>
                    </a:cubicBezTo>
                    <a:cubicBezTo>
                      <a:pt x="15150" y="12994"/>
                      <a:pt x="20371" y="8561"/>
                      <a:pt x="21023" y="2875"/>
                    </a:cubicBezTo>
                    <a:cubicBezTo>
                      <a:pt x="20990" y="2612"/>
                      <a:pt x="20947" y="2344"/>
                      <a:pt x="20890" y="2069"/>
                    </a:cubicBezTo>
                    <a:cubicBezTo>
                      <a:pt x="18037" y="776"/>
                      <a:pt x="14399" y="0"/>
                      <a:pt x="10435" y="0"/>
                    </a:cubicBezTo>
                    <a:close/>
                  </a:path>
                </a:pathLst>
              </a:custGeom>
              <a:solidFill>
                <a:srgbClr val="FEF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32"/>
              <p:cNvSpPr/>
              <p:nvPr/>
            </p:nvSpPr>
            <p:spPr>
              <a:xfrm>
                <a:off x="6697643" y="3173287"/>
                <a:ext cx="58548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692" extrusionOk="0">
                    <a:moveTo>
                      <a:pt x="1118" y="0"/>
                    </a:moveTo>
                    <a:cubicBezTo>
                      <a:pt x="988" y="0"/>
                      <a:pt x="829" y="25"/>
                      <a:pt x="665" y="76"/>
                    </a:cubicBezTo>
                    <a:cubicBezTo>
                      <a:pt x="278" y="194"/>
                      <a:pt x="1" y="411"/>
                      <a:pt x="47" y="560"/>
                    </a:cubicBezTo>
                    <a:cubicBezTo>
                      <a:pt x="74" y="646"/>
                      <a:pt x="200" y="691"/>
                      <a:pt x="377" y="691"/>
                    </a:cubicBezTo>
                    <a:cubicBezTo>
                      <a:pt x="508" y="691"/>
                      <a:pt x="666" y="667"/>
                      <a:pt x="831" y="616"/>
                    </a:cubicBezTo>
                    <a:cubicBezTo>
                      <a:pt x="1218" y="498"/>
                      <a:pt x="1494" y="280"/>
                      <a:pt x="1448" y="130"/>
                    </a:cubicBezTo>
                    <a:cubicBezTo>
                      <a:pt x="1422" y="45"/>
                      <a:pt x="1295" y="0"/>
                      <a:pt x="111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32"/>
              <p:cNvSpPr/>
              <p:nvPr/>
            </p:nvSpPr>
            <p:spPr>
              <a:xfrm>
                <a:off x="6820618" y="3172465"/>
                <a:ext cx="58195" cy="28745"/>
              </a:xfrm>
              <a:custGeom>
                <a:avLst/>
                <a:gdLst/>
                <a:ahLst/>
                <a:cxnLst/>
                <a:rect l="l" t="t" r="r" b="b"/>
                <a:pathLst>
                  <a:path w="1486" h="734" extrusionOk="0">
                    <a:moveTo>
                      <a:pt x="340" y="0"/>
                    </a:moveTo>
                    <a:cubicBezTo>
                      <a:pt x="190" y="0"/>
                      <a:pt x="82" y="39"/>
                      <a:pt x="55" y="114"/>
                    </a:cubicBezTo>
                    <a:cubicBezTo>
                      <a:pt x="0" y="262"/>
                      <a:pt x="265" y="493"/>
                      <a:pt x="645" y="632"/>
                    </a:cubicBezTo>
                    <a:cubicBezTo>
                      <a:pt x="828" y="700"/>
                      <a:pt x="1005" y="733"/>
                      <a:pt x="1145" y="733"/>
                    </a:cubicBezTo>
                    <a:cubicBezTo>
                      <a:pt x="1296" y="733"/>
                      <a:pt x="1403" y="694"/>
                      <a:pt x="1431" y="618"/>
                    </a:cubicBezTo>
                    <a:cubicBezTo>
                      <a:pt x="1486" y="472"/>
                      <a:pt x="1220" y="240"/>
                      <a:pt x="840" y="100"/>
                    </a:cubicBezTo>
                    <a:cubicBezTo>
                      <a:pt x="656" y="34"/>
                      <a:pt x="480" y="0"/>
                      <a:pt x="34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32"/>
              <p:cNvSpPr/>
              <p:nvPr/>
            </p:nvSpPr>
            <p:spPr>
              <a:xfrm>
                <a:off x="7138197" y="4302535"/>
                <a:ext cx="193267" cy="66106"/>
              </a:xfrm>
              <a:custGeom>
                <a:avLst/>
                <a:gdLst/>
                <a:ahLst/>
                <a:cxnLst/>
                <a:rect l="l" t="t" r="r" b="b"/>
                <a:pathLst>
                  <a:path w="4935" h="1688" extrusionOk="0">
                    <a:moveTo>
                      <a:pt x="524" y="1"/>
                    </a:moveTo>
                    <a:cubicBezTo>
                      <a:pt x="196" y="1"/>
                      <a:pt x="0" y="88"/>
                      <a:pt x="0" y="390"/>
                    </a:cubicBezTo>
                    <a:cubicBezTo>
                      <a:pt x="0" y="1107"/>
                      <a:pt x="1106" y="1687"/>
                      <a:pt x="2468" y="1687"/>
                    </a:cubicBezTo>
                    <a:cubicBezTo>
                      <a:pt x="3830" y="1687"/>
                      <a:pt x="4934" y="1106"/>
                      <a:pt x="4934" y="390"/>
                    </a:cubicBezTo>
                    <a:cubicBezTo>
                      <a:pt x="4934" y="88"/>
                      <a:pt x="4739" y="1"/>
                      <a:pt x="4410" y="1"/>
                    </a:cubicBezTo>
                    <a:cubicBezTo>
                      <a:pt x="3958" y="1"/>
                      <a:pt x="3256" y="166"/>
                      <a:pt x="2467" y="166"/>
                    </a:cubicBezTo>
                    <a:cubicBezTo>
                      <a:pt x="1678" y="166"/>
                      <a:pt x="975" y="1"/>
                      <a:pt x="524" y="1"/>
                    </a:cubicBezTo>
                    <a:close/>
                  </a:path>
                </a:pathLst>
              </a:custGeom>
              <a:solidFill>
                <a:srgbClr val="B790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32"/>
              <p:cNvSpPr/>
              <p:nvPr/>
            </p:nvSpPr>
            <p:spPr>
              <a:xfrm>
                <a:off x="6919193" y="4460326"/>
                <a:ext cx="193267" cy="66145"/>
              </a:xfrm>
              <a:custGeom>
                <a:avLst/>
                <a:gdLst/>
                <a:ahLst/>
                <a:cxnLst/>
                <a:rect l="l" t="t" r="r" b="b"/>
                <a:pathLst>
                  <a:path w="4935" h="1689" extrusionOk="0">
                    <a:moveTo>
                      <a:pt x="524" y="0"/>
                    </a:moveTo>
                    <a:cubicBezTo>
                      <a:pt x="196" y="0"/>
                      <a:pt x="0" y="87"/>
                      <a:pt x="0" y="389"/>
                    </a:cubicBezTo>
                    <a:cubicBezTo>
                      <a:pt x="0" y="1107"/>
                      <a:pt x="1105" y="1688"/>
                      <a:pt x="2467" y="1688"/>
                    </a:cubicBezTo>
                    <a:cubicBezTo>
                      <a:pt x="3829" y="1688"/>
                      <a:pt x="4935" y="1107"/>
                      <a:pt x="4935" y="389"/>
                    </a:cubicBezTo>
                    <a:cubicBezTo>
                      <a:pt x="4935" y="88"/>
                      <a:pt x="4739" y="1"/>
                      <a:pt x="4410" y="1"/>
                    </a:cubicBezTo>
                    <a:cubicBezTo>
                      <a:pt x="3958" y="1"/>
                      <a:pt x="3255" y="166"/>
                      <a:pt x="2467" y="166"/>
                    </a:cubicBezTo>
                    <a:cubicBezTo>
                      <a:pt x="1678" y="166"/>
                      <a:pt x="976" y="0"/>
                      <a:pt x="524" y="0"/>
                    </a:cubicBezTo>
                    <a:close/>
                  </a:path>
                </a:pathLst>
              </a:custGeom>
              <a:solidFill>
                <a:srgbClr val="FCA7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32"/>
              <p:cNvSpPr/>
              <p:nvPr/>
            </p:nvSpPr>
            <p:spPr>
              <a:xfrm>
                <a:off x="7138197" y="4602099"/>
                <a:ext cx="193267" cy="66145"/>
              </a:xfrm>
              <a:custGeom>
                <a:avLst/>
                <a:gdLst/>
                <a:ahLst/>
                <a:cxnLst/>
                <a:rect l="l" t="t" r="r" b="b"/>
                <a:pathLst>
                  <a:path w="4935" h="1689" extrusionOk="0">
                    <a:moveTo>
                      <a:pt x="4411" y="1"/>
                    </a:moveTo>
                    <a:cubicBezTo>
                      <a:pt x="3959" y="1"/>
                      <a:pt x="3256" y="167"/>
                      <a:pt x="2467" y="167"/>
                    </a:cubicBezTo>
                    <a:cubicBezTo>
                      <a:pt x="1678" y="167"/>
                      <a:pt x="975" y="1"/>
                      <a:pt x="524" y="1"/>
                    </a:cubicBezTo>
                    <a:cubicBezTo>
                      <a:pt x="196" y="1"/>
                      <a:pt x="0" y="89"/>
                      <a:pt x="0" y="391"/>
                    </a:cubicBezTo>
                    <a:cubicBezTo>
                      <a:pt x="0" y="1107"/>
                      <a:pt x="1106" y="1688"/>
                      <a:pt x="2468" y="1688"/>
                    </a:cubicBezTo>
                    <a:cubicBezTo>
                      <a:pt x="3830" y="1688"/>
                      <a:pt x="4934" y="1107"/>
                      <a:pt x="4934" y="391"/>
                    </a:cubicBezTo>
                    <a:cubicBezTo>
                      <a:pt x="4934" y="88"/>
                      <a:pt x="4739" y="1"/>
                      <a:pt x="4411" y="1"/>
                    </a:cubicBezTo>
                    <a:close/>
                  </a:path>
                </a:pathLst>
              </a:custGeom>
              <a:solidFill>
                <a:srgbClr val="B790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32"/>
              <p:cNvSpPr/>
              <p:nvPr/>
            </p:nvSpPr>
            <p:spPr>
              <a:xfrm>
                <a:off x="6466421" y="3267555"/>
                <a:ext cx="625856" cy="206151"/>
              </a:xfrm>
              <a:custGeom>
                <a:avLst/>
                <a:gdLst/>
                <a:ahLst/>
                <a:cxnLst/>
                <a:rect l="l" t="t" r="r" b="b"/>
                <a:pathLst>
                  <a:path w="15981" h="5264" extrusionOk="0">
                    <a:moveTo>
                      <a:pt x="15657" y="0"/>
                    </a:moveTo>
                    <a:cubicBezTo>
                      <a:pt x="14136" y="3165"/>
                      <a:pt x="11442" y="4904"/>
                      <a:pt x="8219" y="4904"/>
                    </a:cubicBezTo>
                    <a:cubicBezTo>
                      <a:pt x="7510" y="4904"/>
                      <a:pt x="6774" y="4820"/>
                      <a:pt x="6020" y="4648"/>
                    </a:cubicBezTo>
                    <a:cubicBezTo>
                      <a:pt x="2951" y="3949"/>
                      <a:pt x="357" y="1856"/>
                      <a:pt x="357" y="78"/>
                    </a:cubicBezTo>
                    <a:lnTo>
                      <a:pt x="0" y="78"/>
                    </a:lnTo>
                    <a:cubicBezTo>
                      <a:pt x="0" y="2043"/>
                      <a:pt x="2665" y="4250"/>
                      <a:pt x="5942" y="4997"/>
                    </a:cubicBezTo>
                    <a:cubicBezTo>
                      <a:pt x="6726" y="5176"/>
                      <a:pt x="7492" y="5264"/>
                      <a:pt x="8231" y="5264"/>
                    </a:cubicBezTo>
                    <a:cubicBezTo>
                      <a:pt x="11588" y="5264"/>
                      <a:pt x="14395" y="3452"/>
                      <a:pt x="15980" y="155"/>
                    </a:cubicBezTo>
                    <a:lnTo>
                      <a:pt x="15657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32"/>
              <p:cNvSpPr/>
              <p:nvPr/>
            </p:nvSpPr>
            <p:spPr>
              <a:xfrm>
                <a:off x="6408067" y="3201525"/>
                <a:ext cx="104564" cy="104564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670" extrusionOk="0">
                    <a:moveTo>
                      <a:pt x="1335" y="1"/>
                    </a:moveTo>
                    <a:cubicBezTo>
                      <a:pt x="598" y="1"/>
                      <a:pt x="0" y="599"/>
                      <a:pt x="0" y="1335"/>
                    </a:cubicBezTo>
                    <a:cubicBezTo>
                      <a:pt x="0" y="2072"/>
                      <a:pt x="598" y="2669"/>
                      <a:pt x="1335" y="2669"/>
                    </a:cubicBezTo>
                    <a:cubicBezTo>
                      <a:pt x="2073" y="2669"/>
                      <a:pt x="2669" y="2072"/>
                      <a:pt x="2669" y="1335"/>
                    </a:cubicBezTo>
                    <a:cubicBezTo>
                      <a:pt x="2669" y="599"/>
                      <a:pt x="2073" y="1"/>
                      <a:pt x="1335" y="1"/>
                    </a:cubicBezTo>
                    <a:close/>
                  </a:path>
                </a:pathLst>
              </a:custGeom>
              <a:solidFill>
                <a:srgbClr val="FCD1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32"/>
              <p:cNvSpPr/>
              <p:nvPr/>
            </p:nvSpPr>
            <p:spPr>
              <a:xfrm>
                <a:off x="7029595" y="3201525"/>
                <a:ext cx="108637" cy="10452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669" extrusionOk="0">
                    <a:moveTo>
                      <a:pt x="1439" y="1"/>
                    </a:moveTo>
                    <a:cubicBezTo>
                      <a:pt x="899" y="1"/>
                      <a:pt x="412" y="325"/>
                      <a:pt x="206" y="824"/>
                    </a:cubicBezTo>
                    <a:cubicBezTo>
                      <a:pt x="0" y="1322"/>
                      <a:pt x="113" y="1896"/>
                      <a:pt x="495" y="2278"/>
                    </a:cubicBezTo>
                    <a:cubicBezTo>
                      <a:pt x="750" y="2533"/>
                      <a:pt x="1092" y="2669"/>
                      <a:pt x="1440" y="2669"/>
                    </a:cubicBezTo>
                    <a:cubicBezTo>
                      <a:pt x="1611" y="2669"/>
                      <a:pt x="1784" y="2636"/>
                      <a:pt x="1949" y="2568"/>
                    </a:cubicBezTo>
                    <a:cubicBezTo>
                      <a:pt x="2448" y="2362"/>
                      <a:pt x="2773" y="1874"/>
                      <a:pt x="2773" y="1335"/>
                    </a:cubicBezTo>
                    <a:cubicBezTo>
                      <a:pt x="2773" y="597"/>
                      <a:pt x="2175" y="1"/>
                      <a:pt x="1439" y="1"/>
                    </a:cubicBezTo>
                    <a:close/>
                  </a:path>
                </a:pathLst>
              </a:custGeom>
              <a:solidFill>
                <a:srgbClr val="FCD1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32"/>
            <p:cNvGrpSpPr/>
            <p:nvPr/>
          </p:nvGrpSpPr>
          <p:grpSpPr>
            <a:xfrm>
              <a:off x="1102771" y="55101"/>
              <a:ext cx="1915786" cy="3809878"/>
              <a:chOff x="1584971" y="72301"/>
              <a:chExt cx="1915786" cy="3809878"/>
            </a:xfrm>
          </p:grpSpPr>
          <p:sp>
            <p:nvSpPr>
              <p:cNvPr id="250" name="Google Shape;250;p32"/>
              <p:cNvSpPr/>
              <p:nvPr/>
            </p:nvSpPr>
            <p:spPr>
              <a:xfrm>
                <a:off x="1584971" y="1137320"/>
                <a:ext cx="1019909" cy="1172369"/>
              </a:xfrm>
              <a:custGeom>
                <a:avLst/>
                <a:gdLst/>
                <a:ahLst/>
                <a:cxnLst/>
                <a:rect l="l" t="t" r="r" b="b"/>
                <a:pathLst>
                  <a:path w="26043" h="29936" extrusionOk="0">
                    <a:moveTo>
                      <a:pt x="11772" y="0"/>
                    </a:moveTo>
                    <a:cubicBezTo>
                      <a:pt x="10479" y="0"/>
                      <a:pt x="9187" y="250"/>
                      <a:pt x="7947" y="760"/>
                    </a:cubicBezTo>
                    <a:cubicBezTo>
                      <a:pt x="2393" y="3044"/>
                      <a:pt x="1" y="9682"/>
                      <a:pt x="2966" y="16893"/>
                    </a:cubicBezTo>
                    <a:cubicBezTo>
                      <a:pt x="5569" y="23223"/>
                      <a:pt x="12004" y="29936"/>
                      <a:pt x="17294" y="29936"/>
                    </a:cubicBezTo>
                    <a:cubicBezTo>
                      <a:pt x="18030" y="29936"/>
                      <a:pt x="18744" y="29806"/>
                      <a:pt x="19422" y="29526"/>
                    </a:cubicBezTo>
                    <a:cubicBezTo>
                      <a:pt x="24976" y="27242"/>
                      <a:pt x="26043" y="15834"/>
                      <a:pt x="23076" y="8623"/>
                    </a:cubicBezTo>
                    <a:cubicBezTo>
                      <a:pt x="20773" y="3021"/>
                      <a:pt x="16270" y="0"/>
                      <a:pt x="117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32"/>
              <p:cNvSpPr/>
              <p:nvPr/>
            </p:nvSpPr>
            <p:spPr>
              <a:xfrm>
                <a:off x="2291251" y="2233670"/>
                <a:ext cx="215198" cy="236150"/>
              </a:xfrm>
              <a:custGeom>
                <a:avLst/>
                <a:gdLst/>
                <a:ahLst/>
                <a:cxnLst/>
                <a:rect l="l" t="t" r="r" b="b"/>
                <a:pathLst>
                  <a:path w="5495" h="6030" extrusionOk="0">
                    <a:moveTo>
                      <a:pt x="1449" y="1"/>
                    </a:moveTo>
                    <a:lnTo>
                      <a:pt x="500" y="281"/>
                    </a:lnTo>
                    <a:lnTo>
                      <a:pt x="0" y="6029"/>
                    </a:lnTo>
                    <a:lnTo>
                      <a:pt x="5494" y="4070"/>
                    </a:lnTo>
                    <a:lnTo>
                      <a:pt x="14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32"/>
              <p:cNvSpPr/>
              <p:nvPr/>
            </p:nvSpPr>
            <p:spPr>
              <a:xfrm>
                <a:off x="1727449" y="1383543"/>
                <a:ext cx="268851" cy="433568"/>
              </a:xfrm>
              <a:custGeom>
                <a:avLst/>
                <a:gdLst/>
                <a:ahLst/>
                <a:cxnLst/>
                <a:rect l="l" t="t" r="r" b="b"/>
                <a:pathLst>
                  <a:path w="6865" h="11071" extrusionOk="0">
                    <a:moveTo>
                      <a:pt x="2887" y="1"/>
                    </a:moveTo>
                    <a:cubicBezTo>
                      <a:pt x="2807" y="1"/>
                      <a:pt x="2728" y="6"/>
                      <a:pt x="2649" y="17"/>
                    </a:cubicBezTo>
                    <a:cubicBezTo>
                      <a:pt x="993" y="253"/>
                      <a:pt x="1" y="2914"/>
                      <a:pt x="435" y="5962"/>
                    </a:cubicBezTo>
                    <a:cubicBezTo>
                      <a:pt x="846" y="8863"/>
                      <a:pt x="2403" y="11070"/>
                      <a:pt x="3981" y="11070"/>
                    </a:cubicBezTo>
                    <a:cubicBezTo>
                      <a:pt x="4060" y="11070"/>
                      <a:pt x="4139" y="11065"/>
                      <a:pt x="4218" y="11054"/>
                    </a:cubicBezTo>
                    <a:cubicBezTo>
                      <a:pt x="5874" y="10817"/>
                      <a:pt x="6865" y="8156"/>
                      <a:pt x="6432" y="5109"/>
                    </a:cubicBezTo>
                    <a:cubicBezTo>
                      <a:pt x="6019" y="2207"/>
                      <a:pt x="4464" y="1"/>
                      <a:pt x="28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32"/>
              <p:cNvSpPr/>
              <p:nvPr/>
            </p:nvSpPr>
            <p:spPr>
              <a:xfrm>
                <a:off x="1858295" y="1221209"/>
                <a:ext cx="746594" cy="1088483"/>
              </a:xfrm>
              <a:custGeom>
                <a:avLst/>
                <a:gdLst/>
                <a:ahLst/>
                <a:cxnLst/>
                <a:rect l="l" t="t" r="r" b="b"/>
                <a:pathLst>
                  <a:path w="19064" h="27794" extrusionOk="0">
                    <a:moveTo>
                      <a:pt x="11168" y="0"/>
                    </a:moveTo>
                    <a:lnTo>
                      <a:pt x="11168" y="0"/>
                    </a:lnTo>
                    <a:cubicBezTo>
                      <a:pt x="11859" y="974"/>
                      <a:pt x="12468" y="2070"/>
                      <a:pt x="12971" y="3294"/>
                    </a:cubicBezTo>
                    <a:cubicBezTo>
                      <a:pt x="15937" y="10505"/>
                      <a:pt x="14870" y="21912"/>
                      <a:pt x="9318" y="24197"/>
                    </a:cubicBezTo>
                    <a:cubicBezTo>
                      <a:pt x="8640" y="24475"/>
                      <a:pt x="7926" y="24605"/>
                      <a:pt x="7191" y="24605"/>
                    </a:cubicBezTo>
                    <a:cubicBezTo>
                      <a:pt x="4874" y="24605"/>
                      <a:pt x="2339" y="23317"/>
                      <a:pt x="0" y="21340"/>
                    </a:cubicBezTo>
                    <a:lnTo>
                      <a:pt x="0" y="21340"/>
                    </a:lnTo>
                    <a:cubicBezTo>
                      <a:pt x="3027" y="25011"/>
                      <a:pt x="6908" y="27793"/>
                      <a:pt x="10315" y="27793"/>
                    </a:cubicBezTo>
                    <a:cubicBezTo>
                      <a:pt x="11051" y="27793"/>
                      <a:pt x="11765" y="27663"/>
                      <a:pt x="12443" y="27384"/>
                    </a:cubicBezTo>
                    <a:cubicBezTo>
                      <a:pt x="17998" y="25101"/>
                      <a:pt x="19064" y="13692"/>
                      <a:pt x="16097" y="6481"/>
                    </a:cubicBezTo>
                    <a:cubicBezTo>
                      <a:pt x="14927" y="3635"/>
                      <a:pt x="13187" y="1457"/>
                      <a:pt x="11168" y="0"/>
                    </a:cubicBezTo>
                    <a:close/>
                  </a:path>
                </a:pathLst>
              </a:custGeom>
              <a:solidFill>
                <a:srgbClr val="434343">
                  <a:alpha val="200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32"/>
              <p:cNvSpPr/>
              <p:nvPr/>
            </p:nvSpPr>
            <p:spPr>
              <a:xfrm>
                <a:off x="2258079" y="2302599"/>
                <a:ext cx="243277" cy="1579580"/>
              </a:xfrm>
              <a:custGeom>
                <a:avLst/>
                <a:gdLst/>
                <a:ahLst/>
                <a:cxnLst/>
                <a:rect l="l" t="t" r="r" b="b"/>
                <a:pathLst>
                  <a:path w="6212" h="40334" extrusionOk="0">
                    <a:moveTo>
                      <a:pt x="911" y="0"/>
                    </a:moveTo>
                    <a:cubicBezTo>
                      <a:pt x="635" y="1805"/>
                      <a:pt x="391" y="5246"/>
                      <a:pt x="1853" y="8009"/>
                    </a:cubicBezTo>
                    <a:cubicBezTo>
                      <a:pt x="2263" y="8782"/>
                      <a:pt x="2732" y="9500"/>
                      <a:pt x="3186" y="10194"/>
                    </a:cubicBezTo>
                    <a:cubicBezTo>
                      <a:pt x="4387" y="12030"/>
                      <a:pt x="5522" y="13763"/>
                      <a:pt x="5379" y="16224"/>
                    </a:cubicBezTo>
                    <a:cubicBezTo>
                      <a:pt x="5256" y="18348"/>
                      <a:pt x="4191" y="20174"/>
                      <a:pt x="3066" y="22108"/>
                    </a:cubicBezTo>
                    <a:cubicBezTo>
                      <a:pt x="2486" y="23103"/>
                      <a:pt x="1886" y="24130"/>
                      <a:pt x="1436" y="25194"/>
                    </a:cubicBezTo>
                    <a:cubicBezTo>
                      <a:pt x="187" y="28141"/>
                      <a:pt x="0" y="33307"/>
                      <a:pt x="1850" y="36851"/>
                    </a:cubicBezTo>
                    <a:cubicBezTo>
                      <a:pt x="2839" y="38746"/>
                      <a:pt x="4324" y="39950"/>
                      <a:pt x="6143" y="40333"/>
                    </a:cubicBezTo>
                    <a:lnTo>
                      <a:pt x="6211" y="40000"/>
                    </a:lnTo>
                    <a:cubicBezTo>
                      <a:pt x="4471" y="39632"/>
                      <a:pt x="3105" y="38519"/>
                      <a:pt x="2151" y="36693"/>
                    </a:cubicBezTo>
                    <a:cubicBezTo>
                      <a:pt x="349" y="33238"/>
                      <a:pt x="532" y="28202"/>
                      <a:pt x="1750" y="25327"/>
                    </a:cubicBezTo>
                    <a:cubicBezTo>
                      <a:pt x="2193" y="24283"/>
                      <a:pt x="2787" y="23265"/>
                      <a:pt x="3361" y="22280"/>
                    </a:cubicBezTo>
                    <a:cubicBezTo>
                      <a:pt x="4457" y="20397"/>
                      <a:pt x="5592" y="18450"/>
                      <a:pt x="5720" y="16244"/>
                    </a:cubicBezTo>
                    <a:cubicBezTo>
                      <a:pt x="5869" y="13671"/>
                      <a:pt x="4705" y="11891"/>
                      <a:pt x="3473" y="10007"/>
                    </a:cubicBezTo>
                    <a:cubicBezTo>
                      <a:pt x="3022" y="9319"/>
                      <a:pt x="2557" y="8608"/>
                      <a:pt x="2155" y="7850"/>
                    </a:cubicBezTo>
                    <a:cubicBezTo>
                      <a:pt x="739" y="5173"/>
                      <a:pt x="979" y="1815"/>
                      <a:pt x="1249" y="52"/>
                    </a:cubicBezTo>
                    <a:lnTo>
                      <a:pt x="911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32"/>
              <p:cNvSpPr/>
              <p:nvPr/>
            </p:nvSpPr>
            <p:spPr>
              <a:xfrm>
                <a:off x="2289214" y="2263357"/>
                <a:ext cx="119289" cy="502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284" extrusionOk="0">
                    <a:moveTo>
                      <a:pt x="2853" y="1"/>
                    </a:moveTo>
                    <a:cubicBezTo>
                      <a:pt x="2834" y="1"/>
                      <a:pt x="2814" y="4"/>
                      <a:pt x="2795" y="11"/>
                    </a:cubicBezTo>
                    <a:lnTo>
                      <a:pt x="181" y="951"/>
                    </a:lnTo>
                    <a:cubicBezTo>
                      <a:pt x="0" y="1016"/>
                      <a:pt x="46" y="1283"/>
                      <a:pt x="238" y="1283"/>
                    </a:cubicBezTo>
                    <a:cubicBezTo>
                      <a:pt x="258" y="1283"/>
                      <a:pt x="277" y="1279"/>
                      <a:pt x="296" y="1273"/>
                    </a:cubicBezTo>
                    <a:lnTo>
                      <a:pt x="2910" y="333"/>
                    </a:lnTo>
                    <a:cubicBezTo>
                      <a:pt x="2999" y="301"/>
                      <a:pt x="3045" y="203"/>
                      <a:pt x="3013" y="114"/>
                    </a:cubicBezTo>
                    <a:cubicBezTo>
                      <a:pt x="2989" y="45"/>
                      <a:pt x="2923" y="1"/>
                      <a:pt x="285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32"/>
              <p:cNvSpPr/>
              <p:nvPr/>
            </p:nvSpPr>
            <p:spPr>
              <a:xfrm>
                <a:off x="1860175" y="72301"/>
                <a:ext cx="1047205" cy="1145738"/>
              </a:xfrm>
              <a:custGeom>
                <a:avLst/>
                <a:gdLst/>
                <a:ahLst/>
                <a:cxnLst/>
                <a:rect l="l" t="t" r="r" b="b"/>
                <a:pathLst>
                  <a:path w="26740" h="29256" extrusionOk="0">
                    <a:moveTo>
                      <a:pt x="11752" y="1"/>
                    </a:moveTo>
                    <a:cubicBezTo>
                      <a:pt x="10086" y="1"/>
                      <a:pt x="8441" y="408"/>
                      <a:pt x="6929" y="1232"/>
                    </a:cubicBezTo>
                    <a:cubicBezTo>
                      <a:pt x="1657" y="4107"/>
                      <a:pt x="0" y="10965"/>
                      <a:pt x="3734" y="17812"/>
                    </a:cubicBezTo>
                    <a:cubicBezTo>
                      <a:pt x="6863" y="23552"/>
                      <a:pt x="13504" y="29255"/>
                      <a:pt x="18676" y="29255"/>
                    </a:cubicBezTo>
                    <a:cubicBezTo>
                      <a:pt x="19673" y="29255"/>
                      <a:pt x="20616" y="29043"/>
                      <a:pt x="21468" y="28578"/>
                    </a:cubicBezTo>
                    <a:cubicBezTo>
                      <a:pt x="26740" y="25704"/>
                      <a:pt x="26558" y="14248"/>
                      <a:pt x="22826" y="7402"/>
                    </a:cubicBezTo>
                    <a:cubicBezTo>
                      <a:pt x="20163" y="2519"/>
                      <a:pt x="15894" y="1"/>
                      <a:pt x="117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32"/>
              <p:cNvSpPr/>
              <p:nvPr/>
            </p:nvSpPr>
            <p:spPr>
              <a:xfrm>
                <a:off x="1999794" y="341277"/>
                <a:ext cx="289646" cy="427067"/>
              </a:xfrm>
              <a:custGeom>
                <a:avLst/>
                <a:gdLst/>
                <a:ahLst/>
                <a:cxnLst/>
                <a:rect l="l" t="t" r="r" b="b"/>
                <a:pathLst>
                  <a:path w="7396" h="10905" extrusionOk="0">
                    <a:moveTo>
                      <a:pt x="2737" y="1"/>
                    </a:moveTo>
                    <a:cubicBezTo>
                      <a:pt x="2596" y="1"/>
                      <a:pt x="2455" y="18"/>
                      <a:pt x="2317" y="53"/>
                    </a:cubicBezTo>
                    <a:cubicBezTo>
                      <a:pt x="697" y="468"/>
                      <a:pt x="1" y="3222"/>
                      <a:pt x="764" y="6203"/>
                    </a:cubicBezTo>
                    <a:cubicBezTo>
                      <a:pt x="1129" y="7635"/>
                      <a:pt x="1789" y="8930"/>
                      <a:pt x="2600" y="9802"/>
                    </a:cubicBezTo>
                    <a:cubicBezTo>
                      <a:pt x="3267" y="10521"/>
                      <a:pt x="3991" y="10905"/>
                      <a:pt x="4660" y="10905"/>
                    </a:cubicBezTo>
                    <a:cubicBezTo>
                      <a:pt x="4803" y="10905"/>
                      <a:pt x="4942" y="10887"/>
                      <a:pt x="5079" y="10852"/>
                    </a:cubicBezTo>
                    <a:cubicBezTo>
                      <a:pt x="6699" y="10439"/>
                      <a:pt x="7395" y="7685"/>
                      <a:pt x="6633" y="4703"/>
                    </a:cubicBezTo>
                    <a:cubicBezTo>
                      <a:pt x="5935" y="1975"/>
                      <a:pt x="4260" y="1"/>
                      <a:pt x="27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32"/>
              <p:cNvSpPr/>
              <p:nvPr/>
            </p:nvSpPr>
            <p:spPr>
              <a:xfrm>
                <a:off x="2190756" y="130929"/>
                <a:ext cx="716635" cy="1087073"/>
              </a:xfrm>
              <a:custGeom>
                <a:avLst/>
                <a:gdLst/>
                <a:ahLst/>
                <a:cxnLst/>
                <a:rect l="l" t="t" r="r" b="b"/>
                <a:pathLst>
                  <a:path w="18299" h="27758" extrusionOk="0">
                    <a:moveTo>
                      <a:pt x="8780" y="0"/>
                    </a:moveTo>
                    <a:lnTo>
                      <a:pt x="8780" y="0"/>
                    </a:lnTo>
                    <a:cubicBezTo>
                      <a:pt x="9571" y="892"/>
                      <a:pt x="10296" y="1916"/>
                      <a:pt x="10930" y="3076"/>
                    </a:cubicBezTo>
                    <a:cubicBezTo>
                      <a:pt x="14663" y="9922"/>
                      <a:pt x="14844" y="21379"/>
                      <a:pt x="9572" y="24254"/>
                    </a:cubicBezTo>
                    <a:cubicBezTo>
                      <a:pt x="8721" y="24718"/>
                      <a:pt x="7780" y="24929"/>
                      <a:pt x="6784" y="24929"/>
                    </a:cubicBezTo>
                    <a:cubicBezTo>
                      <a:pt x="4656" y="24929"/>
                      <a:pt x="2279" y="23963"/>
                      <a:pt x="1" y="22427"/>
                    </a:cubicBezTo>
                    <a:lnTo>
                      <a:pt x="1" y="22427"/>
                    </a:lnTo>
                    <a:cubicBezTo>
                      <a:pt x="3171" y="25515"/>
                      <a:pt x="6992" y="27758"/>
                      <a:pt x="10236" y="27758"/>
                    </a:cubicBezTo>
                    <a:cubicBezTo>
                      <a:pt x="11233" y="27758"/>
                      <a:pt x="12175" y="27546"/>
                      <a:pt x="13027" y="27081"/>
                    </a:cubicBezTo>
                    <a:cubicBezTo>
                      <a:pt x="18299" y="24207"/>
                      <a:pt x="18117" y="12751"/>
                      <a:pt x="14385" y="5905"/>
                    </a:cubicBezTo>
                    <a:cubicBezTo>
                      <a:pt x="12910" y="3202"/>
                      <a:pt x="10944" y="1228"/>
                      <a:pt x="8780" y="0"/>
                    </a:cubicBezTo>
                    <a:close/>
                  </a:path>
                </a:pathLst>
              </a:custGeom>
              <a:solidFill>
                <a:srgbClr val="434343">
                  <a:alpha val="200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32"/>
              <p:cNvSpPr/>
              <p:nvPr/>
            </p:nvSpPr>
            <p:spPr>
              <a:xfrm>
                <a:off x="2646388" y="1206131"/>
                <a:ext cx="578783" cy="1771202"/>
              </a:xfrm>
              <a:custGeom>
                <a:avLst/>
                <a:gdLst/>
                <a:ahLst/>
                <a:cxnLst/>
                <a:rect l="l" t="t" r="r" b="b"/>
                <a:pathLst>
                  <a:path w="14779" h="45227" extrusionOk="0">
                    <a:moveTo>
                      <a:pt x="101" y="0"/>
                    </a:moveTo>
                    <a:lnTo>
                      <a:pt x="101" y="0"/>
                    </a:lnTo>
                    <a:cubicBezTo>
                      <a:pt x="0" y="2988"/>
                      <a:pt x="332" y="5372"/>
                      <a:pt x="2298" y="8015"/>
                    </a:cubicBezTo>
                    <a:cubicBezTo>
                      <a:pt x="2572" y="8385"/>
                      <a:pt x="2859" y="8753"/>
                      <a:pt x="3145" y="9122"/>
                    </a:cubicBezTo>
                    <a:cubicBezTo>
                      <a:pt x="4388" y="10718"/>
                      <a:pt x="5672" y="12369"/>
                      <a:pt x="6088" y="14327"/>
                    </a:cubicBezTo>
                    <a:cubicBezTo>
                      <a:pt x="6653" y="16973"/>
                      <a:pt x="5658" y="21030"/>
                      <a:pt x="4781" y="24610"/>
                    </a:cubicBezTo>
                    <a:cubicBezTo>
                      <a:pt x="4279" y="26658"/>
                      <a:pt x="3805" y="28592"/>
                      <a:pt x="3645" y="30128"/>
                    </a:cubicBezTo>
                    <a:cubicBezTo>
                      <a:pt x="2880" y="37436"/>
                      <a:pt x="6904" y="42938"/>
                      <a:pt x="14683" y="45227"/>
                    </a:cubicBezTo>
                    <a:lnTo>
                      <a:pt x="14779" y="44898"/>
                    </a:lnTo>
                    <a:cubicBezTo>
                      <a:pt x="7173" y="42661"/>
                      <a:pt x="3239" y="37291"/>
                      <a:pt x="3984" y="30163"/>
                    </a:cubicBezTo>
                    <a:cubicBezTo>
                      <a:pt x="4143" y="28651"/>
                      <a:pt x="4614" y="26728"/>
                      <a:pt x="5114" y="24691"/>
                    </a:cubicBezTo>
                    <a:cubicBezTo>
                      <a:pt x="5999" y="21076"/>
                      <a:pt x="7003" y="16978"/>
                      <a:pt x="6423" y="14256"/>
                    </a:cubicBezTo>
                    <a:cubicBezTo>
                      <a:pt x="5990" y="12220"/>
                      <a:pt x="4680" y="10539"/>
                      <a:pt x="3415" y="8912"/>
                    </a:cubicBezTo>
                    <a:cubicBezTo>
                      <a:pt x="3130" y="8545"/>
                      <a:pt x="2846" y="8179"/>
                      <a:pt x="2572" y="7811"/>
                    </a:cubicBezTo>
                    <a:cubicBezTo>
                      <a:pt x="667" y="5248"/>
                      <a:pt x="345" y="2926"/>
                      <a:pt x="443" y="11"/>
                    </a:cubicBez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32"/>
              <p:cNvSpPr/>
              <p:nvPr/>
            </p:nvSpPr>
            <p:spPr>
              <a:xfrm>
                <a:off x="2540058" y="439814"/>
                <a:ext cx="960695" cy="1266280"/>
              </a:xfrm>
              <a:custGeom>
                <a:avLst/>
                <a:gdLst/>
                <a:ahLst/>
                <a:cxnLst/>
                <a:rect l="l" t="t" r="r" b="b"/>
                <a:pathLst>
                  <a:path w="24531" h="32334" extrusionOk="0">
                    <a:moveTo>
                      <a:pt x="11779" y="0"/>
                    </a:moveTo>
                    <a:cubicBezTo>
                      <a:pt x="11360" y="0"/>
                      <a:pt x="10937" y="25"/>
                      <a:pt x="10513" y="76"/>
                    </a:cubicBezTo>
                    <a:cubicBezTo>
                      <a:pt x="4275" y="821"/>
                      <a:pt x="1" y="6842"/>
                      <a:pt x="969" y="14943"/>
                    </a:cubicBezTo>
                    <a:cubicBezTo>
                      <a:pt x="1903" y="22758"/>
                      <a:pt x="7372" y="32333"/>
                      <a:pt x="13356" y="32333"/>
                    </a:cubicBezTo>
                    <a:cubicBezTo>
                      <a:pt x="13576" y="32333"/>
                      <a:pt x="13797" y="32320"/>
                      <a:pt x="14019" y="32294"/>
                    </a:cubicBezTo>
                    <a:cubicBezTo>
                      <a:pt x="20258" y="31547"/>
                      <a:pt x="24531" y="20345"/>
                      <a:pt x="23563" y="12244"/>
                    </a:cubicBezTo>
                    <a:cubicBezTo>
                      <a:pt x="22662" y="4693"/>
                      <a:pt x="17524" y="0"/>
                      <a:pt x="117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32"/>
              <p:cNvSpPr/>
              <p:nvPr/>
            </p:nvSpPr>
            <p:spPr>
              <a:xfrm>
                <a:off x="2984880" y="1644687"/>
                <a:ext cx="238460" cy="222169"/>
              </a:xfrm>
              <a:custGeom>
                <a:avLst/>
                <a:gdLst/>
                <a:ahLst/>
                <a:cxnLst/>
                <a:rect l="l" t="t" r="r" b="b"/>
                <a:pathLst>
                  <a:path w="6089" h="5673" extrusionOk="0">
                    <a:moveTo>
                      <a:pt x="3152" y="1"/>
                    </a:moveTo>
                    <a:lnTo>
                      <a:pt x="2116" y="17"/>
                    </a:lnTo>
                    <a:lnTo>
                      <a:pt x="1" y="5673"/>
                    </a:lnTo>
                    <a:lnTo>
                      <a:pt x="6089" y="5238"/>
                    </a:lnTo>
                    <a:lnTo>
                      <a:pt x="315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32"/>
              <p:cNvSpPr/>
              <p:nvPr/>
            </p:nvSpPr>
            <p:spPr>
              <a:xfrm>
                <a:off x="2598072" y="639596"/>
                <a:ext cx="259650" cy="422798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11597" extrusionOk="0">
                    <a:moveTo>
                      <a:pt x="4090" y="1"/>
                    </a:moveTo>
                    <a:cubicBezTo>
                      <a:pt x="2432" y="1"/>
                      <a:pt x="818" y="2334"/>
                      <a:pt x="419" y="5387"/>
                    </a:cubicBezTo>
                    <a:cubicBezTo>
                      <a:pt x="1" y="8581"/>
                      <a:pt x="1069" y="11354"/>
                      <a:pt x="2805" y="11582"/>
                    </a:cubicBezTo>
                    <a:cubicBezTo>
                      <a:pt x="2880" y="11591"/>
                      <a:pt x="2954" y="11596"/>
                      <a:pt x="3029" y="11596"/>
                    </a:cubicBezTo>
                    <a:cubicBezTo>
                      <a:pt x="3794" y="11596"/>
                      <a:pt x="4583" y="11096"/>
                      <a:pt x="5249" y="10179"/>
                    </a:cubicBezTo>
                    <a:cubicBezTo>
                      <a:pt x="5980" y="9171"/>
                      <a:pt x="6503" y="7743"/>
                      <a:pt x="6704" y="6210"/>
                    </a:cubicBezTo>
                    <a:cubicBezTo>
                      <a:pt x="7121" y="3016"/>
                      <a:pt x="6053" y="243"/>
                      <a:pt x="4318" y="15"/>
                    </a:cubicBezTo>
                    <a:cubicBezTo>
                      <a:pt x="4242" y="5"/>
                      <a:pt x="4166" y="1"/>
                      <a:pt x="40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32"/>
              <p:cNvSpPr/>
              <p:nvPr/>
            </p:nvSpPr>
            <p:spPr>
              <a:xfrm>
                <a:off x="2664168" y="609353"/>
                <a:ext cx="836589" cy="1096707"/>
              </a:xfrm>
              <a:custGeom>
                <a:avLst/>
                <a:gdLst/>
                <a:ahLst/>
                <a:cxnLst/>
                <a:rect l="l" t="t" r="r" b="b"/>
                <a:pathLst>
                  <a:path w="21362" h="28004" extrusionOk="0">
                    <a:moveTo>
                      <a:pt x="17241" y="0"/>
                    </a:moveTo>
                    <a:lnTo>
                      <a:pt x="17241" y="0"/>
                    </a:lnTo>
                    <a:cubicBezTo>
                      <a:pt x="17665" y="1175"/>
                      <a:pt x="17972" y="2452"/>
                      <a:pt x="18136" y="3825"/>
                    </a:cubicBezTo>
                    <a:cubicBezTo>
                      <a:pt x="19105" y="11927"/>
                      <a:pt x="14831" y="23128"/>
                      <a:pt x="8592" y="23874"/>
                    </a:cubicBezTo>
                    <a:cubicBezTo>
                      <a:pt x="8371" y="23900"/>
                      <a:pt x="8150" y="23913"/>
                      <a:pt x="7930" y="23913"/>
                    </a:cubicBezTo>
                    <a:cubicBezTo>
                      <a:pt x="5008" y="23913"/>
                      <a:pt x="2209" y="21629"/>
                      <a:pt x="1" y="18382"/>
                    </a:cubicBezTo>
                    <a:lnTo>
                      <a:pt x="1" y="18382"/>
                    </a:lnTo>
                    <a:cubicBezTo>
                      <a:pt x="2334" y="23630"/>
                      <a:pt x="6143" y="28004"/>
                      <a:pt x="10188" y="28004"/>
                    </a:cubicBezTo>
                    <a:cubicBezTo>
                      <a:pt x="10408" y="28004"/>
                      <a:pt x="10628" y="27991"/>
                      <a:pt x="10850" y="27965"/>
                    </a:cubicBezTo>
                    <a:cubicBezTo>
                      <a:pt x="17089" y="27219"/>
                      <a:pt x="21362" y="16016"/>
                      <a:pt x="20394" y="7915"/>
                    </a:cubicBezTo>
                    <a:cubicBezTo>
                      <a:pt x="20012" y="4717"/>
                      <a:pt x="18867" y="2034"/>
                      <a:pt x="17241" y="0"/>
                    </a:cubicBezTo>
                    <a:close/>
                  </a:path>
                </a:pathLst>
              </a:custGeom>
              <a:solidFill>
                <a:srgbClr val="434343">
                  <a:alpha val="200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32"/>
              <p:cNvSpPr/>
              <p:nvPr/>
            </p:nvSpPr>
            <p:spPr>
              <a:xfrm>
                <a:off x="2949123" y="1698224"/>
                <a:ext cx="280208" cy="1268591"/>
              </a:xfrm>
              <a:custGeom>
                <a:avLst/>
                <a:gdLst/>
                <a:ahLst/>
                <a:cxnLst/>
                <a:rect l="l" t="t" r="r" b="b"/>
                <a:pathLst>
                  <a:path w="7155" h="32393" extrusionOk="0">
                    <a:moveTo>
                      <a:pt x="2186" y="0"/>
                    </a:moveTo>
                    <a:cubicBezTo>
                      <a:pt x="656" y="2521"/>
                      <a:pt x="0" y="4542"/>
                      <a:pt x="1181" y="7416"/>
                    </a:cubicBezTo>
                    <a:cubicBezTo>
                      <a:pt x="1533" y="8273"/>
                      <a:pt x="1980" y="9101"/>
                      <a:pt x="2412" y="9904"/>
                    </a:cubicBezTo>
                    <a:cubicBezTo>
                      <a:pt x="3083" y="11149"/>
                      <a:pt x="3776" y="12438"/>
                      <a:pt x="4104" y="13821"/>
                    </a:cubicBezTo>
                    <a:cubicBezTo>
                      <a:pt x="4606" y="15938"/>
                      <a:pt x="4252" y="18133"/>
                      <a:pt x="3809" y="20382"/>
                    </a:cubicBezTo>
                    <a:lnTo>
                      <a:pt x="3740" y="20731"/>
                    </a:lnTo>
                    <a:cubicBezTo>
                      <a:pt x="3331" y="22809"/>
                      <a:pt x="2906" y="24956"/>
                      <a:pt x="3205" y="27078"/>
                    </a:cubicBezTo>
                    <a:cubicBezTo>
                      <a:pt x="3563" y="29619"/>
                      <a:pt x="5068" y="31705"/>
                      <a:pt x="7037" y="32392"/>
                    </a:cubicBezTo>
                    <a:lnTo>
                      <a:pt x="7154" y="32052"/>
                    </a:lnTo>
                    <a:cubicBezTo>
                      <a:pt x="5311" y="31410"/>
                      <a:pt x="3899" y="29437"/>
                      <a:pt x="3560" y="27028"/>
                    </a:cubicBezTo>
                    <a:cubicBezTo>
                      <a:pt x="3270" y="24965"/>
                      <a:pt x="3687" y="22848"/>
                      <a:pt x="4091" y="20801"/>
                    </a:cubicBezTo>
                    <a:lnTo>
                      <a:pt x="4161" y="20452"/>
                    </a:lnTo>
                    <a:cubicBezTo>
                      <a:pt x="4610" y="18162"/>
                      <a:pt x="4972" y="15924"/>
                      <a:pt x="4453" y="13738"/>
                    </a:cubicBezTo>
                    <a:cubicBezTo>
                      <a:pt x="4114" y="12309"/>
                      <a:pt x="3408" y="10999"/>
                      <a:pt x="2726" y="9734"/>
                    </a:cubicBezTo>
                    <a:cubicBezTo>
                      <a:pt x="2299" y="8940"/>
                      <a:pt x="1858" y="8119"/>
                      <a:pt x="1513" y="7281"/>
                    </a:cubicBezTo>
                    <a:cubicBezTo>
                      <a:pt x="388" y="4546"/>
                      <a:pt x="1021" y="2609"/>
                      <a:pt x="2491" y="186"/>
                    </a:cubicBezTo>
                    <a:lnTo>
                      <a:pt x="2186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32"/>
              <p:cNvSpPr/>
              <p:nvPr/>
            </p:nvSpPr>
            <p:spPr>
              <a:xfrm>
                <a:off x="3030819" y="1689216"/>
                <a:ext cx="127983" cy="22479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574" extrusionOk="0">
                    <a:moveTo>
                      <a:pt x="3082" y="1"/>
                    </a:moveTo>
                    <a:cubicBezTo>
                      <a:pt x="3078" y="1"/>
                      <a:pt x="3073" y="1"/>
                      <a:pt x="3069" y="1"/>
                    </a:cubicBezTo>
                    <a:lnTo>
                      <a:pt x="168" y="216"/>
                    </a:lnTo>
                    <a:cubicBezTo>
                      <a:pt x="73" y="224"/>
                      <a:pt x="1" y="306"/>
                      <a:pt x="3" y="402"/>
                    </a:cubicBezTo>
                    <a:cubicBezTo>
                      <a:pt x="7" y="497"/>
                      <a:pt x="86" y="573"/>
                      <a:pt x="181" y="573"/>
                    </a:cubicBezTo>
                    <a:lnTo>
                      <a:pt x="195" y="573"/>
                    </a:lnTo>
                    <a:lnTo>
                      <a:pt x="3094" y="358"/>
                    </a:lnTo>
                    <a:cubicBezTo>
                      <a:pt x="3193" y="351"/>
                      <a:pt x="3267" y="266"/>
                      <a:pt x="3259" y="166"/>
                    </a:cubicBezTo>
                    <a:cubicBezTo>
                      <a:pt x="3253" y="73"/>
                      <a:pt x="3175" y="1"/>
                      <a:pt x="308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" name="Google Shape;266;p32"/>
            <p:cNvGrpSpPr/>
            <p:nvPr/>
          </p:nvGrpSpPr>
          <p:grpSpPr>
            <a:xfrm>
              <a:off x="867951" y="2816544"/>
              <a:ext cx="2297600" cy="2246427"/>
              <a:chOff x="1337026" y="2824769"/>
              <a:chExt cx="2297600" cy="2246427"/>
            </a:xfrm>
          </p:grpSpPr>
          <p:sp>
            <p:nvSpPr>
              <p:cNvPr id="267" name="Google Shape;267;p32"/>
              <p:cNvSpPr/>
              <p:nvPr/>
            </p:nvSpPr>
            <p:spPr>
              <a:xfrm>
                <a:off x="1420249" y="4887994"/>
                <a:ext cx="1791802" cy="183202"/>
              </a:xfrm>
              <a:custGeom>
                <a:avLst/>
                <a:gdLst/>
                <a:ahLst/>
                <a:cxnLst/>
                <a:rect l="l" t="t" r="r" b="b"/>
                <a:pathLst>
                  <a:path w="45753" h="4678" extrusionOk="0">
                    <a:moveTo>
                      <a:pt x="22876" y="0"/>
                    </a:moveTo>
                    <a:cubicBezTo>
                      <a:pt x="10241" y="0"/>
                      <a:pt x="0" y="1047"/>
                      <a:pt x="0" y="2338"/>
                    </a:cubicBezTo>
                    <a:cubicBezTo>
                      <a:pt x="0" y="3631"/>
                      <a:pt x="10241" y="4678"/>
                      <a:pt x="22876" y="4678"/>
                    </a:cubicBezTo>
                    <a:cubicBezTo>
                      <a:pt x="35510" y="4678"/>
                      <a:pt x="45752" y="3631"/>
                      <a:pt x="45752" y="2338"/>
                    </a:cubicBezTo>
                    <a:cubicBezTo>
                      <a:pt x="45752" y="1047"/>
                      <a:pt x="35510" y="0"/>
                      <a:pt x="22876" y="0"/>
                    </a:cubicBezTo>
                    <a:close/>
                  </a:path>
                </a:pathLst>
              </a:custGeom>
              <a:solidFill>
                <a:srgbClr val="434343">
                  <a:alpha val="200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8" name="Google Shape;268;p32"/>
              <p:cNvGrpSpPr/>
              <p:nvPr/>
            </p:nvGrpSpPr>
            <p:grpSpPr>
              <a:xfrm>
                <a:off x="1337026" y="2824769"/>
                <a:ext cx="2297600" cy="2193598"/>
                <a:chOff x="1337026" y="2824769"/>
                <a:chExt cx="2297600" cy="2193598"/>
              </a:xfrm>
            </p:grpSpPr>
            <p:sp>
              <p:nvSpPr>
                <p:cNvPr id="269" name="Google Shape;269;p32"/>
                <p:cNvSpPr/>
                <p:nvPr/>
              </p:nvSpPr>
              <p:spPr>
                <a:xfrm>
                  <a:off x="1481148" y="3414027"/>
                  <a:ext cx="1759532" cy="1603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9" h="40949" extrusionOk="0">
                      <a:moveTo>
                        <a:pt x="32096" y="1"/>
                      </a:moveTo>
                      <a:cubicBezTo>
                        <a:pt x="25128" y="1"/>
                        <a:pt x="19478" y="5650"/>
                        <a:pt x="19478" y="12620"/>
                      </a:cubicBezTo>
                      <a:cubicBezTo>
                        <a:pt x="19478" y="13396"/>
                        <a:pt x="19551" y="14170"/>
                        <a:pt x="19693" y="14935"/>
                      </a:cubicBezTo>
                      <a:cubicBezTo>
                        <a:pt x="19683" y="14884"/>
                        <a:pt x="19615" y="14861"/>
                        <a:pt x="19497" y="14861"/>
                      </a:cubicBezTo>
                      <a:cubicBezTo>
                        <a:pt x="18380" y="14861"/>
                        <a:pt x="12863" y="16956"/>
                        <a:pt x="12360" y="17147"/>
                      </a:cubicBezTo>
                      <a:cubicBezTo>
                        <a:pt x="5083" y="19910"/>
                        <a:pt x="1" y="31415"/>
                        <a:pt x="6594" y="37480"/>
                      </a:cubicBezTo>
                      <a:cubicBezTo>
                        <a:pt x="8543" y="39271"/>
                        <a:pt x="11143" y="40224"/>
                        <a:pt x="13760" y="40612"/>
                      </a:cubicBezTo>
                      <a:cubicBezTo>
                        <a:pt x="15396" y="40854"/>
                        <a:pt x="17064" y="40949"/>
                        <a:pt x="18741" y="40949"/>
                      </a:cubicBezTo>
                      <a:cubicBezTo>
                        <a:pt x="21917" y="40949"/>
                        <a:pt x="25128" y="40611"/>
                        <a:pt x="28223" y="40300"/>
                      </a:cubicBezTo>
                      <a:cubicBezTo>
                        <a:pt x="30145" y="40108"/>
                        <a:pt x="31801" y="38900"/>
                        <a:pt x="32551" y="37180"/>
                      </a:cubicBezTo>
                      <a:lnTo>
                        <a:pt x="32551" y="37180"/>
                      </a:lnTo>
                      <a:lnTo>
                        <a:pt x="32507" y="38569"/>
                      </a:lnTo>
                      <a:cubicBezTo>
                        <a:pt x="32477" y="39565"/>
                        <a:pt x="33276" y="40388"/>
                        <a:pt x="34272" y="40388"/>
                      </a:cubicBezTo>
                      <a:lnTo>
                        <a:pt x="38319" y="40388"/>
                      </a:lnTo>
                      <a:cubicBezTo>
                        <a:pt x="39333" y="40388"/>
                        <a:pt x="40146" y="39550"/>
                        <a:pt x="40114" y="38537"/>
                      </a:cubicBezTo>
                      <a:lnTo>
                        <a:pt x="39717" y="25663"/>
                      </a:lnTo>
                      <a:cubicBezTo>
                        <a:pt x="39664" y="23967"/>
                        <a:pt x="40312" y="22344"/>
                        <a:pt x="41451" y="21087"/>
                      </a:cubicBezTo>
                      <a:cubicBezTo>
                        <a:pt x="43659" y="18649"/>
                        <a:pt x="44929" y="15342"/>
                        <a:pt x="44684" y="11739"/>
                      </a:cubicBezTo>
                      <a:cubicBezTo>
                        <a:pt x="44248" y="5317"/>
                        <a:pt x="38907" y="193"/>
                        <a:pt x="32472" y="6"/>
                      </a:cubicBezTo>
                      <a:cubicBezTo>
                        <a:pt x="32346" y="3"/>
                        <a:pt x="32221" y="1"/>
                        <a:pt x="3209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270;p32"/>
                <p:cNvSpPr/>
                <p:nvPr/>
              </p:nvSpPr>
              <p:spPr>
                <a:xfrm>
                  <a:off x="3011237" y="2824769"/>
                  <a:ext cx="623389" cy="131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18" h="33515" extrusionOk="0">
                      <a:moveTo>
                        <a:pt x="4932" y="0"/>
                      </a:moveTo>
                      <a:cubicBezTo>
                        <a:pt x="3037" y="0"/>
                        <a:pt x="167" y="4291"/>
                        <a:pt x="3634" y="9425"/>
                      </a:cubicBezTo>
                      <a:cubicBezTo>
                        <a:pt x="8594" y="16772"/>
                        <a:pt x="8712" y="22084"/>
                        <a:pt x="4735" y="22084"/>
                      </a:cubicBezTo>
                      <a:cubicBezTo>
                        <a:pt x="4008" y="22084"/>
                        <a:pt x="3145" y="21907"/>
                        <a:pt x="2149" y="21532"/>
                      </a:cubicBezTo>
                      <a:lnTo>
                        <a:pt x="1" y="33458"/>
                      </a:lnTo>
                      <a:cubicBezTo>
                        <a:pt x="1" y="33458"/>
                        <a:pt x="501" y="33515"/>
                        <a:pt x="1323" y="33515"/>
                      </a:cubicBezTo>
                      <a:cubicBezTo>
                        <a:pt x="4106" y="33515"/>
                        <a:pt x="10572" y="32872"/>
                        <a:pt x="13770" y="27234"/>
                      </a:cubicBezTo>
                      <a:cubicBezTo>
                        <a:pt x="15917" y="23449"/>
                        <a:pt x="15545" y="18257"/>
                        <a:pt x="11028" y="12557"/>
                      </a:cubicBezTo>
                      <a:cubicBezTo>
                        <a:pt x="9337" y="10425"/>
                        <a:pt x="2341" y="5315"/>
                        <a:pt x="6791" y="1722"/>
                      </a:cubicBezTo>
                      <a:cubicBezTo>
                        <a:pt x="6791" y="1722"/>
                        <a:pt x="7298" y="1087"/>
                        <a:pt x="5442" y="121"/>
                      </a:cubicBezTo>
                      <a:cubicBezTo>
                        <a:pt x="5285" y="40"/>
                        <a:pt x="5113" y="0"/>
                        <a:pt x="49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271;p32"/>
                <p:cNvSpPr/>
                <p:nvPr/>
              </p:nvSpPr>
              <p:spPr>
                <a:xfrm>
                  <a:off x="2761451" y="3730588"/>
                  <a:ext cx="128257" cy="109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5" h="2794" extrusionOk="0">
                      <a:moveTo>
                        <a:pt x="2823" y="1"/>
                      </a:moveTo>
                      <a:lnTo>
                        <a:pt x="2663" y="120"/>
                      </a:lnTo>
                      <a:cubicBezTo>
                        <a:pt x="3171" y="811"/>
                        <a:pt x="3023" y="1783"/>
                        <a:pt x="2332" y="2290"/>
                      </a:cubicBezTo>
                      <a:cubicBezTo>
                        <a:pt x="2055" y="2495"/>
                        <a:pt x="1732" y="2593"/>
                        <a:pt x="1413" y="2593"/>
                      </a:cubicBezTo>
                      <a:cubicBezTo>
                        <a:pt x="936" y="2593"/>
                        <a:pt x="466" y="2374"/>
                        <a:pt x="161" y="1961"/>
                      </a:cubicBezTo>
                      <a:lnTo>
                        <a:pt x="1" y="2079"/>
                      </a:lnTo>
                      <a:cubicBezTo>
                        <a:pt x="274" y="2454"/>
                        <a:pt x="689" y="2705"/>
                        <a:pt x="1148" y="2774"/>
                      </a:cubicBezTo>
                      <a:cubicBezTo>
                        <a:pt x="1237" y="2786"/>
                        <a:pt x="1326" y="2794"/>
                        <a:pt x="1417" y="2794"/>
                      </a:cubicBezTo>
                      <a:cubicBezTo>
                        <a:pt x="2077" y="2791"/>
                        <a:pt x="2680" y="2419"/>
                        <a:pt x="2977" y="1830"/>
                      </a:cubicBezTo>
                      <a:cubicBezTo>
                        <a:pt x="3275" y="1240"/>
                        <a:pt x="3215" y="532"/>
                        <a:pt x="28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272;p32"/>
                <p:cNvSpPr/>
                <p:nvPr/>
              </p:nvSpPr>
              <p:spPr>
                <a:xfrm>
                  <a:off x="2769518" y="3828967"/>
                  <a:ext cx="24947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7" h="1273" extrusionOk="0">
                      <a:moveTo>
                        <a:pt x="449" y="1"/>
                      </a:moveTo>
                      <a:lnTo>
                        <a:pt x="1" y="1203"/>
                      </a:lnTo>
                      <a:lnTo>
                        <a:pt x="188" y="1273"/>
                      </a:lnTo>
                      <a:lnTo>
                        <a:pt x="637" y="71"/>
                      </a:lnTo>
                      <a:lnTo>
                        <a:pt x="44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273;p32"/>
                <p:cNvSpPr/>
                <p:nvPr/>
              </p:nvSpPr>
              <p:spPr>
                <a:xfrm>
                  <a:off x="2851097" y="3819960"/>
                  <a:ext cx="36147" cy="45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" h="1154" extrusionOk="0">
                      <a:moveTo>
                        <a:pt x="162" y="1"/>
                      </a:moveTo>
                      <a:lnTo>
                        <a:pt x="0" y="120"/>
                      </a:lnTo>
                      <a:lnTo>
                        <a:pt x="761" y="1153"/>
                      </a:lnTo>
                      <a:lnTo>
                        <a:pt x="922" y="1034"/>
                      </a:lnTo>
                      <a:lnTo>
                        <a:pt x="16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274;p32"/>
                <p:cNvSpPr/>
                <p:nvPr/>
              </p:nvSpPr>
              <p:spPr>
                <a:xfrm>
                  <a:off x="2821606" y="3834215"/>
                  <a:ext cx="7989" cy="50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" h="1284" extrusionOk="0">
                      <a:moveTo>
                        <a:pt x="200" y="0"/>
                      </a:moveTo>
                      <a:lnTo>
                        <a:pt x="0" y="2"/>
                      </a:lnTo>
                      <a:lnTo>
                        <a:pt x="4" y="1284"/>
                      </a:lnTo>
                      <a:lnTo>
                        <a:pt x="204" y="1284"/>
                      </a:lnTo>
                      <a:lnTo>
                        <a:pt x="20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32"/>
                <p:cNvSpPr/>
                <p:nvPr/>
              </p:nvSpPr>
              <p:spPr>
                <a:xfrm>
                  <a:off x="2881527" y="3756906"/>
                  <a:ext cx="50637" cy="106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" h="273" extrusionOk="0">
                      <a:moveTo>
                        <a:pt x="1281" y="0"/>
                      </a:moveTo>
                      <a:lnTo>
                        <a:pt x="0" y="71"/>
                      </a:lnTo>
                      <a:lnTo>
                        <a:pt x="12" y="272"/>
                      </a:lnTo>
                      <a:lnTo>
                        <a:pt x="1293" y="200"/>
                      </a:lnTo>
                      <a:lnTo>
                        <a:pt x="1281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276;p32"/>
                <p:cNvSpPr/>
                <p:nvPr/>
              </p:nvSpPr>
              <p:spPr>
                <a:xfrm>
                  <a:off x="2874203" y="3793798"/>
                  <a:ext cx="50285" cy="22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4" h="578" extrusionOk="0">
                      <a:moveTo>
                        <a:pt x="60" y="1"/>
                      </a:moveTo>
                      <a:lnTo>
                        <a:pt x="0" y="192"/>
                      </a:lnTo>
                      <a:lnTo>
                        <a:pt x="1224" y="577"/>
                      </a:lnTo>
                      <a:lnTo>
                        <a:pt x="1284" y="386"/>
                      </a:lnTo>
                      <a:lnTo>
                        <a:pt x="6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277;p32"/>
                <p:cNvSpPr/>
                <p:nvPr/>
              </p:nvSpPr>
              <p:spPr>
                <a:xfrm>
                  <a:off x="1824379" y="3580434"/>
                  <a:ext cx="774399" cy="640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4" h="16353" extrusionOk="0">
                      <a:moveTo>
                        <a:pt x="19416" y="1"/>
                      </a:moveTo>
                      <a:cubicBezTo>
                        <a:pt x="15773" y="784"/>
                        <a:pt x="12593" y="3164"/>
                        <a:pt x="10846" y="6555"/>
                      </a:cubicBezTo>
                      <a:cubicBezTo>
                        <a:pt x="10645" y="7928"/>
                        <a:pt x="10673" y="9323"/>
                        <a:pt x="10929" y="10686"/>
                      </a:cubicBezTo>
                      <a:cubicBezTo>
                        <a:pt x="10475" y="10906"/>
                        <a:pt x="9984" y="11164"/>
                        <a:pt x="9475" y="11463"/>
                      </a:cubicBezTo>
                      <a:cubicBezTo>
                        <a:pt x="9474" y="11486"/>
                        <a:pt x="9470" y="11509"/>
                        <a:pt x="9469" y="11533"/>
                      </a:cubicBezTo>
                      <a:cubicBezTo>
                        <a:pt x="9411" y="11544"/>
                        <a:pt x="9350" y="11558"/>
                        <a:pt x="9292" y="11571"/>
                      </a:cubicBezTo>
                      <a:cubicBezTo>
                        <a:pt x="7540" y="12620"/>
                        <a:pt x="3470" y="11590"/>
                        <a:pt x="356" y="14576"/>
                      </a:cubicBezTo>
                      <a:cubicBezTo>
                        <a:pt x="310" y="14548"/>
                        <a:pt x="277" y="14536"/>
                        <a:pt x="256" y="14536"/>
                      </a:cubicBezTo>
                      <a:cubicBezTo>
                        <a:pt x="0" y="14536"/>
                        <a:pt x="1507" y="16353"/>
                        <a:pt x="4808" y="16353"/>
                      </a:cubicBezTo>
                      <a:cubicBezTo>
                        <a:pt x="8946" y="16353"/>
                        <a:pt x="13762" y="15109"/>
                        <a:pt x="16587" y="11399"/>
                      </a:cubicBezTo>
                      <a:lnTo>
                        <a:pt x="19553" y="5235"/>
                      </a:lnTo>
                      <a:cubicBezTo>
                        <a:pt x="19773" y="3440"/>
                        <a:pt x="19681" y="1648"/>
                        <a:pt x="19416" y="1"/>
                      </a:cubicBezTo>
                      <a:close/>
                    </a:path>
                  </a:pathLst>
                </a:custGeom>
                <a:solidFill>
                  <a:srgbClr val="FCD1E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32"/>
                <p:cNvSpPr/>
                <p:nvPr/>
              </p:nvSpPr>
              <p:spPr>
                <a:xfrm>
                  <a:off x="1821795" y="3100286"/>
                  <a:ext cx="824136" cy="1077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4" h="27507" extrusionOk="0">
                      <a:moveTo>
                        <a:pt x="11445" y="0"/>
                      </a:moveTo>
                      <a:cubicBezTo>
                        <a:pt x="8486" y="0"/>
                        <a:pt x="6171" y="2403"/>
                        <a:pt x="5977" y="5772"/>
                      </a:cubicBezTo>
                      <a:cubicBezTo>
                        <a:pt x="5865" y="7695"/>
                        <a:pt x="6250" y="9610"/>
                        <a:pt x="6351" y="11534"/>
                      </a:cubicBezTo>
                      <a:cubicBezTo>
                        <a:pt x="6453" y="13458"/>
                        <a:pt x="6226" y="15509"/>
                        <a:pt x="5064" y="17046"/>
                      </a:cubicBezTo>
                      <a:cubicBezTo>
                        <a:pt x="3794" y="18725"/>
                        <a:pt x="1554" y="19599"/>
                        <a:pt x="652" y="21501"/>
                      </a:cubicBezTo>
                      <a:cubicBezTo>
                        <a:pt x="1" y="22877"/>
                        <a:pt x="253" y="24632"/>
                        <a:pt x="1267" y="25768"/>
                      </a:cubicBezTo>
                      <a:cubicBezTo>
                        <a:pt x="2380" y="27019"/>
                        <a:pt x="4167" y="27423"/>
                        <a:pt x="5840" y="27493"/>
                      </a:cubicBezTo>
                      <a:cubicBezTo>
                        <a:pt x="6061" y="27502"/>
                        <a:pt x="6284" y="27507"/>
                        <a:pt x="6508" y="27507"/>
                      </a:cubicBezTo>
                      <a:cubicBezTo>
                        <a:pt x="10484" y="27507"/>
                        <a:pt x="14944" y="26051"/>
                        <a:pt x="17618" y="22540"/>
                      </a:cubicBezTo>
                      <a:lnTo>
                        <a:pt x="20586" y="16376"/>
                      </a:lnTo>
                      <a:cubicBezTo>
                        <a:pt x="21044" y="12621"/>
                        <a:pt x="20147" y="8864"/>
                        <a:pt x="19138" y="6467"/>
                      </a:cubicBezTo>
                      <a:cubicBezTo>
                        <a:pt x="18128" y="4069"/>
                        <a:pt x="16532" y="1786"/>
                        <a:pt x="14187" y="660"/>
                      </a:cubicBezTo>
                      <a:cubicBezTo>
                        <a:pt x="13242" y="208"/>
                        <a:pt x="12316" y="0"/>
                        <a:pt x="1144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279;p32"/>
                <p:cNvSpPr/>
                <p:nvPr/>
              </p:nvSpPr>
              <p:spPr>
                <a:xfrm>
                  <a:off x="1961609" y="3263677"/>
                  <a:ext cx="597933" cy="781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68" h="19957" extrusionOk="0">
                      <a:moveTo>
                        <a:pt x="8302" y="1"/>
                      </a:moveTo>
                      <a:cubicBezTo>
                        <a:pt x="6156" y="1"/>
                        <a:pt x="4477" y="1744"/>
                        <a:pt x="4335" y="4187"/>
                      </a:cubicBezTo>
                      <a:cubicBezTo>
                        <a:pt x="4255" y="5583"/>
                        <a:pt x="4534" y="6972"/>
                        <a:pt x="4607" y="8369"/>
                      </a:cubicBezTo>
                      <a:cubicBezTo>
                        <a:pt x="4680" y="9764"/>
                        <a:pt x="4516" y="11252"/>
                        <a:pt x="3674" y="12367"/>
                      </a:cubicBezTo>
                      <a:cubicBezTo>
                        <a:pt x="2753" y="13585"/>
                        <a:pt x="1126" y="14219"/>
                        <a:pt x="473" y="15599"/>
                      </a:cubicBezTo>
                      <a:cubicBezTo>
                        <a:pt x="0" y="16597"/>
                        <a:pt x="183" y="17871"/>
                        <a:pt x="919" y="18695"/>
                      </a:cubicBezTo>
                      <a:cubicBezTo>
                        <a:pt x="1726" y="19602"/>
                        <a:pt x="3023" y="19896"/>
                        <a:pt x="4236" y="19947"/>
                      </a:cubicBezTo>
                      <a:cubicBezTo>
                        <a:pt x="4397" y="19953"/>
                        <a:pt x="4558" y="19957"/>
                        <a:pt x="4721" y="19957"/>
                      </a:cubicBezTo>
                      <a:cubicBezTo>
                        <a:pt x="7606" y="19957"/>
                        <a:pt x="10842" y="18901"/>
                        <a:pt x="12781" y="16353"/>
                      </a:cubicBezTo>
                      <a:lnTo>
                        <a:pt x="14934" y="11881"/>
                      </a:lnTo>
                      <a:cubicBezTo>
                        <a:pt x="15267" y="9156"/>
                        <a:pt x="14616" y="6431"/>
                        <a:pt x="13884" y="4691"/>
                      </a:cubicBezTo>
                      <a:cubicBezTo>
                        <a:pt x="13152" y="2952"/>
                        <a:pt x="11993" y="1295"/>
                        <a:pt x="10291" y="480"/>
                      </a:cubicBezTo>
                      <a:cubicBezTo>
                        <a:pt x="9606" y="151"/>
                        <a:pt x="8934" y="1"/>
                        <a:pt x="83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32"/>
                <p:cNvSpPr/>
                <p:nvPr/>
              </p:nvSpPr>
              <p:spPr>
                <a:xfrm>
                  <a:off x="2876788" y="3947438"/>
                  <a:ext cx="138087" cy="138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6" h="3526" extrusionOk="0">
                      <a:moveTo>
                        <a:pt x="1762" y="1"/>
                      </a:moveTo>
                      <a:cubicBezTo>
                        <a:pt x="789" y="1"/>
                        <a:pt x="0" y="789"/>
                        <a:pt x="0" y="1764"/>
                      </a:cubicBezTo>
                      <a:cubicBezTo>
                        <a:pt x="0" y="2737"/>
                        <a:pt x="789" y="3525"/>
                        <a:pt x="1762" y="3525"/>
                      </a:cubicBezTo>
                      <a:cubicBezTo>
                        <a:pt x="2735" y="3525"/>
                        <a:pt x="3525" y="2737"/>
                        <a:pt x="3525" y="1764"/>
                      </a:cubicBezTo>
                      <a:cubicBezTo>
                        <a:pt x="3525" y="789"/>
                        <a:pt x="2735" y="1"/>
                        <a:pt x="1762" y="1"/>
                      </a:cubicBezTo>
                      <a:close/>
                    </a:path>
                  </a:pathLst>
                </a:custGeom>
                <a:solidFill>
                  <a:srgbClr val="FCD1E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32"/>
                <p:cNvSpPr/>
                <p:nvPr/>
              </p:nvSpPr>
              <p:spPr>
                <a:xfrm>
                  <a:off x="2331785" y="4576447"/>
                  <a:ext cx="503160" cy="295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48" h="7552" extrusionOk="0">
                      <a:moveTo>
                        <a:pt x="7551" y="0"/>
                      </a:moveTo>
                      <a:cubicBezTo>
                        <a:pt x="4929" y="0"/>
                        <a:pt x="1544" y="686"/>
                        <a:pt x="1" y="1537"/>
                      </a:cubicBezTo>
                      <a:cubicBezTo>
                        <a:pt x="1" y="1537"/>
                        <a:pt x="4302" y="526"/>
                        <a:pt x="7448" y="526"/>
                      </a:cubicBezTo>
                      <a:cubicBezTo>
                        <a:pt x="8931" y="526"/>
                        <a:pt x="10158" y="751"/>
                        <a:pt x="10555" y="1412"/>
                      </a:cubicBezTo>
                      <a:cubicBezTo>
                        <a:pt x="11793" y="3478"/>
                        <a:pt x="10850" y="6884"/>
                        <a:pt x="10831" y="7499"/>
                      </a:cubicBezTo>
                      <a:cubicBezTo>
                        <a:pt x="10829" y="7534"/>
                        <a:pt x="10836" y="7551"/>
                        <a:pt x="10848" y="7551"/>
                      </a:cubicBezTo>
                      <a:cubicBezTo>
                        <a:pt x="11047" y="7551"/>
                        <a:pt x="12848" y="3050"/>
                        <a:pt x="10836" y="793"/>
                      </a:cubicBezTo>
                      <a:cubicBezTo>
                        <a:pt x="10335" y="230"/>
                        <a:pt x="9071" y="0"/>
                        <a:pt x="7551" y="0"/>
                      </a:cubicBezTo>
                      <a:close/>
                    </a:path>
                  </a:pathLst>
                </a:custGeom>
                <a:solidFill>
                  <a:srgbClr val="FCD1E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32"/>
                <p:cNvSpPr/>
                <p:nvPr/>
              </p:nvSpPr>
              <p:spPr>
                <a:xfrm>
                  <a:off x="2779035" y="4921323"/>
                  <a:ext cx="76328" cy="74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9" h="1901" extrusionOk="0">
                      <a:moveTo>
                        <a:pt x="975" y="0"/>
                      </a:moveTo>
                      <a:cubicBezTo>
                        <a:pt x="437" y="0"/>
                        <a:pt x="1" y="437"/>
                        <a:pt x="1" y="975"/>
                      </a:cubicBezTo>
                      <a:cubicBezTo>
                        <a:pt x="1" y="1486"/>
                        <a:pt x="415" y="1901"/>
                        <a:pt x="927" y="1901"/>
                      </a:cubicBezTo>
                      <a:lnTo>
                        <a:pt x="1679" y="1901"/>
                      </a:lnTo>
                      <a:cubicBezTo>
                        <a:pt x="1827" y="1901"/>
                        <a:pt x="1948" y="1780"/>
                        <a:pt x="1948" y="1631"/>
                      </a:cubicBezTo>
                      <a:lnTo>
                        <a:pt x="1948" y="975"/>
                      </a:lnTo>
                      <a:cubicBezTo>
                        <a:pt x="1948" y="437"/>
                        <a:pt x="1513" y="0"/>
                        <a:pt x="97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32"/>
                <p:cNvSpPr/>
                <p:nvPr/>
              </p:nvSpPr>
              <p:spPr>
                <a:xfrm>
                  <a:off x="2951747" y="4921323"/>
                  <a:ext cx="76328" cy="74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9" h="1901" extrusionOk="0">
                      <a:moveTo>
                        <a:pt x="975" y="0"/>
                      </a:moveTo>
                      <a:cubicBezTo>
                        <a:pt x="437" y="0"/>
                        <a:pt x="1" y="437"/>
                        <a:pt x="1" y="975"/>
                      </a:cubicBezTo>
                      <a:lnTo>
                        <a:pt x="1" y="1537"/>
                      </a:lnTo>
                      <a:cubicBezTo>
                        <a:pt x="1" y="1738"/>
                        <a:pt x="164" y="1901"/>
                        <a:pt x="365" y="1901"/>
                      </a:cubicBezTo>
                      <a:lnTo>
                        <a:pt x="1049" y="1901"/>
                      </a:lnTo>
                      <a:cubicBezTo>
                        <a:pt x="1545" y="1901"/>
                        <a:pt x="1948" y="1498"/>
                        <a:pt x="1948" y="1002"/>
                      </a:cubicBezTo>
                      <a:lnTo>
                        <a:pt x="1948" y="728"/>
                      </a:lnTo>
                      <a:cubicBezTo>
                        <a:pt x="1948" y="326"/>
                        <a:pt x="1623" y="0"/>
                        <a:pt x="12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32"/>
                <p:cNvSpPr/>
                <p:nvPr/>
              </p:nvSpPr>
              <p:spPr>
                <a:xfrm>
                  <a:off x="2864334" y="4921323"/>
                  <a:ext cx="76367" cy="74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0" h="1901" extrusionOk="0">
                      <a:moveTo>
                        <a:pt x="975" y="0"/>
                      </a:moveTo>
                      <a:cubicBezTo>
                        <a:pt x="437" y="0"/>
                        <a:pt x="0" y="437"/>
                        <a:pt x="0" y="975"/>
                      </a:cubicBezTo>
                      <a:lnTo>
                        <a:pt x="0" y="1537"/>
                      </a:lnTo>
                      <a:cubicBezTo>
                        <a:pt x="0" y="1738"/>
                        <a:pt x="163" y="1901"/>
                        <a:pt x="366" y="1901"/>
                      </a:cubicBezTo>
                      <a:lnTo>
                        <a:pt x="1760" y="1901"/>
                      </a:lnTo>
                      <a:cubicBezTo>
                        <a:pt x="1864" y="1901"/>
                        <a:pt x="1949" y="1816"/>
                        <a:pt x="1949" y="1711"/>
                      </a:cubicBezTo>
                      <a:lnTo>
                        <a:pt x="1949" y="975"/>
                      </a:lnTo>
                      <a:cubicBezTo>
                        <a:pt x="1949" y="437"/>
                        <a:pt x="1513" y="0"/>
                        <a:pt x="97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32"/>
                <p:cNvSpPr/>
                <p:nvPr/>
              </p:nvSpPr>
              <p:spPr>
                <a:xfrm>
                  <a:off x="2691622" y="4624775"/>
                  <a:ext cx="72529" cy="752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" h="1921" extrusionOk="0">
                      <a:moveTo>
                        <a:pt x="708" y="0"/>
                      </a:moveTo>
                      <a:cubicBezTo>
                        <a:pt x="317" y="0"/>
                        <a:pt x="0" y="360"/>
                        <a:pt x="0" y="805"/>
                      </a:cubicBezTo>
                      <a:lnTo>
                        <a:pt x="0" y="1116"/>
                      </a:lnTo>
                      <a:cubicBezTo>
                        <a:pt x="0" y="1561"/>
                        <a:pt x="317" y="1921"/>
                        <a:pt x="708" y="1921"/>
                      </a:cubicBezTo>
                      <a:lnTo>
                        <a:pt x="1851" y="1921"/>
                      </a:lnTo>
                      <a:cubicBezTo>
                        <a:pt x="1851" y="1921"/>
                        <a:pt x="1693" y="321"/>
                        <a:pt x="117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32"/>
                <p:cNvSpPr/>
                <p:nvPr/>
              </p:nvSpPr>
              <p:spPr>
                <a:xfrm>
                  <a:off x="2693658" y="4809941"/>
                  <a:ext cx="72529" cy="66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" h="1689" extrusionOk="0">
                      <a:moveTo>
                        <a:pt x="709" y="0"/>
                      </a:moveTo>
                      <a:cubicBezTo>
                        <a:pt x="317" y="0"/>
                        <a:pt x="1" y="317"/>
                        <a:pt x="1" y="707"/>
                      </a:cubicBezTo>
                      <a:lnTo>
                        <a:pt x="1" y="980"/>
                      </a:lnTo>
                      <a:cubicBezTo>
                        <a:pt x="1" y="1371"/>
                        <a:pt x="317" y="1688"/>
                        <a:pt x="709" y="1688"/>
                      </a:cubicBezTo>
                      <a:lnTo>
                        <a:pt x="1222" y="1688"/>
                      </a:lnTo>
                      <a:cubicBezTo>
                        <a:pt x="1430" y="1688"/>
                        <a:pt x="1611" y="1546"/>
                        <a:pt x="1661" y="1342"/>
                      </a:cubicBezTo>
                      <a:cubicBezTo>
                        <a:pt x="1762" y="901"/>
                        <a:pt x="1826" y="452"/>
                        <a:pt x="18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32"/>
                <p:cNvSpPr/>
                <p:nvPr/>
              </p:nvSpPr>
              <p:spPr>
                <a:xfrm>
                  <a:off x="2688489" y="4716614"/>
                  <a:ext cx="87920" cy="79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5" h="2022" extrusionOk="0">
                      <a:moveTo>
                        <a:pt x="709" y="1"/>
                      </a:moveTo>
                      <a:cubicBezTo>
                        <a:pt x="317" y="1"/>
                        <a:pt x="0" y="380"/>
                        <a:pt x="0" y="848"/>
                      </a:cubicBezTo>
                      <a:lnTo>
                        <a:pt x="0" y="1175"/>
                      </a:lnTo>
                      <a:cubicBezTo>
                        <a:pt x="0" y="1643"/>
                        <a:pt x="317" y="2022"/>
                        <a:pt x="709" y="2022"/>
                      </a:cubicBezTo>
                      <a:lnTo>
                        <a:pt x="2010" y="2022"/>
                      </a:lnTo>
                      <a:cubicBezTo>
                        <a:pt x="2010" y="2022"/>
                        <a:pt x="2244" y="649"/>
                        <a:pt x="199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32"/>
                <p:cNvSpPr/>
                <p:nvPr/>
              </p:nvSpPr>
              <p:spPr>
                <a:xfrm>
                  <a:off x="1337026" y="4842956"/>
                  <a:ext cx="639132" cy="167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20" h="4273" extrusionOk="0">
                      <a:moveTo>
                        <a:pt x="12776" y="1"/>
                      </a:moveTo>
                      <a:cubicBezTo>
                        <a:pt x="12776" y="1"/>
                        <a:pt x="9876" y="2575"/>
                        <a:pt x="6986" y="2575"/>
                      </a:cubicBezTo>
                      <a:cubicBezTo>
                        <a:pt x="6101" y="2575"/>
                        <a:pt x="5218" y="2334"/>
                        <a:pt x="4419" y="1705"/>
                      </a:cubicBezTo>
                      <a:cubicBezTo>
                        <a:pt x="3162" y="716"/>
                        <a:pt x="2139" y="444"/>
                        <a:pt x="1396" y="444"/>
                      </a:cubicBezTo>
                      <a:cubicBezTo>
                        <a:pt x="493" y="444"/>
                        <a:pt x="1" y="845"/>
                        <a:pt x="1" y="845"/>
                      </a:cubicBezTo>
                      <a:cubicBezTo>
                        <a:pt x="119" y="829"/>
                        <a:pt x="233" y="821"/>
                        <a:pt x="342" y="821"/>
                      </a:cubicBezTo>
                      <a:cubicBezTo>
                        <a:pt x="2226" y="821"/>
                        <a:pt x="2961" y="3131"/>
                        <a:pt x="6855" y="4046"/>
                      </a:cubicBezTo>
                      <a:cubicBezTo>
                        <a:pt x="7538" y="4206"/>
                        <a:pt x="8255" y="4273"/>
                        <a:pt x="8976" y="4273"/>
                      </a:cubicBezTo>
                      <a:cubicBezTo>
                        <a:pt x="12600" y="4273"/>
                        <a:pt x="16320" y="2583"/>
                        <a:pt x="16320" y="2583"/>
                      </a:cubicBezTo>
                      <a:lnTo>
                        <a:pt x="1277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32"/>
                <p:cNvSpPr/>
                <p:nvPr/>
              </p:nvSpPr>
              <p:spPr>
                <a:xfrm>
                  <a:off x="2271355" y="4898490"/>
                  <a:ext cx="586380" cy="119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3" h="3061" extrusionOk="0">
                      <a:moveTo>
                        <a:pt x="1" y="1"/>
                      </a:moveTo>
                      <a:lnTo>
                        <a:pt x="1" y="3060"/>
                      </a:lnTo>
                      <a:lnTo>
                        <a:pt x="14972" y="3060"/>
                      </a:lnTo>
                      <a:lnTo>
                        <a:pt x="14972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29" y="1744810"/>
            <a:ext cx="3272471" cy="2454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LAS VOCALES</a:t>
            </a:r>
            <a:endParaRPr dirty="0"/>
          </a:p>
        </p:txBody>
      </p:sp>
      <p:pic>
        <p:nvPicPr>
          <p:cNvPr id="84" name="Picture 8" descr="Resultado de imagen de auto dibujo">
            <a:extLst>
              <a:ext uri="{FF2B5EF4-FFF2-40B4-BE49-F238E27FC236}">
                <a16:creationId xmlns="" xmlns:a16="http://schemas.microsoft.com/office/drawing/2014/main" id="{3370303D-7590-47B8-97E2-3DDF4559E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7544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817" y="3518079"/>
            <a:ext cx="1424179" cy="162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2" descr="Resultado de imagen de arcoiris dibujo">
            <a:extLst>
              <a:ext uri="{FF2B5EF4-FFF2-40B4-BE49-F238E27FC236}">
                <a16:creationId xmlns="" xmlns:a16="http://schemas.microsoft.com/office/drawing/2014/main" id="{15BEE33F-981B-444A-A961-81D52E632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100000" l="179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894" y="2312727"/>
            <a:ext cx="1425046" cy="120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0" descr="Resultado de imagen de abeja dibujo">
            <a:extLst>
              <a:ext uri="{FF2B5EF4-FFF2-40B4-BE49-F238E27FC236}">
                <a16:creationId xmlns="" xmlns:a16="http://schemas.microsoft.com/office/drawing/2014/main" id="{248998C1-9A4D-4FA3-B4E1-13F2B2069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18" y="923507"/>
            <a:ext cx="1466564" cy="138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6" descr="Resultado de imagen de anillo dibujo">
            <a:extLst>
              <a:ext uri="{FF2B5EF4-FFF2-40B4-BE49-F238E27FC236}">
                <a16:creationId xmlns="" xmlns:a16="http://schemas.microsoft.com/office/drawing/2014/main" id="{8B363DFE-2E99-49ED-86E9-4E6A69CEB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128" b="95532" l="4833" r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839" y="2599488"/>
            <a:ext cx="1574183" cy="123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8" descr="Resultado de imagen de ardilla dibujo">
            <a:extLst>
              <a:ext uri="{FF2B5EF4-FFF2-40B4-BE49-F238E27FC236}">
                <a16:creationId xmlns="" xmlns:a16="http://schemas.microsoft.com/office/drawing/2014/main" id="{073CC33F-F757-4FAA-9979-324C364A5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997" b="96144" l="1579" r="97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690" y="2719233"/>
            <a:ext cx="1224460" cy="143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6" descr="Arpa de judia, instrumento musical, arpa. PNG Clipart | PNGOcean">
            <a:extLst>
              <a:ext uri="{FF2B5EF4-FFF2-40B4-BE49-F238E27FC236}">
                <a16:creationId xmlns="" xmlns:a16="http://schemas.microsoft.com/office/drawing/2014/main" id="{EA2DE17C-3EA9-48A2-9F0B-CC9EAB3E7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740" b="96918" l="9753" r="920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637" y="3696010"/>
            <a:ext cx="1956133" cy="137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6" descr="Aviones dibujo png » PNG Image">
            <a:extLst>
              <a:ext uri="{FF2B5EF4-FFF2-40B4-BE49-F238E27FC236}">
                <a16:creationId xmlns="" xmlns:a16="http://schemas.microsoft.com/office/drawing/2014/main" id="{7D9E659A-5B9F-46AD-99F7-1B26708BC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1326">
            <a:off x="6888641" y="1003718"/>
            <a:ext cx="1624378" cy="11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ctángulo 90">
            <a:extLst>
              <a:ext uri="{FF2B5EF4-FFF2-40B4-BE49-F238E27FC236}">
                <a16:creationId xmlns="" xmlns:a16="http://schemas.microsoft.com/office/drawing/2014/main" id="{8878BE72-7702-4032-9EA8-A7A852C1F795}"/>
              </a:ext>
            </a:extLst>
          </p:cNvPr>
          <p:cNvSpPr/>
          <p:nvPr/>
        </p:nvSpPr>
        <p:spPr>
          <a:xfrm>
            <a:off x="0" y="1589118"/>
            <a:ext cx="2789261" cy="295465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ES" sz="18750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" name="Botón de acción: ir hacia delante o siguiente 5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EF280D85-4D16-454C-AA5C-8B2EA21E73C2}"/>
              </a:ext>
            </a:extLst>
          </p:cNvPr>
          <p:cNvSpPr/>
          <p:nvPr/>
        </p:nvSpPr>
        <p:spPr>
          <a:xfrm>
            <a:off x="8507392" y="4699322"/>
            <a:ext cx="486137" cy="444178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20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1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38" y="113538"/>
            <a:ext cx="7562683" cy="8589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31" y="1297590"/>
            <a:ext cx="2604873" cy="29800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870" y="972458"/>
            <a:ext cx="1978394" cy="20859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3279" y="3160037"/>
            <a:ext cx="2328591" cy="1747895"/>
          </a:xfrm>
          <a:prstGeom prst="rect">
            <a:avLst/>
          </a:prstGeom>
        </p:spPr>
      </p:pic>
      <p:pic>
        <p:nvPicPr>
          <p:cNvPr id="6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9" y="1166961"/>
            <a:ext cx="2988191" cy="34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X Gif Clipart Best Clipart - Low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381" y="1185823"/>
            <a:ext cx="1543372" cy="17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2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drumroll.wav"/>
          </p:stSnd>
        </p:sndAc>
      </p:transition>
    </mc:Choice>
    <mc:Fallback xmlns="">
      <p:transition spd="slow">
        <p:sndAc>
          <p:stSnd>
            <p:snd r:embed="rId9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38" y="113538"/>
            <a:ext cx="7562683" cy="8589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13" y="1291771"/>
            <a:ext cx="2637205" cy="32689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468" y="972458"/>
            <a:ext cx="1643722" cy="223521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8856" y="2671996"/>
            <a:ext cx="2119973" cy="2365372"/>
          </a:xfrm>
          <a:prstGeom prst="rect">
            <a:avLst/>
          </a:prstGeom>
        </p:spPr>
      </p:pic>
      <p:pic>
        <p:nvPicPr>
          <p:cNvPr id="10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19" y="1190171"/>
            <a:ext cx="2988191" cy="357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X Gif Clipart Best Clipart - Low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096" y="2926250"/>
            <a:ext cx="1543372" cy="17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1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drumroll.wav"/>
          </p:stSnd>
        </p:sndAc>
      </p:transition>
    </mc:Choice>
    <mc:Fallback xmlns="">
      <p:transition spd="slow">
        <p:sndAc>
          <p:stSnd>
            <p:snd r:embed="rId9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drumroll.wav"/>
          </p:stSnd>
        </p:sndAc>
      </p:transition>
    </mc:Choice>
    <mc:Fallback xmlns="">
      <p:transition spd="slow">
        <p:sndAc>
          <p:stSnd>
            <p:snd r:embed="rId7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LAS VOCALES</a:t>
            </a:r>
            <a:endParaRPr dirty="0"/>
          </a:p>
        </p:txBody>
      </p:sp>
      <p:sp>
        <p:nvSpPr>
          <p:cNvPr id="6" name="Botón de acción: ir hacia delante o siguiente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EF280D85-4D16-454C-AA5C-8B2EA21E73C2}"/>
              </a:ext>
            </a:extLst>
          </p:cNvPr>
          <p:cNvSpPr/>
          <p:nvPr/>
        </p:nvSpPr>
        <p:spPr>
          <a:xfrm>
            <a:off x="8507392" y="4699322"/>
            <a:ext cx="486137" cy="444178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89419EE8-138A-4B3C-9882-D1C8139A2057}"/>
              </a:ext>
            </a:extLst>
          </p:cNvPr>
          <p:cNvSpPr/>
          <p:nvPr/>
        </p:nvSpPr>
        <p:spPr>
          <a:xfrm>
            <a:off x="434499" y="1622391"/>
            <a:ext cx="1736437" cy="297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7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E</a:t>
            </a:r>
          </a:p>
        </p:txBody>
      </p:sp>
      <p:pic>
        <p:nvPicPr>
          <p:cNvPr id="13" name="Picture 28" descr="Resultado de imagen de empanada chilena dibujo">
            <a:extLst>
              <a:ext uri="{FF2B5EF4-FFF2-40B4-BE49-F238E27FC236}">
                <a16:creationId xmlns:a16="http://schemas.microsoft.com/office/drawing/2014/main" xmlns="" id="{002B3571-2A89-4C55-92EE-7B5E1D740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796" y="841188"/>
            <a:ext cx="1779220" cy="107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4" descr="Resultado de imagen de erizo dibujo color">
            <a:extLst>
              <a:ext uri="{FF2B5EF4-FFF2-40B4-BE49-F238E27FC236}">
                <a16:creationId xmlns:a16="http://schemas.microsoft.com/office/drawing/2014/main" xmlns="" id="{A9398F28-2027-412A-8F5A-A96F4BB41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873" b="93651" l="3371" r="77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340" y="1966371"/>
            <a:ext cx="1900490" cy="164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2" descr="Resultado de imagen de enano dibujo">
            <a:extLst>
              <a:ext uri="{FF2B5EF4-FFF2-40B4-BE49-F238E27FC236}">
                <a16:creationId xmlns:a16="http://schemas.microsoft.com/office/drawing/2014/main" xmlns="" id="{D36ED977-2080-4725-A3F9-E0D5AA204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076" y="3662777"/>
            <a:ext cx="1365879" cy="148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2" descr="Resultado de imagen de escalera dibujo">
            <a:extLst>
              <a:ext uri="{FF2B5EF4-FFF2-40B4-BE49-F238E27FC236}">
                <a16:creationId xmlns:a16="http://schemas.microsoft.com/office/drawing/2014/main" xmlns="" id="{6690BD19-7EE2-44BB-A16D-94AB99FDA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72" b="95122" l="9268" r="926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850" y="3662777"/>
            <a:ext cx="1544110" cy="129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8">
            <a:extLst>
              <a:ext uri="{FF2B5EF4-FFF2-40B4-BE49-F238E27FC236}">
                <a16:creationId xmlns:a16="http://schemas.microsoft.com/office/drawing/2014/main" xmlns="" id="{5A23544A-FC74-48AD-9414-C5FF57E0C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657" y="3718738"/>
            <a:ext cx="1225662" cy="107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Resultado de imagen de elefante dibujo color">
            <a:extLst>
              <a:ext uri="{FF2B5EF4-FFF2-40B4-BE49-F238E27FC236}">
                <a16:creationId xmlns:a16="http://schemas.microsoft.com/office/drawing/2014/main" xmlns="" id="{5B88EB8A-AAE4-4990-900C-A6714EA32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249" b="94798" l="1364" r="963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163" y="934425"/>
            <a:ext cx="1539743" cy="132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Resultado de imagen de estrella dibujo color">
            <a:extLst>
              <a:ext uri="{FF2B5EF4-FFF2-40B4-BE49-F238E27FC236}">
                <a16:creationId xmlns:a16="http://schemas.microsoft.com/office/drawing/2014/main" xmlns="" id="{F510FB65-5D6B-4ECD-B6F7-F6015E7DB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236" y="1984932"/>
            <a:ext cx="1391468" cy="133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 descr="Resultado de imagen de espejo dibujo color">
            <a:extLst>
              <a:ext uri="{FF2B5EF4-FFF2-40B4-BE49-F238E27FC236}">
                <a16:creationId xmlns:a16="http://schemas.microsoft.com/office/drawing/2014/main" xmlns="" id="{CC281A4D-D80A-44E3-B379-799AD7610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20889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891">
            <a:off x="2267869" y="1134201"/>
            <a:ext cx="1643840" cy="130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17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3" name="drumroll.wav"/>
          </p:stSnd>
        </p:sndAc>
      </p:transition>
    </mc:Choice>
    <mc:Fallback xmlns="">
      <p:transition spd="slow" advClick="0">
        <p:sndAc>
          <p:stSnd>
            <p:snd r:embed="rId1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1105948" y="-343894"/>
            <a:ext cx="4273415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1300" b="1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258477" y="-1308615"/>
            <a:ext cx="427341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>
                <a:solidFill>
                  <a:schemeClr val="accent2">
                    <a:lumMod val="50000"/>
                  </a:schemeClr>
                </a:solidFill>
                <a:cs typeface="Cooper Black"/>
              </a:rPr>
              <a:t>e</a:t>
            </a:r>
            <a:endParaRPr lang="es-ES" sz="41300" b="1" dirty="0">
              <a:solidFill>
                <a:schemeClr val="accent2">
                  <a:lumMod val="50000"/>
                </a:schemeClr>
              </a:solidFill>
              <a:cs typeface="Cooper Black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44" b="90000" l="4222" r="94000">
                        <a14:foregroundMark x1="36444" y1="35778" x2="36889" y2="50222"/>
                        <a14:foregroundMark x1="64000" y1="40889" x2="64000" y2="5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86988" y="4007428"/>
            <a:ext cx="1581835" cy="1581835"/>
          </a:xfrm>
          <a:prstGeom prst="rect">
            <a:avLst/>
          </a:prstGeom>
        </p:spPr>
      </p:pic>
      <p:grpSp>
        <p:nvGrpSpPr>
          <p:cNvPr id="15" name="Google Shape;2508;p64"/>
          <p:cNvGrpSpPr/>
          <p:nvPr/>
        </p:nvGrpSpPr>
        <p:grpSpPr>
          <a:xfrm rot="873301">
            <a:off x="3997515" y="588784"/>
            <a:ext cx="4877603" cy="1502499"/>
            <a:chOff x="238125" y="531775"/>
            <a:chExt cx="6976600" cy="2149075"/>
          </a:xfrm>
        </p:grpSpPr>
        <p:sp>
          <p:nvSpPr>
            <p:cNvPr id="16" name="Google Shape;2509;p64"/>
            <p:cNvSpPr/>
            <p:nvPr/>
          </p:nvSpPr>
          <p:spPr>
            <a:xfrm>
              <a:off x="238125" y="615925"/>
              <a:ext cx="6976600" cy="351225"/>
            </a:xfrm>
            <a:custGeom>
              <a:avLst/>
              <a:gdLst/>
              <a:ahLst/>
              <a:cxnLst/>
              <a:rect l="l" t="t" r="r" b="b"/>
              <a:pathLst>
                <a:path w="279064" h="14049" extrusionOk="0">
                  <a:moveTo>
                    <a:pt x="278873" y="0"/>
                  </a:moveTo>
                  <a:cubicBezTo>
                    <a:pt x="242888" y="6672"/>
                    <a:pt x="205848" y="10826"/>
                    <a:pt x="168784" y="12343"/>
                  </a:cubicBezTo>
                  <a:cubicBezTo>
                    <a:pt x="158020" y="12784"/>
                    <a:pt x="147245" y="13004"/>
                    <a:pt x="136498" y="13004"/>
                  </a:cubicBezTo>
                  <a:cubicBezTo>
                    <a:pt x="117640" y="13004"/>
                    <a:pt x="98870" y="12326"/>
                    <a:pt x="80401" y="10975"/>
                  </a:cubicBezTo>
                  <a:cubicBezTo>
                    <a:pt x="31033" y="7362"/>
                    <a:pt x="548" y="81"/>
                    <a:pt x="246" y="8"/>
                  </a:cubicBezTo>
                  <a:lnTo>
                    <a:pt x="0" y="1022"/>
                  </a:lnTo>
                  <a:cubicBezTo>
                    <a:pt x="302" y="1096"/>
                    <a:pt x="30852" y="8394"/>
                    <a:pt x="80298" y="12016"/>
                  </a:cubicBezTo>
                  <a:cubicBezTo>
                    <a:pt x="98800" y="13371"/>
                    <a:pt x="117604" y="14049"/>
                    <a:pt x="136498" y="14049"/>
                  </a:cubicBezTo>
                  <a:cubicBezTo>
                    <a:pt x="136534" y="14049"/>
                    <a:pt x="136570" y="14049"/>
                    <a:pt x="136606" y="14049"/>
                  </a:cubicBezTo>
                  <a:cubicBezTo>
                    <a:pt x="147338" y="14049"/>
                    <a:pt x="158073" y="13829"/>
                    <a:pt x="168808" y="13388"/>
                  </a:cubicBezTo>
                  <a:cubicBezTo>
                    <a:pt x="205929" y="11870"/>
                    <a:pt x="243025" y="7712"/>
                    <a:pt x="279063" y="1028"/>
                  </a:cubicBezTo>
                  <a:lnTo>
                    <a:pt x="2788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510;p64"/>
            <p:cNvSpPr/>
            <p:nvPr/>
          </p:nvSpPr>
          <p:spPr>
            <a:xfrm>
              <a:off x="3529725" y="875650"/>
              <a:ext cx="1148925" cy="1805200"/>
            </a:xfrm>
            <a:custGeom>
              <a:avLst/>
              <a:gdLst/>
              <a:ahLst/>
              <a:cxnLst/>
              <a:rect l="l" t="t" r="r" b="b"/>
              <a:pathLst>
                <a:path w="45957" h="72208" extrusionOk="0">
                  <a:moveTo>
                    <a:pt x="13026" y="0"/>
                  </a:moveTo>
                  <a:cubicBezTo>
                    <a:pt x="13026" y="0"/>
                    <a:pt x="10733" y="729"/>
                    <a:pt x="8545" y="833"/>
                  </a:cubicBezTo>
                  <a:cubicBezTo>
                    <a:pt x="8545" y="833"/>
                    <a:pt x="9275" y="7710"/>
                    <a:pt x="10525" y="11356"/>
                  </a:cubicBezTo>
                  <a:cubicBezTo>
                    <a:pt x="10525" y="11356"/>
                    <a:pt x="10838" y="16462"/>
                    <a:pt x="6252" y="18858"/>
                  </a:cubicBezTo>
                  <a:cubicBezTo>
                    <a:pt x="6252" y="18858"/>
                    <a:pt x="3752" y="25318"/>
                    <a:pt x="1876" y="41574"/>
                  </a:cubicBezTo>
                  <a:cubicBezTo>
                    <a:pt x="1" y="57828"/>
                    <a:pt x="626" y="71479"/>
                    <a:pt x="626" y="71479"/>
                  </a:cubicBezTo>
                  <a:cubicBezTo>
                    <a:pt x="626" y="71479"/>
                    <a:pt x="2771" y="71132"/>
                    <a:pt x="6141" y="71132"/>
                  </a:cubicBezTo>
                  <a:cubicBezTo>
                    <a:pt x="8896" y="71132"/>
                    <a:pt x="12470" y="71364"/>
                    <a:pt x="16360" y="72207"/>
                  </a:cubicBezTo>
                  <a:cubicBezTo>
                    <a:pt x="16360" y="72207"/>
                    <a:pt x="16459" y="63760"/>
                    <a:pt x="22979" y="62905"/>
                  </a:cubicBezTo>
                  <a:cubicBezTo>
                    <a:pt x="29499" y="63760"/>
                    <a:pt x="29598" y="72207"/>
                    <a:pt x="29598" y="72207"/>
                  </a:cubicBezTo>
                  <a:cubicBezTo>
                    <a:pt x="33487" y="71364"/>
                    <a:pt x="37061" y="71132"/>
                    <a:pt x="39816" y="71132"/>
                  </a:cubicBezTo>
                  <a:cubicBezTo>
                    <a:pt x="43186" y="71132"/>
                    <a:pt x="45331" y="71479"/>
                    <a:pt x="45331" y="71479"/>
                  </a:cubicBezTo>
                  <a:cubicBezTo>
                    <a:pt x="45331" y="71479"/>
                    <a:pt x="45957" y="57830"/>
                    <a:pt x="44081" y="41574"/>
                  </a:cubicBezTo>
                  <a:cubicBezTo>
                    <a:pt x="42206" y="25320"/>
                    <a:pt x="39705" y="18860"/>
                    <a:pt x="39705" y="18860"/>
                  </a:cubicBezTo>
                  <a:cubicBezTo>
                    <a:pt x="35119" y="16464"/>
                    <a:pt x="35433" y="11358"/>
                    <a:pt x="35433" y="11358"/>
                  </a:cubicBezTo>
                  <a:cubicBezTo>
                    <a:pt x="36684" y="7710"/>
                    <a:pt x="37412" y="835"/>
                    <a:pt x="37412" y="835"/>
                  </a:cubicBezTo>
                  <a:cubicBezTo>
                    <a:pt x="35224" y="730"/>
                    <a:pt x="32931" y="0"/>
                    <a:pt x="32931" y="0"/>
                  </a:cubicBezTo>
                  <a:lnTo>
                    <a:pt x="30431" y="10315"/>
                  </a:lnTo>
                  <a:cubicBezTo>
                    <a:pt x="29018" y="11471"/>
                    <a:pt x="23645" y="11317"/>
                    <a:pt x="22979" y="11379"/>
                  </a:cubicBezTo>
                  <a:cubicBezTo>
                    <a:pt x="22312" y="11317"/>
                    <a:pt x="16939" y="11471"/>
                    <a:pt x="15527" y="10315"/>
                  </a:cubicBezTo>
                  <a:lnTo>
                    <a:pt x="130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511;p64"/>
            <p:cNvSpPr/>
            <p:nvPr/>
          </p:nvSpPr>
          <p:spPr>
            <a:xfrm>
              <a:off x="3893250" y="1032050"/>
              <a:ext cx="421875" cy="130400"/>
            </a:xfrm>
            <a:custGeom>
              <a:avLst/>
              <a:gdLst/>
              <a:ahLst/>
              <a:cxnLst/>
              <a:rect l="l" t="t" r="r" b="b"/>
              <a:pathLst>
                <a:path w="16875" h="5216" extrusionOk="0">
                  <a:moveTo>
                    <a:pt x="1" y="0"/>
                  </a:moveTo>
                  <a:lnTo>
                    <a:pt x="986" y="4059"/>
                  </a:lnTo>
                  <a:cubicBezTo>
                    <a:pt x="2398" y="5215"/>
                    <a:pt x="7771" y="5061"/>
                    <a:pt x="8438" y="5123"/>
                  </a:cubicBezTo>
                  <a:cubicBezTo>
                    <a:pt x="9104" y="5061"/>
                    <a:pt x="14477" y="5215"/>
                    <a:pt x="15890" y="4059"/>
                  </a:cubicBezTo>
                  <a:lnTo>
                    <a:pt x="16875" y="0"/>
                  </a:lnTo>
                  <a:lnTo>
                    <a:pt x="16875" y="0"/>
                  </a:lnTo>
                  <a:cubicBezTo>
                    <a:pt x="13835" y="638"/>
                    <a:pt x="10947" y="851"/>
                    <a:pt x="8447" y="851"/>
                  </a:cubicBezTo>
                  <a:cubicBezTo>
                    <a:pt x="3448" y="85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512;p64"/>
            <p:cNvSpPr/>
            <p:nvPr/>
          </p:nvSpPr>
          <p:spPr>
            <a:xfrm>
              <a:off x="4216175" y="1672725"/>
              <a:ext cx="320400" cy="269625"/>
            </a:xfrm>
            <a:custGeom>
              <a:avLst/>
              <a:gdLst/>
              <a:ahLst/>
              <a:cxnLst/>
              <a:rect l="l" t="t" r="r" b="b"/>
              <a:pathLst>
                <a:path w="12816" h="10785" extrusionOk="0">
                  <a:moveTo>
                    <a:pt x="9950" y="1"/>
                  </a:moveTo>
                  <a:lnTo>
                    <a:pt x="9950" y="1"/>
                  </a:lnTo>
                  <a:cubicBezTo>
                    <a:pt x="7966" y="608"/>
                    <a:pt x="6055" y="775"/>
                    <a:pt x="4550" y="775"/>
                  </a:cubicBezTo>
                  <a:cubicBezTo>
                    <a:pt x="2696" y="775"/>
                    <a:pt x="1458" y="521"/>
                    <a:pt x="1458" y="521"/>
                  </a:cubicBezTo>
                  <a:lnTo>
                    <a:pt x="1458" y="521"/>
                  </a:lnTo>
                  <a:cubicBezTo>
                    <a:pt x="1458" y="521"/>
                    <a:pt x="0" y="10785"/>
                    <a:pt x="6564" y="10785"/>
                  </a:cubicBezTo>
                  <a:cubicBezTo>
                    <a:pt x="12816" y="10785"/>
                    <a:pt x="9950" y="1"/>
                    <a:pt x="99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513;p64"/>
            <p:cNvSpPr/>
            <p:nvPr/>
          </p:nvSpPr>
          <p:spPr>
            <a:xfrm>
              <a:off x="3822775" y="1195075"/>
              <a:ext cx="92075" cy="88600"/>
            </a:xfrm>
            <a:custGeom>
              <a:avLst/>
              <a:gdLst/>
              <a:ahLst/>
              <a:cxnLst/>
              <a:rect l="l" t="t" r="r" b="b"/>
              <a:pathLst>
                <a:path w="3683" h="3544" extrusionOk="0">
                  <a:moveTo>
                    <a:pt x="1912" y="1"/>
                  </a:moveTo>
                  <a:cubicBezTo>
                    <a:pt x="1195" y="1"/>
                    <a:pt x="549" y="433"/>
                    <a:pt x="275" y="1095"/>
                  </a:cubicBezTo>
                  <a:cubicBezTo>
                    <a:pt x="1" y="1757"/>
                    <a:pt x="153" y="2518"/>
                    <a:pt x="658" y="3025"/>
                  </a:cubicBezTo>
                  <a:cubicBezTo>
                    <a:pt x="998" y="3363"/>
                    <a:pt x="1451" y="3543"/>
                    <a:pt x="1912" y="3543"/>
                  </a:cubicBezTo>
                  <a:cubicBezTo>
                    <a:pt x="2140" y="3543"/>
                    <a:pt x="2370" y="3499"/>
                    <a:pt x="2588" y="3408"/>
                  </a:cubicBezTo>
                  <a:cubicBezTo>
                    <a:pt x="3250" y="3134"/>
                    <a:pt x="3682" y="2488"/>
                    <a:pt x="3682" y="1772"/>
                  </a:cubicBezTo>
                  <a:cubicBezTo>
                    <a:pt x="3682" y="794"/>
                    <a:pt x="2889" y="1"/>
                    <a:pt x="19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514;p64"/>
            <p:cNvSpPr/>
            <p:nvPr/>
          </p:nvSpPr>
          <p:spPr>
            <a:xfrm>
              <a:off x="4278650" y="1195075"/>
              <a:ext cx="92050" cy="88600"/>
            </a:xfrm>
            <a:custGeom>
              <a:avLst/>
              <a:gdLst/>
              <a:ahLst/>
              <a:cxnLst/>
              <a:rect l="l" t="t" r="r" b="b"/>
              <a:pathLst>
                <a:path w="3682" h="3544" extrusionOk="0">
                  <a:moveTo>
                    <a:pt x="1911" y="1"/>
                  </a:moveTo>
                  <a:cubicBezTo>
                    <a:pt x="1195" y="1"/>
                    <a:pt x="549" y="433"/>
                    <a:pt x="275" y="1095"/>
                  </a:cubicBezTo>
                  <a:cubicBezTo>
                    <a:pt x="0" y="1757"/>
                    <a:pt x="152" y="2518"/>
                    <a:pt x="658" y="3025"/>
                  </a:cubicBezTo>
                  <a:cubicBezTo>
                    <a:pt x="997" y="3363"/>
                    <a:pt x="1451" y="3543"/>
                    <a:pt x="1912" y="3543"/>
                  </a:cubicBezTo>
                  <a:cubicBezTo>
                    <a:pt x="2140" y="3543"/>
                    <a:pt x="2370" y="3499"/>
                    <a:pt x="2589" y="3408"/>
                  </a:cubicBezTo>
                  <a:cubicBezTo>
                    <a:pt x="3251" y="3134"/>
                    <a:pt x="3682" y="2488"/>
                    <a:pt x="3682" y="1772"/>
                  </a:cubicBezTo>
                  <a:cubicBezTo>
                    <a:pt x="3682" y="794"/>
                    <a:pt x="2889" y="1"/>
                    <a:pt x="19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15;p64"/>
            <p:cNvSpPr/>
            <p:nvPr/>
          </p:nvSpPr>
          <p:spPr>
            <a:xfrm>
              <a:off x="3763975" y="682075"/>
              <a:ext cx="92325" cy="291300"/>
            </a:xfrm>
            <a:custGeom>
              <a:avLst/>
              <a:gdLst/>
              <a:ahLst/>
              <a:cxnLst/>
              <a:rect l="l" t="t" r="r" b="b"/>
              <a:pathLst>
                <a:path w="3693" h="11652" extrusionOk="0">
                  <a:moveTo>
                    <a:pt x="1363" y="1"/>
                  </a:moveTo>
                  <a:lnTo>
                    <a:pt x="1" y="11373"/>
                  </a:lnTo>
                  <a:lnTo>
                    <a:pt x="2331" y="11652"/>
                  </a:lnTo>
                  <a:lnTo>
                    <a:pt x="3693" y="279"/>
                  </a:lnTo>
                  <a:lnTo>
                    <a:pt x="13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516;p64"/>
            <p:cNvSpPr/>
            <p:nvPr/>
          </p:nvSpPr>
          <p:spPr>
            <a:xfrm>
              <a:off x="3774225" y="851650"/>
              <a:ext cx="64475" cy="17850"/>
            </a:xfrm>
            <a:custGeom>
              <a:avLst/>
              <a:gdLst/>
              <a:ahLst/>
              <a:cxnLst/>
              <a:rect l="l" t="t" r="r" b="b"/>
              <a:pathLst>
                <a:path w="2579" h="714" extrusionOk="0">
                  <a:moveTo>
                    <a:pt x="51" y="0"/>
                  </a:moveTo>
                  <a:lnTo>
                    <a:pt x="1" y="412"/>
                  </a:lnTo>
                  <a:lnTo>
                    <a:pt x="2529" y="714"/>
                  </a:lnTo>
                  <a:lnTo>
                    <a:pt x="2578" y="30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17;p64"/>
            <p:cNvSpPr/>
            <p:nvPr/>
          </p:nvSpPr>
          <p:spPr>
            <a:xfrm>
              <a:off x="3777725" y="821500"/>
              <a:ext cx="64475" cy="17900"/>
            </a:xfrm>
            <a:custGeom>
              <a:avLst/>
              <a:gdLst/>
              <a:ahLst/>
              <a:cxnLst/>
              <a:rect l="l" t="t" r="r" b="b"/>
              <a:pathLst>
                <a:path w="2579" h="716" extrusionOk="0">
                  <a:moveTo>
                    <a:pt x="50" y="0"/>
                  </a:moveTo>
                  <a:lnTo>
                    <a:pt x="1" y="412"/>
                  </a:lnTo>
                  <a:lnTo>
                    <a:pt x="2530" y="715"/>
                  </a:lnTo>
                  <a:lnTo>
                    <a:pt x="2578" y="30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18;p64"/>
            <p:cNvSpPr/>
            <p:nvPr/>
          </p:nvSpPr>
          <p:spPr>
            <a:xfrm>
              <a:off x="4369325" y="701800"/>
              <a:ext cx="67325" cy="288025"/>
            </a:xfrm>
            <a:custGeom>
              <a:avLst/>
              <a:gdLst/>
              <a:ahLst/>
              <a:cxnLst/>
              <a:rect l="l" t="t" r="r" b="b"/>
              <a:pathLst>
                <a:path w="2693" h="11521" extrusionOk="0">
                  <a:moveTo>
                    <a:pt x="2345" y="1"/>
                  </a:moveTo>
                  <a:lnTo>
                    <a:pt x="0" y="71"/>
                  </a:lnTo>
                  <a:lnTo>
                    <a:pt x="348" y="11521"/>
                  </a:lnTo>
                  <a:lnTo>
                    <a:pt x="2693" y="11448"/>
                  </a:lnTo>
                  <a:lnTo>
                    <a:pt x="23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519;p64"/>
            <p:cNvSpPr/>
            <p:nvPr/>
          </p:nvSpPr>
          <p:spPr>
            <a:xfrm>
              <a:off x="4372025" y="872550"/>
              <a:ext cx="63975" cy="12300"/>
            </a:xfrm>
            <a:custGeom>
              <a:avLst/>
              <a:gdLst/>
              <a:ahLst/>
              <a:cxnLst/>
              <a:rect l="l" t="t" r="r" b="b"/>
              <a:pathLst>
                <a:path w="2559" h="492" extrusionOk="0">
                  <a:moveTo>
                    <a:pt x="2545" y="0"/>
                  </a:moveTo>
                  <a:lnTo>
                    <a:pt x="0" y="77"/>
                  </a:lnTo>
                  <a:lnTo>
                    <a:pt x="12" y="491"/>
                  </a:lnTo>
                  <a:lnTo>
                    <a:pt x="2558" y="415"/>
                  </a:lnTo>
                  <a:lnTo>
                    <a:pt x="2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520;p64"/>
            <p:cNvSpPr/>
            <p:nvPr/>
          </p:nvSpPr>
          <p:spPr>
            <a:xfrm>
              <a:off x="4371100" y="842350"/>
              <a:ext cx="63975" cy="12300"/>
            </a:xfrm>
            <a:custGeom>
              <a:avLst/>
              <a:gdLst/>
              <a:ahLst/>
              <a:cxnLst/>
              <a:rect l="l" t="t" r="r" b="b"/>
              <a:pathLst>
                <a:path w="2559" h="492" extrusionOk="0">
                  <a:moveTo>
                    <a:pt x="2545" y="1"/>
                  </a:moveTo>
                  <a:lnTo>
                    <a:pt x="0" y="77"/>
                  </a:lnTo>
                  <a:lnTo>
                    <a:pt x="12" y="492"/>
                  </a:lnTo>
                  <a:lnTo>
                    <a:pt x="2558" y="414"/>
                  </a:lnTo>
                  <a:lnTo>
                    <a:pt x="254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21;p64"/>
            <p:cNvSpPr/>
            <p:nvPr/>
          </p:nvSpPr>
          <p:spPr>
            <a:xfrm>
              <a:off x="1300050" y="782225"/>
              <a:ext cx="277350" cy="689225"/>
            </a:xfrm>
            <a:custGeom>
              <a:avLst/>
              <a:gdLst/>
              <a:ahLst/>
              <a:cxnLst/>
              <a:rect l="l" t="t" r="r" b="b"/>
              <a:pathLst>
                <a:path w="11094" h="27569" extrusionOk="0">
                  <a:moveTo>
                    <a:pt x="697" y="1"/>
                  </a:moveTo>
                  <a:cubicBezTo>
                    <a:pt x="1" y="4072"/>
                    <a:pt x="2864" y="7205"/>
                    <a:pt x="5166" y="9723"/>
                  </a:cubicBezTo>
                  <a:cubicBezTo>
                    <a:pt x="6021" y="10657"/>
                    <a:pt x="6826" y="11539"/>
                    <a:pt x="7311" y="12326"/>
                  </a:cubicBezTo>
                  <a:cubicBezTo>
                    <a:pt x="9088" y="15213"/>
                    <a:pt x="8874" y="20317"/>
                    <a:pt x="8261" y="22245"/>
                  </a:cubicBezTo>
                  <a:cubicBezTo>
                    <a:pt x="7540" y="24511"/>
                    <a:pt x="9456" y="26879"/>
                    <a:pt x="10733" y="27569"/>
                  </a:cubicBezTo>
                  <a:lnTo>
                    <a:pt x="11093" y="26901"/>
                  </a:lnTo>
                  <a:cubicBezTo>
                    <a:pt x="10045" y="26335"/>
                    <a:pt x="8398" y="24316"/>
                    <a:pt x="8983" y="22475"/>
                  </a:cubicBezTo>
                  <a:cubicBezTo>
                    <a:pt x="9652" y="20375"/>
                    <a:pt x="9881" y="15052"/>
                    <a:pt x="7957" y="11928"/>
                  </a:cubicBezTo>
                  <a:cubicBezTo>
                    <a:pt x="7435" y="11078"/>
                    <a:pt x="6605" y="10170"/>
                    <a:pt x="5726" y="9210"/>
                  </a:cubicBezTo>
                  <a:cubicBezTo>
                    <a:pt x="3536" y="6814"/>
                    <a:pt x="812" y="3833"/>
                    <a:pt x="1446" y="131"/>
                  </a:cubicBezTo>
                  <a:lnTo>
                    <a:pt x="69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22;p64"/>
            <p:cNvSpPr/>
            <p:nvPr/>
          </p:nvSpPr>
          <p:spPr>
            <a:xfrm>
              <a:off x="564375" y="732075"/>
              <a:ext cx="456775" cy="579300"/>
            </a:xfrm>
            <a:custGeom>
              <a:avLst/>
              <a:gdLst/>
              <a:ahLst/>
              <a:cxnLst/>
              <a:rect l="l" t="t" r="r" b="b"/>
              <a:pathLst>
                <a:path w="18271" h="23172" extrusionOk="0">
                  <a:moveTo>
                    <a:pt x="17520" y="0"/>
                  </a:moveTo>
                  <a:cubicBezTo>
                    <a:pt x="16967" y="3716"/>
                    <a:pt x="13447" y="5697"/>
                    <a:pt x="10619" y="7291"/>
                  </a:cubicBezTo>
                  <a:cubicBezTo>
                    <a:pt x="9486" y="7930"/>
                    <a:pt x="8414" y="8533"/>
                    <a:pt x="7653" y="9176"/>
                  </a:cubicBezTo>
                  <a:cubicBezTo>
                    <a:pt x="4848" y="11545"/>
                    <a:pt x="3406" y="16673"/>
                    <a:pt x="3386" y="18878"/>
                  </a:cubicBezTo>
                  <a:cubicBezTo>
                    <a:pt x="3368" y="20809"/>
                    <a:pt x="1173" y="22214"/>
                    <a:pt x="0" y="22424"/>
                  </a:cubicBezTo>
                  <a:lnTo>
                    <a:pt x="136" y="23171"/>
                  </a:lnTo>
                  <a:cubicBezTo>
                    <a:pt x="1563" y="22913"/>
                    <a:pt x="4123" y="21262"/>
                    <a:pt x="4145" y="18885"/>
                  </a:cubicBezTo>
                  <a:cubicBezTo>
                    <a:pt x="4164" y="16862"/>
                    <a:pt x="5553" y="11945"/>
                    <a:pt x="8142" y="9757"/>
                  </a:cubicBezTo>
                  <a:cubicBezTo>
                    <a:pt x="8849" y="9159"/>
                    <a:pt x="9890" y="8574"/>
                    <a:pt x="10993" y="7952"/>
                  </a:cubicBezTo>
                  <a:cubicBezTo>
                    <a:pt x="13965" y="6278"/>
                    <a:pt x="17664" y="4195"/>
                    <a:pt x="18270" y="111"/>
                  </a:cubicBezTo>
                  <a:lnTo>
                    <a:pt x="175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23;p64"/>
            <p:cNvSpPr/>
            <p:nvPr/>
          </p:nvSpPr>
          <p:spPr>
            <a:xfrm>
              <a:off x="1261250" y="782200"/>
              <a:ext cx="74300" cy="126350"/>
            </a:xfrm>
            <a:custGeom>
              <a:avLst/>
              <a:gdLst/>
              <a:ahLst/>
              <a:cxnLst/>
              <a:rect l="l" t="t" r="r" b="b"/>
              <a:pathLst>
                <a:path w="2972" h="5054" extrusionOk="0">
                  <a:moveTo>
                    <a:pt x="2240" y="0"/>
                  </a:moveTo>
                  <a:cubicBezTo>
                    <a:pt x="0" y="2915"/>
                    <a:pt x="1507" y="4931"/>
                    <a:pt x="1567" y="5028"/>
                  </a:cubicBezTo>
                  <a:lnTo>
                    <a:pt x="2436" y="5053"/>
                  </a:lnTo>
                  <a:cubicBezTo>
                    <a:pt x="2426" y="5034"/>
                    <a:pt x="1048" y="2687"/>
                    <a:pt x="2971" y="183"/>
                  </a:cubicBezTo>
                  <a:lnTo>
                    <a:pt x="22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24;p64"/>
            <p:cNvSpPr/>
            <p:nvPr/>
          </p:nvSpPr>
          <p:spPr>
            <a:xfrm>
              <a:off x="973675" y="733500"/>
              <a:ext cx="78225" cy="126025"/>
            </a:xfrm>
            <a:custGeom>
              <a:avLst/>
              <a:gdLst/>
              <a:ahLst/>
              <a:cxnLst/>
              <a:rect l="l" t="t" r="r" b="b"/>
              <a:pathLst>
                <a:path w="3129" h="5041" extrusionOk="0">
                  <a:moveTo>
                    <a:pt x="1157" y="1"/>
                  </a:moveTo>
                  <a:cubicBezTo>
                    <a:pt x="2202" y="2978"/>
                    <a:pt x="17" y="4869"/>
                    <a:pt x="1" y="4884"/>
                  </a:cubicBezTo>
                  <a:lnTo>
                    <a:pt x="980" y="5040"/>
                  </a:lnTo>
                  <a:cubicBezTo>
                    <a:pt x="1067" y="4968"/>
                    <a:pt x="3128" y="3525"/>
                    <a:pt x="1909" y="55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525;p64"/>
            <p:cNvSpPr/>
            <p:nvPr/>
          </p:nvSpPr>
          <p:spPr>
            <a:xfrm>
              <a:off x="677800" y="853675"/>
              <a:ext cx="749500" cy="785375"/>
            </a:xfrm>
            <a:custGeom>
              <a:avLst/>
              <a:gdLst/>
              <a:ahLst/>
              <a:cxnLst/>
              <a:rect l="l" t="t" r="r" b="b"/>
              <a:pathLst>
                <a:path w="29980" h="31415" extrusionOk="0">
                  <a:moveTo>
                    <a:pt x="11918" y="0"/>
                  </a:moveTo>
                  <a:cubicBezTo>
                    <a:pt x="9052" y="1108"/>
                    <a:pt x="5706" y="6010"/>
                    <a:pt x="3428" y="12678"/>
                  </a:cubicBezTo>
                  <a:cubicBezTo>
                    <a:pt x="1233" y="19103"/>
                    <a:pt x="0" y="24258"/>
                    <a:pt x="1218" y="26274"/>
                  </a:cubicBezTo>
                  <a:cubicBezTo>
                    <a:pt x="2834" y="28953"/>
                    <a:pt x="13801" y="30314"/>
                    <a:pt x="13801" y="30314"/>
                  </a:cubicBezTo>
                  <a:cubicBezTo>
                    <a:pt x="13801" y="30314"/>
                    <a:pt x="19131" y="31414"/>
                    <a:pt x="23168" y="31414"/>
                  </a:cubicBezTo>
                  <a:cubicBezTo>
                    <a:pt x="24883" y="31414"/>
                    <a:pt x="26365" y="31216"/>
                    <a:pt x="27105" y="30650"/>
                  </a:cubicBezTo>
                  <a:cubicBezTo>
                    <a:pt x="28976" y="29220"/>
                    <a:pt x="29344" y="23900"/>
                    <a:pt x="29655" y="17117"/>
                  </a:cubicBezTo>
                  <a:cubicBezTo>
                    <a:pt x="29979" y="10077"/>
                    <a:pt x="28037" y="4275"/>
                    <a:pt x="25775" y="2194"/>
                  </a:cubicBezTo>
                  <a:lnTo>
                    <a:pt x="24905" y="2169"/>
                  </a:lnTo>
                  <a:cubicBezTo>
                    <a:pt x="24905" y="2169"/>
                    <a:pt x="24007" y="7191"/>
                    <a:pt x="18771" y="7191"/>
                  </a:cubicBezTo>
                  <a:cubicBezTo>
                    <a:pt x="18517" y="7191"/>
                    <a:pt x="18253" y="7179"/>
                    <a:pt x="17978" y="7154"/>
                  </a:cubicBezTo>
                  <a:cubicBezTo>
                    <a:pt x="11357" y="5830"/>
                    <a:pt x="12815" y="233"/>
                    <a:pt x="12815" y="233"/>
                  </a:cubicBezTo>
                  <a:lnTo>
                    <a:pt x="119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526;p64"/>
            <p:cNvSpPr/>
            <p:nvPr/>
          </p:nvSpPr>
          <p:spPr>
            <a:xfrm>
              <a:off x="991825" y="531775"/>
              <a:ext cx="58675" cy="286350"/>
            </a:xfrm>
            <a:custGeom>
              <a:avLst/>
              <a:gdLst/>
              <a:ahLst/>
              <a:cxnLst/>
              <a:rect l="l" t="t" r="r" b="b"/>
              <a:pathLst>
                <a:path w="2347" h="11454" extrusionOk="0">
                  <a:moveTo>
                    <a:pt x="0" y="0"/>
                  </a:moveTo>
                  <a:lnTo>
                    <a:pt x="0" y="11454"/>
                  </a:lnTo>
                  <a:lnTo>
                    <a:pt x="2346" y="11454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527;p64"/>
            <p:cNvSpPr/>
            <p:nvPr/>
          </p:nvSpPr>
          <p:spPr>
            <a:xfrm>
              <a:off x="989300" y="702750"/>
              <a:ext cx="63700" cy="10400"/>
            </a:xfrm>
            <a:custGeom>
              <a:avLst/>
              <a:gdLst/>
              <a:ahLst/>
              <a:cxnLst/>
              <a:rect l="l" t="t" r="r" b="b"/>
              <a:pathLst>
                <a:path w="2548" h="416" extrusionOk="0">
                  <a:moveTo>
                    <a:pt x="1" y="1"/>
                  </a:moveTo>
                  <a:lnTo>
                    <a:pt x="1" y="415"/>
                  </a:lnTo>
                  <a:lnTo>
                    <a:pt x="2547" y="415"/>
                  </a:lnTo>
                  <a:lnTo>
                    <a:pt x="254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528;p64"/>
            <p:cNvSpPr/>
            <p:nvPr/>
          </p:nvSpPr>
          <p:spPr>
            <a:xfrm>
              <a:off x="989300" y="672450"/>
              <a:ext cx="63700" cy="10400"/>
            </a:xfrm>
            <a:custGeom>
              <a:avLst/>
              <a:gdLst/>
              <a:ahLst/>
              <a:cxnLst/>
              <a:rect l="l" t="t" r="r" b="b"/>
              <a:pathLst>
                <a:path w="2548" h="416" extrusionOk="0">
                  <a:moveTo>
                    <a:pt x="1" y="1"/>
                  </a:moveTo>
                  <a:lnTo>
                    <a:pt x="1" y="415"/>
                  </a:lnTo>
                  <a:lnTo>
                    <a:pt x="2547" y="415"/>
                  </a:lnTo>
                  <a:lnTo>
                    <a:pt x="254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529;p64"/>
            <p:cNvSpPr/>
            <p:nvPr/>
          </p:nvSpPr>
          <p:spPr>
            <a:xfrm>
              <a:off x="1270750" y="556725"/>
              <a:ext cx="155000" cy="288800"/>
            </a:xfrm>
            <a:custGeom>
              <a:avLst/>
              <a:gdLst/>
              <a:ahLst/>
              <a:cxnLst/>
              <a:rect l="l" t="t" r="r" b="b"/>
              <a:pathLst>
                <a:path w="6200" h="11552" extrusionOk="0">
                  <a:moveTo>
                    <a:pt x="4001" y="0"/>
                  </a:moveTo>
                  <a:lnTo>
                    <a:pt x="0" y="10733"/>
                  </a:lnTo>
                  <a:lnTo>
                    <a:pt x="2199" y="11551"/>
                  </a:lnTo>
                  <a:lnTo>
                    <a:pt x="6199" y="820"/>
                  </a:lnTo>
                  <a:lnTo>
                    <a:pt x="40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530;p64"/>
            <p:cNvSpPr/>
            <p:nvPr/>
          </p:nvSpPr>
          <p:spPr>
            <a:xfrm>
              <a:off x="1305075" y="716075"/>
              <a:ext cx="63300" cy="31975"/>
            </a:xfrm>
            <a:custGeom>
              <a:avLst/>
              <a:gdLst/>
              <a:ahLst/>
              <a:cxnLst/>
              <a:rect l="l" t="t" r="r" b="b"/>
              <a:pathLst>
                <a:path w="2532" h="1279" extrusionOk="0">
                  <a:moveTo>
                    <a:pt x="145" y="0"/>
                  </a:moveTo>
                  <a:lnTo>
                    <a:pt x="0" y="390"/>
                  </a:lnTo>
                  <a:lnTo>
                    <a:pt x="2386" y="1279"/>
                  </a:lnTo>
                  <a:lnTo>
                    <a:pt x="2532" y="89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531;p64"/>
            <p:cNvSpPr/>
            <p:nvPr/>
          </p:nvSpPr>
          <p:spPr>
            <a:xfrm>
              <a:off x="1315650" y="687650"/>
              <a:ext cx="63325" cy="31975"/>
            </a:xfrm>
            <a:custGeom>
              <a:avLst/>
              <a:gdLst/>
              <a:ahLst/>
              <a:cxnLst/>
              <a:rect l="l" t="t" r="r" b="b"/>
              <a:pathLst>
                <a:path w="2533" h="1279" extrusionOk="0">
                  <a:moveTo>
                    <a:pt x="146" y="0"/>
                  </a:moveTo>
                  <a:lnTo>
                    <a:pt x="0" y="390"/>
                  </a:lnTo>
                  <a:lnTo>
                    <a:pt x="2388" y="1279"/>
                  </a:lnTo>
                  <a:lnTo>
                    <a:pt x="2532" y="891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532;p64"/>
            <p:cNvSpPr/>
            <p:nvPr/>
          </p:nvSpPr>
          <p:spPr>
            <a:xfrm>
              <a:off x="1943075" y="847300"/>
              <a:ext cx="955500" cy="1826525"/>
            </a:xfrm>
            <a:custGeom>
              <a:avLst/>
              <a:gdLst/>
              <a:ahLst/>
              <a:cxnLst/>
              <a:rect l="l" t="t" r="r" b="b"/>
              <a:pathLst>
                <a:path w="38220" h="73061" extrusionOk="0">
                  <a:moveTo>
                    <a:pt x="17063" y="0"/>
                  </a:moveTo>
                  <a:lnTo>
                    <a:pt x="9785" y="1584"/>
                  </a:lnTo>
                  <a:cubicBezTo>
                    <a:pt x="9785" y="1584"/>
                    <a:pt x="12801" y="9929"/>
                    <a:pt x="8228" y="15997"/>
                  </a:cubicBezTo>
                  <a:cubicBezTo>
                    <a:pt x="8228" y="15997"/>
                    <a:pt x="4819" y="26473"/>
                    <a:pt x="3935" y="38861"/>
                  </a:cubicBezTo>
                  <a:cubicBezTo>
                    <a:pt x="3054" y="51251"/>
                    <a:pt x="0" y="70240"/>
                    <a:pt x="7206" y="71017"/>
                  </a:cubicBezTo>
                  <a:cubicBezTo>
                    <a:pt x="7380" y="71036"/>
                    <a:pt x="7550" y="71046"/>
                    <a:pt x="7716" y="71046"/>
                  </a:cubicBezTo>
                  <a:cubicBezTo>
                    <a:pt x="14390" y="71046"/>
                    <a:pt x="13940" y="56046"/>
                    <a:pt x="14960" y="51533"/>
                  </a:cubicBezTo>
                  <a:cubicBezTo>
                    <a:pt x="15929" y="47245"/>
                    <a:pt x="16892" y="45696"/>
                    <a:pt x="18904" y="45696"/>
                  </a:cubicBezTo>
                  <a:cubicBezTo>
                    <a:pt x="19063" y="45696"/>
                    <a:pt x="19228" y="45706"/>
                    <a:pt x="19400" y="45725"/>
                  </a:cubicBezTo>
                  <a:cubicBezTo>
                    <a:pt x="21757" y="45980"/>
                    <a:pt x="22463" y="47605"/>
                    <a:pt x="22497" y="52346"/>
                  </a:cubicBezTo>
                  <a:cubicBezTo>
                    <a:pt x="22533" y="57090"/>
                    <a:pt x="18707" y="72259"/>
                    <a:pt x="25912" y="73037"/>
                  </a:cubicBezTo>
                  <a:cubicBezTo>
                    <a:pt x="26055" y="73053"/>
                    <a:pt x="26194" y="73060"/>
                    <a:pt x="26332" y="73060"/>
                  </a:cubicBezTo>
                  <a:cubicBezTo>
                    <a:pt x="33162" y="73060"/>
                    <a:pt x="34225" y="54371"/>
                    <a:pt x="35974" y="42322"/>
                  </a:cubicBezTo>
                  <a:cubicBezTo>
                    <a:pt x="37757" y="30028"/>
                    <a:pt x="36663" y="19067"/>
                    <a:pt x="36663" y="19067"/>
                  </a:cubicBezTo>
                  <a:cubicBezTo>
                    <a:pt x="33489" y="12163"/>
                    <a:pt x="38220" y="4654"/>
                    <a:pt x="38220" y="4654"/>
                  </a:cubicBezTo>
                  <a:lnTo>
                    <a:pt x="31446" y="1554"/>
                  </a:lnTo>
                  <a:cubicBezTo>
                    <a:pt x="30231" y="2438"/>
                    <a:pt x="28209" y="2845"/>
                    <a:pt x="26033" y="2845"/>
                  </a:cubicBezTo>
                  <a:cubicBezTo>
                    <a:pt x="22547" y="2845"/>
                    <a:pt x="18663" y="1801"/>
                    <a:pt x="170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533;p64"/>
            <p:cNvSpPr/>
            <p:nvPr/>
          </p:nvSpPr>
          <p:spPr>
            <a:xfrm>
              <a:off x="1648475" y="886875"/>
              <a:ext cx="614650" cy="625500"/>
            </a:xfrm>
            <a:custGeom>
              <a:avLst/>
              <a:gdLst/>
              <a:ahLst/>
              <a:cxnLst/>
              <a:rect l="l" t="t" r="r" b="b"/>
              <a:pathLst>
                <a:path w="24586" h="25020" extrusionOk="0">
                  <a:moveTo>
                    <a:pt x="21568" y="1"/>
                  </a:moveTo>
                  <a:cubicBezTo>
                    <a:pt x="21521" y="1"/>
                    <a:pt x="19791" y="44"/>
                    <a:pt x="13062" y="6191"/>
                  </a:cubicBezTo>
                  <a:cubicBezTo>
                    <a:pt x="6239" y="12425"/>
                    <a:pt x="0" y="18038"/>
                    <a:pt x="0" y="18038"/>
                  </a:cubicBezTo>
                  <a:lnTo>
                    <a:pt x="5425" y="25019"/>
                  </a:lnTo>
                  <a:lnTo>
                    <a:pt x="20012" y="14414"/>
                  </a:lnTo>
                  <a:cubicBezTo>
                    <a:pt x="24585" y="8346"/>
                    <a:pt x="21569" y="1"/>
                    <a:pt x="21569" y="1"/>
                  </a:cubicBezTo>
                  <a:cubicBezTo>
                    <a:pt x="21569" y="1"/>
                    <a:pt x="21568" y="1"/>
                    <a:pt x="215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534;p64"/>
            <p:cNvSpPr/>
            <p:nvPr/>
          </p:nvSpPr>
          <p:spPr>
            <a:xfrm>
              <a:off x="1648475" y="1308500"/>
              <a:ext cx="171175" cy="203875"/>
            </a:xfrm>
            <a:custGeom>
              <a:avLst/>
              <a:gdLst/>
              <a:ahLst/>
              <a:cxnLst/>
              <a:rect l="l" t="t" r="r" b="b"/>
              <a:pathLst>
                <a:path w="6847" h="8155" extrusionOk="0">
                  <a:moveTo>
                    <a:pt x="1301" y="1"/>
                  </a:moveTo>
                  <a:cubicBezTo>
                    <a:pt x="475" y="747"/>
                    <a:pt x="0" y="1173"/>
                    <a:pt x="0" y="1173"/>
                  </a:cubicBezTo>
                  <a:lnTo>
                    <a:pt x="5425" y="8154"/>
                  </a:lnTo>
                  <a:lnTo>
                    <a:pt x="6846" y="7119"/>
                  </a:lnTo>
                  <a:lnTo>
                    <a:pt x="13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535;p64"/>
            <p:cNvSpPr/>
            <p:nvPr/>
          </p:nvSpPr>
          <p:spPr>
            <a:xfrm>
              <a:off x="2780325" y="963675"/>
              <a:ext cx="548725" cy="697225"/>
            </a:xfrm>
            <a:custGeom>
              <a:avLst/>
              <a:gdLst/>
              <a:ahLst/>
              <a:cxnLst/>
              <a:rect l="l" t="t" r="r" b="b"/>
              <a:pathLst>
                <a:path w="21949" h="27889" extrusionOk="0">
                  <a:moveTo>
                    <a:pt x="4730" y="0"/>
                  </a:moveTo>
                  <a:cubicBezTo>
                    <a:pt x="4730" y="0"/>
                    <a:pt x="1" y="7508"/>
                    <a:pt x="3173" y="14412"/>
                  </a:cubicBezTo>
                  <a:lnTo>
                    <a:pt x="15158" y="27888"/>
                  </a:lnTo>
                  <a:lnTo>
                    <a:pt x="21948" y="22226"/>
                  </a:lnTo>
                  <a:cubicBezTo>
                    <a:pt x="21948" y="22226"/>
                    <a:pt x="17053" y="15410"/>
                    <a:pt x="11717" y="7862"/>
                  </a:cubicBezTo>
                  <a:cubicBezTo>
                    <a:pt x="6381" y="316"/>
                    <a:pt x="4730" y="0"/>
                    <a:pt x="47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536;p64"/>
            <p:cNvSpPr/>
            <p:nvPr/>
          </p:nvSpPr>
          <p:spPr>
            <a:xfrm>
              <a:off x="3130075" y="1483775"/>
              <a:ext cx="198975" cy="177125"/>
            </a:xfrm>
            <a:custGeom>
              <a:avLst/>
              <a:gdLst/>
              <a:ahLst/>
              <a:cxnLst/>
              <a:rect l="l" t="t" r="r" b="b"/>
              <a:pathLst>
                <a:path w="7959" h="7085" extrusionOk="0">
                  <a:moveTo>
                    <a:pt x="6939" y="1"/>
                  </a:moveTo>
                  <a:lnTo>
                    <a:pt x="1" y="5770"/>
                  </a:lnTo>
                  <a:lnTo>
                    <a:pt x="1168" y="7084"/>
                  </a:lnTo>
                  <a:lnTo>
                    <a:pt x="7958" y="1424"/>
                  </a:lnTo>
                  <a:lnTo>
                    <a:pt x="69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537;p64"/>
            <p:cNvSpPr/>
            <p:nvPr/>
          </p:nvSpPr>
          <p:spPr>
            <a:xfrm>
              <a:off x="2369625" y="827750"/>
              <a:ext cx="359600" cy="90700"/>
            </a:xfrm>
            <a:custGeom>
              <a:avLst/>
              <a:gdLst/>
              <a:ahLst/>
              <a:cxnLst/>
              <a:rect l="l" t="t" r="r" b="b"/>
              <a:pathLst>
                <a:path w="14384" h="3628" extrusionOk="0">
                  <a:moveTo>
                    <a:pt x="1202" y="1"/>
                  </a:moveTo>
                  <a:lnTo>
                    <a:pt x="1" y="782"/>
                  </a:lnTo>
                  <a:cubicBezTo>
                    <a:pt x="1601" y="2583"/>
                    <a:pt x="5485" y="3627"/>
                    <a:pt x="8971" y="3627"/>
                  </a:cubicBezTo>
                  <a:cubicBezTo>
                    <a:pt x="11147" y="3627"/>
                    <a:pt x="13169" y="3220"/>
                    <a:pt x="14384" y="2336"/>
                  </a:cubicBezTo>
                  <a:lnTo>
                    <a:pt x="13092" y="1285"/>
                  </a:lnTo>
                  <a:cubicBezTo>
                    <a:pt x="11549" y="1805"/>
                    <a:pt x="10063" y="2003"/>
                    <a:pt x="8697" y="2003"/>
                  </a:cubicBezTo>
                  <a:cubicBezTo>
                    <a:pt x="4349" y="2003"/>
                    <a:pt x="1202" y="1"/>
                    <a:pt x="12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538;p64"/>
            <p:cNvSpPr/>
            <p:nvPr/>
          </p:nvSpPr>
          <p:spPr>
            <a:xfrm>
              <a:off x="2517075" y="917400"/>
              <a:ext cx="57300" cy="468800"/>
            </a:xfrm>
            <a:custGeom>
              <a:avLst/>
              <a:gdLst/>
              <a:ahLst/>
              <a:cxnLst/>
              <a:rect l="l" t="t" r="r" b="b"/>
              <a:pathLst>
                <a:path w="2292" h="18752" extrusionOk="0">
                  <a:moveTo>
                    <a:pt x="2022" y="1"/>
                  </a:moveTo>
                  <a:lnTo>
                    <a:pt x="0" y="18723"/>
                  </a:lnTo>
                  <a:lnTo>
                    <a:pt x="272" y="18751"/>
                  </a:lnTo>
                  <a:lnTo>
                    <a:pt x="2292" y="30"/>
                  </a:lnTo>
                  <a:lnTo>
                    <a:pt x="202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539;p64"/>
            <p:cNvSpPr/>
            <p:nvPr/>
          </p:nvSpPr>
          <p:spPr>
            <a:xfrm>
              <a:off x="2514675" y="925700"/>
              <a:ext cx="31325" cy="29450"/>
            </a:xfrm>
            <a:custGeom>
              <a:avLst/>
              <a:gdLst/>
              <a:ahLst/>
              <a:cxnLst/>
              <a:rect l="l" t="t" r="r" b="b"/>
              <a:pathLst>
                <a:path w="1253" h="1178" extrusionOk="0">
                  <a:moveTo>
                    <a:pt x="632" y="0"/>
                  </a:moveTo>
                  <a:cubicBezTo>
                    <a:pt x="418" y="0"/>
                    <a:pt x="219" y="116"/>
                    <a:pt x="116" y="306"/>
                  </a:cubicBezTo>
                  <a:cubicBezTo>
                    <a:pt x="1" y="515"/>
                    <a:pt x="24" y="772"/>
                    <a:pt x="173" y="957"/>
                  </a:cubicBezTo>
                  <a:cubicBezTo>
                    <a:pt x="286" y="1099"/>
                    <a:pt x="456" y="1177"/>
                    <a:pt x="632" y="1177"/>
                  </a:cubicBezTo>
                  <a:cubicBezTo>
                    <a:pt x="687" y="1177"/>
                    <a:pt x="742" y="1169"/>
                    <a:pt x="797" y="1154"/>
                  </a:cubicBezTo>
                  <a:cubicBezTo>
                    <a:pt x="1025" y="1087"/>
                    <a:pt x="1192" y="888"/>
                    <a:pt x="1217" y="652"/>
                  </a:cubicBezTo>
                  <a:cubicBezTo>
                    <a:pt x="1252" y="328"/>
                    <a:pt x="1018" y="37"/>
                    <a:pt x="695" y="3"/>
                  </a:cubicBezTo>
                  <a:cubicBezTo>
                    <a:pt x="674" y="1"/>
                    <a:pt x="653" y="0"/>
                    <a:pt x="6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540;p64"/>
            <p:cNvSpPr/>
            <p:nvPr/>
          </p:nvSpPr>
          <p:spPr>
            <a:xfrm>
              <a:off x="2492775" y="1128375"/>
              <a:ext cx="31325" cy="29450"/>
            </a:xfrm>
            <a:custGeom>
              <a:avLst/>
              <a:gdLst/>
              <a:ahLst/>
              <a:cxnLst/>
              <a:rect l="l" t="t" r="r" b="b"/>
              <a:pathLst>
                <a:path w="1253" h="1178" extrusionOk="0">
                  <a:moveTo>
                    <a:pt x="631" y="1"/>
                  </a:moveTo>
                  <a:cubicBezTo>
                    <a:pt x="418" y="1"/>
                    <a:pt x="220" y="117"/>
                    <a:pt x="116" y="307"/>
                  </a:cubicBezTo>
                  <a:cubicBezTo>
                    <a:pt x="1" y="515"/>
                    <a:pt x="24" y="773"/>
                    <a:pt x="173" y="958"/>
                  </a:cubicBezTo>
                  <a:cubicBezTo>
                    <a:pt x="287" y="1099"/>
                    <a:pt x="457" y="1178"/>
                    <a:pt x="633" y="1178"/>
                  </a:cubicBezTo>
                  <a:cubicBezTo>
                    <a:pt x="688" y="1178"/>
                    <a:pt x="743" y="1170"/>
                    <a:pt x="797" y="1155"/>
                  </a:cubicBezTo>
                  <a:cubicBezTo>
                    <a:pt x="1025" y="1087"/>
                    <a:pt x="1192" y="889"/>
                    <a:pt x="1217" y="652"/>
                  </a:cubicBezTo>
                  <a:cubicBezTo>
                    <a:pt x="1253" y="329"/>
                    <a:pt x="1020" y="38"/>
                    <a:pt x="697" y="4"/>
                  </a:cubicBezTo>
                  <a:cubicBezTo>
                    <a:pt x="675" y="2"/>
                    <a:pt x="653" y="1"/>
                    <a:pt x="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541;p64"/>
            <p:cNvSpPr/>
            <p:nvPr/>
          </p:nvSpPr>
          <p:spPr>
            <a:xfrm>
              <a:off x="2470925" y="1331025"/>
              <a:ext cx="31275" cy="29450"/>
            </a:xfrm>
            <a:custGeom>
              <a:avLst/>
              <a:gdLst/>
              <a:ahLst/>
              <a:cxnLst/>
              <a:rect l="l" t="t" r="r" b="b"/>
              <a:pathLst>
                <a:path w="1251" h="1178" extrusionOk="0">
                  <a:moveTo>
                    <a:pt x="631" y="0"/>
                  </a:moveTo>
                  <a:cubicBezTo>
                    <a:pt x="418" y="0"/>
                    <a:pt x="217" y="116"/>
                    <a:pt x="114" y="307"/>
                  </a:cubicBezTo>
                  <a:cubicBezTo>
                    <a:pt x="0" y="517"/>
                    <a:pt x="22" y="773"/>
                    <a:pt x="173" y="959"/>
                  </a:cubicBezTo>
                  <a:cubicBezTo>
                    <a:pt x="286" y="1099"/>
                    <a:pt x="455" y="1178"/>
                    <a:pt x="630" y="1178"/>
                  </a:cubicBezTo>
                  <a:cubicBezTo>
                    <a:pt x="686" y="1178"/>
                    <a:pt x="742" y="1170"/>
                    <a:pt x="797" y="1154"/>
                  </a:cubicBezTo>
                  <a:cubicBezTo>
                    <a:pt x="1025" y="1087"/>
                    <a:pt x="1190" y="890"/>
                    <a:pt x="1215" y="652"/>
                  </a:cubicBezTo>
                  <a:cubicBezTo>
                    <a:pt x="1251" y="329"/>
                    <a:pt x="1016" y="39"/>
                    <a:pt x="693" y="4"/>
                  </a:cubicBezTo>
                  <a:cubicBezTo>
                    <a:pt x="673" y="1"/>
                    <a:pt x="652" y="0"/>
                    <a:pt x="6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42;p64"/>
            <p:cNvSpPr/>
            <p:nvPr/>
          </p:nvSpPr>
          <p:spPr>
            <a:xfrm>
              <a:off x="2054875" y="1372975"/>
              <a:ext cx="828000" cy="284400"/>
            </a:xfrm>
            <a:custGeom>
              <a:avLst/>
              <a:gdLst/>
              <a:ahLst/>
              <a:cxnLst/>
              <a:rect l="l" t="t" r="r" b="b"/>
              <a:pathLst>
                <a:path w="33120" h="11376" extrusionOk="0">
                  <a:moveTo>
                    <a:pt x="11652" y="0"/>
                  </a:moveTo>
                  <a:cubicBezTo>
                    <a:pt x="7538" y="0"/>
                    <a:pt x="6342" y="980"/>
                    <a:pt x="4894" y="2936"/>
                  </a:cubicBezTo>
                  <a:cubicBezTo>
                    <a:pt x="3526" y="4785"/>
                    <a:pt x="773" y="5474"/>
                    <a:pt x="745" y="5481"/>
                  </a:cubicBezTo>
                  <a:lnTo>
                    <a:pt x="0" y="7799"/>
                  </a:lnTo>
                  <a:cubicBezTo>
                    <a:pt x="140" y="7766"/>
                    <a:pt x="4637" y="6482"/>
                    <a:pt x="6424" y="4069"/>
                  </a:cubicBezTo>
                  <a:cubicBezTo>
                    <a:pt x="7400" y="2749"/>
                    <a:pt x="8025" y="1904"/>
                    <a:pt x="11676" y="1904"/>
                  </a:cubicBezTo>
                  <a:cubicBezTo>
                    <a:pt x="13066" y="1904"/>
                    <a:pt x="14895" y="2027"/>
                    <a:pt x="17349" y="2292"/>
                  </a:cubicBezTo>
                  <a:cubicBezTo>
                    <a:pt x="26247" y="3253"/>
                    <a:pt x="26713" y="4291"/>
                    <a:pt x="27642" y="6360"/>
                  </a:cubicBezTo>
                  <a:cubicBezTo>
                    <a:pt x="28872" y="9099"/>
                    <a:pt x="32990" y="11314"/>
                    <a:pt x="33119" y="11376"/>
                  </a:cubicBezTo>
                  <a:lnTo>
                    <a:pt x="32888" y="8952"/>
                  </a:lnTo>
                  <a:cubicBezTo>
                    <a:pt x="32863" y="8940"/>
                    <a:pt x="30319" y="7679"/>
                    <a:pt x="29377" y="5581"/>
                  </a:cubicBezTo>
                  <a:cubicBezTo>
                    <a:pt x="28013" y="2542"/>
                    <a:pt x="26719" y="1389"/>
                    <a:pt x="17552" y="400"/>
                  </a:cubicBezTo>
                  <a:cubicBezTo>
                    <a:pt x="15083" y="134"/>
                    <a:pt x="13169" y="0"/>
                    <a:pt x="116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43;p64"/>
            <p:cNvSpPr/>
            <p:nvPr/>
          </p:nvSpPr>
          <p:spPr>
            <a:xfrm>
              <a:off x="2782850" y="700700"/>
              <a:ext cx="67325" cy="287975"/>
            </a:xfrm>
            <a:custGeom>
              <a:avLst/>
              <a:gdLst/>
              <a:ahLst/>
              <a:cxnLst/>
              <a:rect l="l" t="t" r="r" b="b"/>
              <a:pathLst>
                <a:path w="2693" h="11519" extrusionOk="0">
                  <a:moveTo>
                    <a:pt x="2345" y="0"/>
                  </a:moveTo>
                  <a:lnTo>
                    <a:pt x="0" y="71"/>
                  </a:lnTo>
                  <a:lnTo>
                    <a:pt x="348" y="11519"/>
                  </a:lnTo>
                  <a:lnTo>
                    <a:pt x="2693" y="11448"/>
                  </a:lnTo>
                  <a:lnTo>
                    <a:pt x="23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44;p64"/>
            <p:cNvSpPr/>
            <p:nvPr/>
          </p:nvSpPr>
          <p:spPr>
            <a:xfrm>
              <a:off x="2785525" y="871550"/>
              <a:ext cx="64000" cy="12300"/>
            </a:xfrm>
            <a:custGeom>
              <a:avLst/>
              <a:gdLst/>
              <a:ahLst/>
              <a:cxnLst/>
              <a:rect l="l" t="t" r="r" b="b"/>
              <a:pathLst>
                <a:path w="2560" h="492" extrusionOk="0">
                  <a:moveTo>
                    <a:pt x="2546" y="1"/>
                  </a:moveTo>
                  <a:lnTo>
                    <a:pt x="1" y="77"/>
                  </a:lnTo>
                  <a:lnTo>
                    <a:pt x="13" y="492"/>
                  </a:lnTo>
                  <a:lnTo>
                    <a:pt x="2559" y="415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5;p64"/>
            <p:cNvSpPr/>
            <p:nvPr/>
          </p:nvSpPr>
          <p:spPr>
            <a:xfrm>
              <a:off x="2784625" y="841150"/>
              <a:ext cx="63975" cy="12325"/>
            </a:xfrm>
            <a:custGeom>
              <a:avLst/>
              <a:gdLst/>
              <a:ahLst/>
              <a:cxnLst/>
              <a:rect l="l" t="t" r="r" b="b"/>
              <a:pathLst>
                <a:path w="2559" h="493" extrusionOk="0">
                  <a:moveTo>
                    <a:pt x="2545" y="0"/>
                  </a:moveTo>
                  <a:lnTo>
                    <a:pt x="0" y="78"/>
                  </a:lnTo>
                  <a:lnTo>
                    <a:pt x="13" y="493"/>
                  </a:lnTo>
                  <a:lnTo>
                    <a:pt x="2558" y="414"/>
                  </a:lnTo>
                  <a:lnTo>
                    <a:pt x="2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46;p64"/>
            <p:cNvSpPr/>
            <p:nvPr/>
          </p:nvSpPr>
          <p:spPr>
            <a:xfrm>
              <a:off x="2181300" y="690050"/>
              <a:ext cx="113375" cy="292300"/>
            </a:xfrm>
            <a:custGeom>
              <a:avLst/>
              <a:gdLst/>
              <a:ahLst/>
              <a:cxnLst/>
              <a:rect l="l" t="t" r="r" b="b"/>
              <a:pathLst>
                <a:path w="4535" h="11692" extrusionOk="0">
                  <a:moveTo>
                    <a:pt x="2233" y="0"/>
                  </a:moveTo>
                  <a:lnTo>
                    <a:pt x="1" y="11234"/>
                  </a:lnTo>
                  <a:lnTo>
                    <a:pt x="2302" y="11691"/>
                  </a:lnTo>
                  <a:lnTo>
                    <a:pt x="4535" y="457"/>
                  </a:lnTo>
                  <a:lnTo>
                    <a:pt x="22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47;p64"/>
            <p:cNvSpPr/>
            <p:nvPr/>
          </p:nvSpPr>
          <p:spPr>
            <a:xfrm>
              <a:off x="2199325" y="857275"/>
              <a:ext cx="64450" cy="22600"/>
            </a:xfrm>
            <a:custGeom>
              <a:avLst/>
              <a:gdLst/>
              <a:ahLst/>
              <a:cxnLst/>
              <a:rect l="l" t="t" r="r" b="b"/>
              <a:pathLst>
                <a:path w="2578" h="904" extrusionOk="0">
                  <a:moveTo>
                    <a:pt x="80" y="1"/>
                  </a:moveTo>
                  <a:lnTo>
                    <a:pt x="1" y="408"/>
                  </a:lnTo>
                  <a:lnTo>
                    <a:pt x="2498" y="903"/>
                  </a:lnTo>
                  <a:lnTo>
                    <a:pt x="2578" y="498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48;p64"/>
            <p:cNvSpPr/>
            <p:nvPr/>
          </p:nvSpPr>
          <p:spPr>
            <a:xfrm>
              <a:off x="2205225" y="827550"/>
              <a:ext cx="64500" cy="22575"/>
            </a:xfrm>
            <a:custGeom>
              <a:avLst/>
              <a:gdLst/>
              <a:ahLst/>
              <a:cxnLst/>
              <a:rect l="l" t="t" r="r" b="b"/>
              <a:pathLst>
                <a:path w="2580" h="903" extrusionOk="0">
                  <a:moveTo>
                    <a:pt x="82" y="0"/>
                  </a:moveTo>
                  <a:lnTo>
                    <a:pt x="0" y="407"/>
                  </a:lnTo>
                  <a:lnTo>
                    <a:pt x="2498" y="902"/>
                  </a:lnTo>
                  <a:lnTo>
                    <a:pt x="2579" y="497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49;p64"/>
            <p:cNvSpPr/>
            <p:nvPr/>
          </p:nvSpPr>
          <p:spPr>
            <a:xfrm>
              <a:off x="5628400" y="776675"/>
              <a:ext cx="1231225" cy="1140100"/>
            </a:xfrm>
            <a:custGeom>
              <a:avLst/>
              <a:gdLst/>
              <a:ahLst/>
              <a:cxnLst/>
              <a:rect l="l" t="t" r="r" b="b"/>
              <a:pathLst>
                <a:path w="49249" h="45604" extrusionOk="0">
                  <a:moveTo>
                    <a:pt x="33419" y="0"/>
                  </a:moveTo>
                  <a:cubicBezTo>
                    <a:pt x="23573" y="3469"/>
                    <a:pt x="10608" y="3668"/>
                    <a:pt x="7765" y="3668"/>
                  </a:cubicBezTo>
                  <a:cubicBezTo>
                    <a:pt x="7397" y="3668"/>
                    <a:pt x="7199" y="3664"/>
                    <a:pt x="7199" y="3664"/>
                  </a:cubicBezTo>
                  <a:cubicBezTo>
                    <a:pt x="2662" y="16520"/>
                    <a:pt x="1" y="44695"/>
                    <a:pt x="1" y="44697"/>
                  </a:cubicBezTo>
                  <a:cubicBezTo>
                    <a:pt x="4785" y="45191"/>
                    <a:pt x="9366" y="45604"/>
                    <a:pt x="9366" y="45604"/>
                  </a:cubicBezTo>
                  <a:lnTo>
                    <a:pt x="23101" y="25517"/>
                  </a:lnTo>
                  <a:lnTo>
                    <a:pt x="40053" y="43234"/>
                  </a:lnTo>
                  <a:lnTo>
                    <a:pt x="49249" y="39290"/>
                  </a:lnTo>
                  <a:cubicBezTo>
                    <a:pt x="46195" y="30117"/>
                    <a:pt x="33419" y="0"/>
                    <a:pt x="334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50;p64"/>
            <p:cNvSpPr/>
            <p:nvPr/>
          </p:nvSpPr>
          <p:spPr>
            <a:xfrm>
              <a:off x="6469725" y="1115600"/>
              <a:ext cx="278400" cy="372700"/>
            </a:xfrm>
            <a:custGeom>
              <a:avLst/>
              <a:gdLst/>
              <a:ahLst/>
              <a:cxnLst/>
              <a:rect l="l" t="t" r="r" b="b"/>
              <a:pathLst>
                <a:path w="11136" h="14908" extrusionOk="0">
                  <a:moveTo>
                    <a:pt x="5901" y="1"/>
                  </a:moveTo>
                  <a:lnTo>
                    <a:pt x="1" y="2398"/>
                  </a:lnTo>
                  <a:cubicBezTo>
                    <a:pt x="1" y="2398"/>
                    <a:pt x="3943" y="14751"/>
                    <a:pt x="4517" y="14894"/>
                  </a:cubicBezTo>
                  <a:cubicBezTo>
                    <a:pt x="4553" y="14903"/>
                    <a:pt x="4604" y="14908"/>
                    <a:pt x="4669" y="14908"/>
                  </a:cubicBezTo>
                  <a:cubicBezTo>
                    <a:pt x="5621" y="14908"/>
                    <a:pt x="9466" y="13954"/>
                    <a:pt x="11136" y="12823"/>
                  </a:cubicBezTo>
                  <a:lnTo>
                    <a:pt x="59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551;p64"/>
            <p:cNvSpPr/>
            <p:nvPr/>
          </p:nvSpPr>
          <p:spPr>
            <a:xfrm>
              <a:off x="6469775" y="1115600"/>
              <a:ext cx="193800" cy="178800"/>
            </a:xfrm>
            <a:custGeom>
              <a:avLst/>
              <a:gdLst/>
              <a:ahLst/>
              <a:cxnLst/>
              <a:rect l="l" t="t" r="r" b="b"/>
              <a:pathLst>
                <a:path w="7752" h="7152" extrusionOk="0">
                  <a:moveTo>
                    <a:pt x="5899" y="1"/>
                  </a:moveTo>
                  <a:lnTo>
                    <a:pt x="0" y="2398"/>
                  </a:lnTo>
                  <a:cubicBezTo>
                    <a:pt x="0" y="2398"/>
                    <a:pt x="753" y="7000"/>
                    <a:pt x="939" y="7140"/>
                  </a:cubicBezTo>
                  <a:cubicBezTo>
                    <a:pt x="949" y="7147"/>
                    <a:pt x="970" y="7151"/>
                    <a:pt x="1002" y="7151"/>
                  </a:cubicBezTo>
                  <a:cubicBezTo>
                    <a:pt x="1583" y="7151"/>
                    <a:pt x="5716" y="5957"/>
                    <a:pt x="7751" y="4361"/>
                  </a:cubicBezTo>
                  <a:lnTo>
                    <a:pt x="589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552;p64"/>
            <p:cNvSpPr/>
            <p:nvPr/>
          </p:nvSpPr>
          <p:spPr>
            <a:xfrm>
              <a:off x="5656075" y="1244625"/>
              <a:ext cx="196275" cy="355425"/>
            </a:xfrm>
            <a:custGeom>
              <a:avLst/>
              <a:gdLst/>
              <a:ahLst/>
              <a:cxnLst/>
              <a:rect l="l" t="t" r="r" b="b"/>
              <a:pathLst>
                <a:path w="7851" h="14217" extrusionOk="0">
                  <a:moveTo>
                    <a:pt x="1521" y="0"/>
                  </a:moveTo>
                  <a:lnTo>
                    <a:pt x="1" y="13766"/>
                  </a:lnTo>
                  <a:cubicBezTo>
                    <a:pt x="1011" y="14098"/>
                    <a:pt x="2588" y="14217"/>
                    <a:pt x="3988" y="14217"/>
                  </a:cubicBezTo>
                  <a:cubicBezTo>
                    <a:pt x="5425" y="14217"/>
                    <a:pt x="6675" y="14092"/>
                    <a:pt x="6935" y="13943"/>
                  </a:cubicBezTo>
                  <a:cubicBezTo>
                    <a:pt x="7447" y="13650"/>
                    <a:pt x="7851" y="688"/>
                    <a:pt x="7851" y="688"/>
                  </a:cubicBezTo>
                  <a:lnTo>
                    <a:pt x="15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553;p64"/>
            <p:cNvSpPr/>
            <p:nvPr/>
          </p:nvSpPr>
          <p:spPr>
            <a:xfrm>
              <a:off x="5679450" y="1244625"/>
              <a:ext cx="186375" cy="140275"/>
            </a:xfrm>
            <a:custGeom>
              <a:avLst/>
              <a:gdLst/>
              <a:ahLst/>
              <a:cxnLst/>
              <a:rect l="l" t="t" r="r" b="b"/>
              <a:pathLst>
                <a:path w="7455" h="5611" extrusionOk="0">
                  <a:moveTo>
                    <a:pt x="586" y="0"/>
                  </a:moveTo>
                  <a:lnTo>
                    <a:pt x="1" y="4701"/>
                  </a:lnTo>
                  <a:cubicBezTo>
                    <a:pt x="1725" y="5406"/>
                    <a:pt x="4439" y="5611"/>
                    <a:pt x="6032" y="5611"/>
                  </a:cubicBezTo>
                  <a:cubicBezTo>
                    <a:pt x="6772" y="5611"/>
                    <a:pt x="7270" y="5566"/>
                    <a:pt x="7314" y="5508"/>
                  </a:cubicBezTo>
                  <a:cubicBezTo>
                    <a:pt x="7454" y="5322"/>
                    <a:pt x="6917" y="688"/>
                    <a:pt x="6917" y="688"/>
                  </a:cubicBezTo>
                  <a:lnTo>
                    <a:pt x="5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54;p64"/>
            <p:cNvSpPr/>
            <p:nvPr/>
          </p:nvSpPr>
          <p:spPr>
            <a:xfrm>
              <a:off x="5808350" y="730175"/>
              <a:ext cx="661500" cy="139900"/>
            </a:xfrm>
            <a:custGeom>
              <a:avLst/>
              <a:gdLst/>
              <a:ahLst/>
              <a:cxnLst/>
              <a:rect l="l" t="t" r="r" b="b"/>
              <a:pathLst>
                <a:path w="26460" h="5596" extrusionOk="0">
                  <a:moveTo>
                    <a:pt x="25518" y="1"/>
                  </a:moveTo>
                  <a:cubicBezTo>
                    <a:pt x="15198" y="3436"/>
                    <a:pt x="484" y="3591"/>
                    <a:pt x="484" y="3591"/>
                  </a:cubicBezTo>
                  <a:lnTo>
                    <a:pt x="1" y="5524"/>
                  </a:lnTo>
                  <a:cubicBezTo>
                    <a:pt x="1" y="5524"/>
                    <a:pt x="1329" y="5595"/>
                    <a:pt x="3488" y="5595"/>
                  </a:cubicBezTo>
                  <a:cubicBezTo>
                    <a:pt x="8664" y="5595"/>
                    <a:pt x="18612" y="5188"/>
                    <a:pt x="26460" y="2424"/>
                  </a:cubicBezTo>
                  <a:lnTo>
                    <a:pt x="255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555;p64"/>
            <p:cNvSpPr/>
            <p:nvPr/>
          </p:nvSpPr>
          <p:spPr>
            <a:xfrm>
              <a:off x="6114275" y="849250"/>
              <a:ext cx="97150" cy="565800"/>
            </a:xfrm>
            <a:custGeom>
              <a:avLst/>
              <a:gdLst/>
              <a:ahLst/>
              <a:cxnLst/>
              <a:rect l="l" t="t" r="r" b="b"/>
              <a:pathLst>
                <a:path w="3886" h="22632" extrusionOk="0">
                  <a:moveTo>
                    <a:pt x="431" y="0"/>
                  </a:moveTo>
                  <a:lnTo>
                    <a:pt x="0" y="95"/>
                  </a:lnTo>
                  <a:cubicBezTo>
                    <a:pt x="27" y="213"/>
                    <a:pt x="2603" y="12143"/>
                    <a:pt x="3448" y="22632"/>
                  </a:cubicBezTo>
                  <a:lnTo>
                    <a:pt x="3886" y="22596"/>
                  </a:lnTo>
                  <a:cubicBezTo>
                    <a:pt x="3038" y="12078"/>
                    <a:pt x="454" y="120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556;p64"/>
            <p:cNvSpPr/>
            <p:nvPr/>
          </p:nvSpPr>
          <p:spPr>
            <a:xfrm>
              <a:off x="5628400" y="1822575"/>
              <a:ext cx="276050" cy="94175"/>
            </a:xfrm>
            <a:custGeom>
              <a:avLst/>
              <a:gdLst/>
              <a:ahLst/>
              <a:cxnLst/>
              <a:rect l="l" t="t" r="r" b="b"/>
              <a:pathLst>
                <a:path w="11042" h="3767" extrusionOk="0">
                  <a:moveTo>
                    <a:pt x="295" y="0"/>
                  </a:moveTo>
                  <a:lnTo>
                    <a:pt x="1" y="2859"/>
                  </a:lnTo>
                  <a:lnTo>
                    <a:pt x="9366" y="3766"/>
                  </a:lnTo>
                  <a:lnTo>
                    <a:pt x="11041" y="1317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57;p64"/>
            <p:cNvSpPr/>
            <p:nvPr/>
          </p:nvSpPr>
          <p:spPr>
            <a:xfrm>
              <a:off x="6580900" y="1685275"/>
              <a:ext cx="278725" cy="172275"/>
            </a:xfrm>
            <a:custGeom>
              <a:avLst/>
              <a:gdLst/>
              <a:ahLst/>
              <a:cxnLst/>
              <a:rect l="l" t="t" r="r" b="b"/>
              <a:pathLst>
                <a:path w="11149" h="6891" extrusionOk="0">
                  <a:moveTo>
                    <a:pt x="10105" y="0"/>
                  </a:moveTo>
                  <a:lnTo>
                    <a:pt x="1" y="4851"/>
                  </a:lnTo>
                  <a:lnTo>
                    <a:pt x="1953" y="6890"/>
                  </a:lnTo>
                  <a:lnTo>
                    <a:pt x="11149" y="2946"/>
                  </a:lnTo>
                  <a:lnTo>
                    <a:pt x="101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558;p64"/>
            <p:cNvSpPr/>
            <p:nvPr/>
          </p:nvSpPr>
          <p:spPr>
            <a:xfrm>
              <a:off x="6362975" y="554325"/>
              <a:ext cx="67325" cy="288025"/>
            </a:xfrm>
            <a:custGeom>
              <a:avLst/>
              <a:gdLst/>
              <a:ahLst/>
              <a:cxnLst/>
              <a:rect l="l" t="t" r="r" b="b"/>
              <a:pathLst>
                <a:path w="2693" h="11521" extrusionOk="0">
                  <a:moveTo>
                    <a:pt x="2345" y="0"/>
                  </a:moveTo>
                  <a:lnTo>
                    <a:pt x="1" y="73"/>
                  </a:lnTo>
                  <a:lnTo>
                    <a:pt x="348" y="11520"/>
                  </a:lnTo>
                  <a:lnTo>
                    <a:pt x="2693" y="11450"/>
                  </a:lnTo>
                  <a:lnTo>
                    <a:pt x="23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559;p64"/>
            <p:cNvSpPr/>
            <p:nvPr/>
          </p:nvSpPr>
          <p:spPr>
            <a:xfrm>
              <a:off x="6365675" y="725200"/>
              <a:ext cx="63975" cy="12300"/>
            </a:xfrm>
            <a:custGeom>
              <a:avLst/>
              <a:gdLst/>
              <a:ahLst/>
              <a:cxnLst/>
              <a:rect l="l" t="t" r="r" b="b"/>
              <a:pathLst>
                <a:path w="2559" h="492" extrusionOk="0">
                  <a:moveTo>
                    <a:pt x="2545" y="1"/>
                  </a:moveTo>
                  <a:lnTo>
                    <a:pt x="0" y="78"/>
                  </a:lnTo>
                  <a:lnTo>
                    <a:pt x="13" y="492"/>
                  </a:lnTo>
                  <a:lnTo>
                    <a:pt x="2558" y="414"/>
                  </a:lnTo>
                  <a:lnTo>
                    <a:pt x="254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560;p64"/>
            <p:cNvSpPr/>
            <p:nvPr/>
          </p:nvSpPr>
          <p:spPr>
            <a:xfrm>
              <a:off x="6364750" y="694875"/>
              <a:ext cx="63975" cy="12300"/>
            </a:xfrm>
            <a:custGeom>
              <a:avLst/>
              <a:gdLst/>
              <a:ahLst/>
              <a:cxnLst/>
              <a:rect l="l" t="t" r="r" b="b"/>
              <a:pathLst>
                <a:path w="2559" h="492" extrusionOk="0">
                  <a:moveTo>
                    <a:pt x="2545" y="0"/>
                  </a:moveTo>
                  <a:lnTo>
                    <a:pt x="0" y="79"/>
                  </a:lnTo>
                  <a:lnTo>
                    <a:pt x="14" y="491"/>
                  </a:lnTo>
                  <a:lnTo>
                    <a:pt x="2558" y="415"/>
                  </a:lnTo>
                  <a:lnTo>
                    <a:pt x="2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61;p64"/>
            <p:cNvSpPr/>
            <p:nvPr/>
          </p:nvSpPr>
          <p:spPr>
            <a:xfrm>
              <a:off x="5770575" y="650825"/>
              <a:ext cx="130625" cy="291825"/>
            </a:xfrm>
            <a:custGeom>
              <a:avLst/>
              <a:gdLst/>
              <a:ahLst/>
              <a:cxnLst/>
              <a:rect l="l" t="t" r="r" b="b"/>
              <a:pathLst>
                <a:path w="5225" h="11673" extrusionOk="0">
                  <a:moveTo>
                    <a:pt x="2267" y="0"/>
                  </a:moveTo>
                  <a:lnTo>
                    <a:pt x="0" y="608"/>
                  </a:lnTo>
                  <a:lnTo>
                    <a:pt x="2958" y="11672"/>
                  </a:lnTo>
                  <a:lnTo>
                    <a:pt x="5224" y="11066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62;p64"/>
            <p:cNvSpPr/>
            <p:nvPr/>
          </p:nvSpPr>
          <p:spPr>
            <a:xfrm>
              <a:off x="5812300" y="815400"/>
              <a:ext cx="64200" cy="26475"/>
            </a:xfrm>
            <a:custGeom>
              <a:avLst/>
              <a:gdLst/>
              <a:ahLst/>
              <a:cxnLst/>
              <a:rect l="l" t="t" r="r" b="b"/>
              <a:pathLst>
                <a:path w="2568" h="1059" extrusionOk="0">
                  <a:moveTo>
                    <a:pt x="2461" y="1"/>
                  </a:moveTo>
                  <a:lnTo>
                    <a:pt x="1" y="659"/>
                  </a:lnTo>
                  <a:lnTo>
                    <a:pt x="108" y="1058"/>
                  </a:lnTo>
                  <a:lnTo>
                    <a:pt x="2568" y="401"/>
                  </a:lnTo>
                  <a:lnTo>
                    <a:pt x="24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563;p64"/>
            <p:cNvSpPr/>
            <p:nvPr/>
          </p:nvSpPr>
          <p:spPr>
            <a:xfrm>
              <a:off x="5804475" y="786100"/>
              <a:ext cx="64225" cy="26450"/>
            </a:xfrm>
            <a:custGeom>
              <a:avLst/>
              <a:gdLst/>
              <a:ahLst/>
              <a:cxnLst/>
              <a:rect l="l" t="t" r="r" b="b"/>
              <a:pathLst>
                <a:path w="2569" h="1058" extrusionOk="0">
                  <a:moveTo>
                    <a:pt x="2460" y="1"/>
                  </a:moveTo>
                  <a:lnTo>
                    <a:pt x="1" y="658"/>
                  </a:lnTo>
                  <a:lnTo>
                    <a:pt x="107" y="1058"/>
                  </a:lnTo>
                  <a:lnTo>
                    <a:pt x="2568" y="400"/>
                  </a:lnTo>
                  <a:lnTo>
                    <a:pt x="24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564;p64"/>
            <p:cNvSpPr/>
            <p:nvPr/>
          </p:nvSpPr>
          <p:spPr>
            <a:xfrm>
              <a:off x="4747050" y="878800"/>
              <a:ext cx="323175" cy="501950"/>
            </a:xfrm>
            <a:custGeom>
              <a:avLst/>
              <a:gdLst/>
              <a:ahLst/>
              <a:cxnLst/>
              <a:rect l="l" t="t" r="r" b="b"/>
              <a:pathLst>
                <a:path w="12927" h="20078" extrusionOk="0">
                  <a:moveTo>
                    <a:pt x="7571" y="1"/>
                  </a:moveTo>
                  <a:cubicBezTo>
                    <a:pt x="6998" y="1"/>
                    <a:pt x="5986" y="253"/>
                    <a:pt x="4092" y="1054"/>
                  </a:cubicBezTo>
                  <a:cubicBezTo>
                    <a:pt x="0" y="2786"/>
                    <a:pt x="387" y="3823"/>
                    <a:pt x="387" y="3823"/>
                  </a:cubicBezTo>
                  <a:cubicBezTo>
                    <a:pt x="1784" y="6788"/>
                    <a:pt x="2470" y="9974"/>
                    <a:pt x="2231" y="11808"/>
                  </a:cubicBezTo>
                  <a:cubicBezTo>
                    <a:pt x="1994" y="13641"/>
                    <a:pt x="720" y="20014"/>
                    <a:pt x="5538" y="20077"/>
                  </a:cubicBezTo>
                  <a:cubicBezTo>
                    <a:pt x="5569" y="20078"/>
                    <a:pt x="5600" y="20078"/>
                    <a:pt x="5631" y="20078"/>
                  </a:cubicBezTo>
                  <a:cubicBezTo>
                    <a:pt x="10353" y="20078"/>
                    <a:pt x="10201" y="15140"/>
                    <a:pt x="10749" y="13146"/>
                  </a:cubicBezTo>
                  <a:cubicBezTo>
                    <a:pt x="11299" y="11139"/>
                    <a:pt x="12927" y="9200"/>
                    <a:pt x="12178" y="6956"/>
                  </a:cubicBezTo>
                  <a:cubicBezTo>
                    <a:pt x="11429" y="4712"/>
                    <a:pt x="8346" y="355"/>
                    <a:pt x="8346" y="355"/>
                  </a:cubicBezTo>
                  <a:cubicBezTo>
                    <a:pt x="8222" y="176"/>
                    <a:pt x="8049" y="1"/>
                    <a:pt x="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565;p64"/>
            <p:cNvSpPr/>
            <p:nvPr/>
          </p:nvSpPr>
          <p:spPr>
            <a:xfrm>
              <a:off x="4797550" y="1285400"/>
              <a:ext cx="177950" cy="95350"/>
            </a:xfrm>
            <a:custGeom>
              <a:avLst/>
              <a:gdLst/>
              <a:ahLst/>
              <a:cxnLst/>
              <a:rect l="l" t="t" r="r" b="b"/>
              <a:pathLst>
                <a:path w="7118" h="3814" extrusionOk="0">
                  <a:moveTo>
                    <a:pt x="2605" y="1"/>
                  </a:moveTo>
                  <a:cubicBezTo>
                    <a:pt x="1832" y="1"/>
                    <a:pt x="963" y="151"/>
                    <a:pt x="0" y="531"/>
                  </a:cubicBezTo>
                  <a:cubicBezTo>
                    <a:pt x="288" y="2281"/>
                    <a:pt x="1193" y="3784"/>
                    <a:pt x="3518" y="3813"/>
                  </a:cubicBezTo>
                  <a:cubicBezTo>
                    <a:pt x="3550" y="3814"/>
                    <a:pt x="3582" y="3814"/>
                    <a:pt x="3614" y="3814"/>
                  </a:cubicBezTo>
                  <a:cubicBezTo>
                    <a:pt x="5346" y="3814"/>
                    <a:pt x="6422" y="3146"/>
                    <a:pt x="7117" y="2205"/>
                  </a:cubicBezTo>
                  <a:cubicBezTo>
                    <a:pt x="7115" y="2201"/>
                    <a:pt x="5561" y="1"/>
                    <a:pt x="2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566;p64"/>
            <p:cNvSpPr/>
            <p:nvPr/>
          </p:nvSpPr>
          <p:spPr>
            <a:xfrm>
              <a:off x="4938325" y="996400"/>
              <a:ext cx="130350" cy="198700"/>
            </a:xfrm>
            <a:custGeom>
              <a:avLst/>
              <a:gdLst/>
              <a:ahLst/>
              <a:cxnLst/>
              <a:rect l="l" t="t" r="r" b="b"/>
              <a:pathLst>
                <a:path w="5214" h="7948" extrusionOk="0">
                  <a:moveTo>
                    <a:pt x="3461" y="1"/>
                  </a:moveTo>
                  <a:cubicBezTo>
                    <a:pt x="3461" y="1"/>
                    <a:pt x="574" y="2796"/>
                    <a:pt x="288" y="4185"/>
                  </a:cubicBezTo>
                  <a:cubicBezTo>
                    <a:pt x="0" y="5574"/>
                    <a:pt x="3254" y="7948"/>
                    <a:pt x="3254" y="7948"/>
                  </a:cubicBezTo>
                  <a:cubicBezTo>
                    <a:pt x="3902" y="6115"/>
                    <a:pt x="5214" y="4312"/>
                    <a:pt x="4527" y="2253"/>
                  </a:cubicBezTo>
                  <a:cubicBezTo>
                    <a:pt x="4316" y="1621"/>
                    <a:pt x="3921" y="823"/>
                    <a:pt x="34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567;p64"/>
            <p:cNvSpPr/>
            <p:nvPr/>
          </p:nvSpPr>
          <p:spPr>
            <a:xfrm>
              <a:off x="4747000" y="878800"/>
              <a:ext cx="257275" cy="184025"/>
            </a:xfrm>
            <a:custGeom>
              <a:avLst/>
              <a:gdLst/>
              <a:ahLst/>
              <a:cxnLst/>
              <a:rect l="l" t="t" r="r" b="b"/>
              <a:pathLst>
                <a:path w="10291" h="7361" extrusionOk="0">
                  <a:moveTo>
                    <a:pt x="7573" y="0"/>
                  </a:moveTo>
                  <a:cubicBezTo>
                    <a:pt x="7000" y="0"/>
                    <a:pt x="5988" y="252"/>
                    <a:pt x="4092" y="1054"/>
                  </a:cubicBezTo>
                  <a:cubicBezTo>
                    <a:pt x="1" y="2786"/>
                    <a:pt x="389" y="3823"/>
                    <a:pt x="389" y="3823"/>
                  </a:cubicBezTo>
                  <a:cubicBezTo>
                    <a:pt x="908" y="4926"/>
                    <a:pt x="1337" y="6068"/>
                    <a:pt x="1670" y="7241"/>
                  </a:cubicBezTo>
                  <a:lnTo>
                    <a:pt x="1810" y="7233"/>
                  </a:lnTo>
                  <a:cubicBezTo>
                    <a:pt x="1913" y="7325"/>
                    <a:pt x="2026" y="7360"/>
                    <a:pt x="2139" y="7360"/>
                  </a:cubicBezTo>
                  <a:cubicBezTo>
                    <a:pt x="2491" y="7360"/>
                    <a:pt x="2836" y="7022"/>
                    <a:pt x="2836" y="7022"/>
                  </a:cubicBezTo>
                  <a:cubicBezTo>
                    <a:pt x="2922" y="7056"/>
                    <a:pt x="3000" y="7071"/>
                    <a:pt x="3071" y="7071"/>
                  </a:cubicBezTo>
                  <a:cubicBezTo>
                    <a:pt x="3476" y="7071"/>
                    <a:pt x="3634" y="6596"/>
                    <a:pt x="3634" y="6596"/>
                  </a:cubicBezTo>
                  <a:cubicBezTo>
                    <a:pt x="3732" y="6652"/>
                    <a:pt x="3830" y="6675"/>
                    <a:pt x="3924" y="6675"/>
                  </a:cubicBezTo>
                  <a:cubicBezTo>
                    <a:pt x="4344" y="6675"/>
                    <a:pt x="4688" y="6214"/>
                    <a:pt x="4688" y="6214"/>
                  </a:cubicBezTo>
                  <a:cubicBezTo>
                    <a:pt x="4795" y="6259"/>
                    <a:pt x="4892" y="6278"/>
                    <a:pt x="4980" y="6278"/>
                  </a:cubicBezTo>
                  <a:cubicBezTo>
                    <a:pt x="5463" y="6278"/>
                    <a:pt x="5679" y="5715"/>
                    <a:pt x="5679" y="5715"/>
                  </a:cubicBezTo>
                  <a:cubicBezTo>
                    <a:pt x="5767" y="5746"/>
                    <a:pt x="5848" y="5759"/>
                    <a:pt x="5922" y="5759"/>
                  </a:cubicBezTo>
                  <a:cubicBezTo>
                    <a:pt x="6420" y="5759"/>
                    <a:pt x="6609" y="5147"/>
                    <a:pt x="6609" y="5147"/>
                  </a:cubicBezTo>
                  <a:cubicBezTo>
                    <a:pt x="6714" y="5203"/>
                    <a:pt x="6811" y="5226"/>
                    <a:pt x="6901" y="5226"/>
                  </a:cubicBezTo>
                  <a:cubicBezTo>
                    <a:pt x="7297" y="5226"/>
                    <a:pt x="7540" y="4780"/>
                    <a:pt x="7540" y="4780"/>
                  </a:cubicBezTo>
                  <a:cubicBezTo>
                    <a:pt x="7669" y="4837"/>
                    <a:pt x="7783" y="4861"/>
                    <a:pt x="7883" y="4861"/>
                  </a:cubicBezTo>
                  <a:cubicBezTo>
                    <a:pt x="8399" y="4861"/>
                    <a:pt x="8548" y="4227"/>
                    <a:pt x="8548" y="4227"/>
                  </a:cubicBezTo>
                  <a:cubicBezTo>
                    <a:pt x="8691" y="4304"/>
                    <a:pt x="8811" y="4335"/>
                    <a:pt x="8913" y="4335"/>
                  </a:cubicBezTo>
                  <a:cubicBezTo>
                    <a:pt x="9349" y="4335"/>
                    <a:pt x="9442" y="3764"/>
                    <a:pt x="9442" y="3764"/>
                  </a:cubicBezTo>
                  <a:cubicBezTo>
                    <a:pt x="9479" y="3767"/>
                    <a:pt x="9515" y="3768"/>
                    <a:pt x="9549" y="3768"/>
                  </a:cubicBezTo>
                  <a:cubicBezTo>
                    <a:pt x="10290" y="3768"/>
                    <a:pt x="10155" y="3087"/>
                    <a:pt x="10155" y="3087"/>
                  </a:cubicBezTo>
                  <a:cubicBezTo>
                    <a:pt x="9223" y="1592"/>
                    <a:pt x="8348" y="353"/>
                    <a:pt x="8348" y="353"/>
                  </a:cubicBezTo>
                  <a:cubicBezTo>
                    <a:pt x="8224" y="176"/>
                    <a:pt x="8051" y="0"/>
                    <a:pt x="7573" y="0"/>
                  </a:cubicBezTo>
                  <a:close/>
                </a:path>
              </a:pathLst>
            </a:custGeom>
            <a:solidFill>
              <a:srgbClr val="EA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568;p64"/>
            <p:cNvSpPr/>
            <p:nvPr/>
          </p:nvSpPr>
          <p:spPr>
            <a:xfrm>
              <a:off x="4747000" y="878800"/>
              <a:ext cx="257275" cy="184025"/>
            </a:xfrm>
            <a:custGeom>
              <a:avLst/>
              <a:gdLst/>
              <a:ahLst/>
              <a:cxnLst/>
              <a:rect l="l" t="t" r="r" b="b"/>
              <a:pathLst>
                <a:path w="10291" h="7361" extrusionOk="0">
                  <a:moveTo>
                    <a:pt x="7573" y="0"/>
                  </a:moveTo>
                  <a:cubicBezTo>
                    <a:pt x="7000" y="0"/>
                    <a:pt x="5988" y="252"/>
                    <a:pt x="4092" y="1054"/>
                  </a:cubicBezTo>
                  <a:cubicBezTo>
                    <a:pt x="1" y="2786"/>
                    <a:pt x="389" y="3823"/>
                    <a:pt x="389" y="3823"/>
                  </a:cubicBezTo>
                  <a:cubicBezTo>
                    <a:pt x="908" y="4926"/>
                    <a:pt x="1337" y="6068"/>
                    <a:pt x="1670" y="7241"/>
                  </a:cubicBezTo>
                  <a:lnTo>
                    <a:pt x="1810" y="7233"/>
                  </a:lnTo>
                  <a:cubicBezTo>
                    <a:pt x="1913" y="7325"/>
                    <a:pt x="2026" y="7360"/>
                    <a:pt x="2139" y="7360"/>
                  </a:cubicBezTo>
                  <a:cubicBezTo>
                    <a:pt x="2491" y="7360"/>
                    <a:pt x="2836" y="7022"/>
                    <a:pt x="2836" y="7022"/>
                  </a:cubicBezTo>
                  <a:cubicBezTo>
                    <a:pt x="2922" y="7056"/>
                    <a:pt x="3000" y="7071"/>
                    <a:pt x="3071" y="7071"/>
                  </a:cubicBezTo>
                  <a:cubicBezTo>
                    <a:pt x="3476" y="7071"/>
                    <a:pt x="3634" y="6596"/>
                    <a:pt x="3634" y="6596"/>
                  </a:cubicBezTo>
                  <a:cubicBezTo>
                    <a:pt x="3732" y="6652"/>
                    <a:pt x="3830" y="6675"/>
                    <a:pt x="3924" y="6675"/>
                  </a:cubicBezTo>
                  <a:cubicBezTo>
                    <a:pt x="4344" y="6675"/>
                    <a:pt x="4688" y="6214"/>
                    <a:pt x="4688" y="6214"/>
                  </a:cubicBezTo>
                  <a:cubicBezTo>
                    <a:pt x="4795" y="6259"/>
                    <a:pt x="4892" y="6278"/>
                    <a:pt x="4980" y="6278"/>
                  </a:cubicBezTo>
                  <a:cubicBezTo>
                    <a:pt x="5463" y="6278"/>
                    <a:pt x="5679" y="5715"/>
                    <a:pt x="5679" y="5715"/>
                  </a:cubicBezTo>
                  <a:cubicBezTo>
                    <a:pt x="5767" y="5746"/>
                    <a:pt x="5848" y="5759"/>
                    <a:pt x="5922" y="5759"/>
                  </a:cubicBezTo>
                  <a:cubicBezTo>
                    <a:pt x="6420" y="5759"/>
                    <a:pt x="6609" y="5147"/>
                    <a:pt x="6609" y="5147"/>
                  </a:cubicBezTo>
                  <a:cubicBezTo>
                    <a:pt x="6714" y="5203"/>
                    <a:pt x="6811" y="5226"/>
                    <a:pt x="6901" y="5226"/>
                  </a:cubicBezTo>
                  <a:cubicBezTo>
                    <a:pt x="7297" y="5226"/>
                    <a:pt x="7540" y="4780"/>
                    <a:pt x="7540" y="4780"/>
                  </a:cubicBezTo>
                  <a:cubicBezTo>
                    <a:pt x="7669" y="4837"/>
                    <a:pt x="7783" y="4861"/>
                    <a:pt x="7883" y="4861"/>
                  </a:cubicBezTo>
                  <a:cubicBezTo>
                    <a:pt x="8399" y="4861"/>
                    <a:pt x="8548" y="4227"/>
                    <a:pt x="8548" y="4227"/>
                  </a:cubicBezTo>
                  <a:cubicBezTo>
                    <a:pt x="8691" y="4304"/>
                    <a:pt x="8811" y="4335"/>
                    <a:pt x="8913" y="4335"/>
                  </a:cubicBezTo>
                  <a:cubicBezTo>
                    <a:pt x="9349" y="4335"/>
                    <a:pt x="9442" y="3764"/>
                    <a:pt x="9442" y="3764"/>
                  </a:cubicBezTo>
                  <a:cubicBezTo>
                    <a:pt x="9479" y="3767"/>
                    <a:pt x="9515" y="3768"/>
                    <a:pt x="9549" y="3768"/>
                  </a:cubicBezTo>
                  <a:cubicBezTo>
                    <a:pt x="10290" y="3768"/>
                    <a:pt x="10155" y="3087"/>
                    <a:pt x="10155" y="3087"/>
                  </a:cubicBezTo>
                  <a:cubicBezTo>
                    <a:pt x="9223" y="1592"/>
                    <a:pt x="8348" y="353"/>
                    <a:pt x="8348" y="353"/>
                  </a:cubicBezTo>
                  <a:cubicBezTo>
                    <a:pt x="8224" y="176"/>
                    <a:pt x="8051" y="0"/>
                    <a:pt x="7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569;p64"/>
            <p:cNvSpPr/>
            <p:nvPr/>
          </p:nvSpPr>
          <p:spPr>
            <a:xfrm>
              <a:off x="4915425" y="870700"/>
              <a:ext cx="73200" cy="108100"/>
            </a:xfrm>
            <a:custGeom>
              <a:avLst/>
              <a:gdLst/>
              <a:ahLst/>
              <a:cxnLst/>
              <a:rect l="l" t="t" r="r" b="b"/>
              <a:pathLst>
                <a:path w="2928" h="4324" extrusionOk="0">
                  <a:moveTo>
                    <a:pt x="126" y="1"/>
                  </a:moveTo>
                  <a:lnTo>
                    <a:pt x="1" y="175"/>
                  </a:lnTo>
                  <a:cubicBezTo>
                    <a:pt x="1170" y="1210"/>
                    <a:pt x="2734" y="4293"/>
                    <a:pt x="2749" y="4324"/>
                  </a:cubicBezTo>
                  <a:lnTo>
                    <a:pt x="2927" y="4218"/>
                  </a:lnTo>
                  <a:cubicBezTo>
                    <a:pt x="2862" y="4088"/>
                    <a:pt x="1328" y="1065"/>
                    <a:pt x="126" y="1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570;p64"/>
            <p:cNvSpPr/>
            <p:nvPr/>
          </p:nvSpPr>
          <p:spPr>
            <a:xfrm>
              <a:off x="4895750" y="876625"/>
              <a:ext cx="70125" cy="114775"/>
            </a:xfrm>
            <a:custGeom>
              <a:avLst/>
              <a:gdLst/>
              <a:ahLst/>
              <a:cxnLst/>
              <a:rect l="l" t="t" r="r" b="b"/>
              <a:pathLst>
                <a:path w="2805" h="4591" extrusionOk="0">
                  <a:moveTo>
                    <a:pt x="143" y="1"/>
                  </a:moveTo>
                  <a:lnTo>
                    <a:pt x="0" y="159"/>
                  </a:lnTo>
                  <a:cubicBezTo>
                    <a:pt x="1377" y="1692"/>
                    <a:pt x="2607" y="4563"/>
                    <a:pt x="2620" y="4591"/>
                  </a:cubicBezTo>
                  <a:lnTo>
                    <a:pt x="2805" y="4500"/>
                  </a:lnTo>
                  <a:cubicBezTo>
                    <a:pt x="2791" y="4470"/>
                    <a:pt x="1547" y="1565"/>
                    <a:pt x="143" y="1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571;p64"/>
            <p:cNvSpPr/>
            <p:nvPr/>
          </p:nvSpPr>
          <p:spPr>
            <a:xfrm>
              <a:off x="4876350" y="883825"/>
              <a:ext cx="63950" cy="122525"/>
            </a:xfrm>
            <a:custGeom>
              <a:avLst/>
              <a:gdLst/>
              <a:ahLst/>
              <a:cxnLst/>
              <a:rect l="l" t="t" r="r" b="b"/>
              <a:pathLst>
                <a:path w="2558" h="4901" extrusionOk="0">
                  <a:moveTo>
                    <a:pt x="133" y="1"/>
                  </a:moveTo>
                  <a:lnTo>
                    <a:pt x="1" y="167"/>
                  </a:lnTo>
                  <a:cubicBezTo>
                    <a:pt x="1406" y="1543"/>
                    <a:pt x="2352" y="4866"/>
                    <a:pt x="2361" y="4900"/>
                  </a:cubicBezTo>
                  <a:lnTo>
                    <a:pt x="2557" y="4838"/>
                  </a:lnTo>
                  <a:cubicBezTo>
                    <a:pt x="2518" y="4700"/>
                    <a:pt x="1583" y="1419"/>
                    <a:pt x="133" y="1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572;p64"/>
            <p:cNvSpPr/>
            <p:nvPr/>
          </p:nvSpPr>
          <p:spPr>
            <a:xfrm>
              <a:off x="4851700" y="894300"/>
              <a:ext cx="64775" cy="122150"/>
            </a:xfrm>
            <a:custGeom>
              <a:avLst/>
              <a:gdLst/>
              <a:ahLst/>
              <a:cxnLst/>
              <a:rect l="l" t="t" r="r" b="b"/>
              <a:pathLst>
                <a:path w="2591" h="4886" extrusionOk="0">
                  <a:moveTo>
                    <a:pt x="133" y="0"/>
                  </a:moveTo>
                  <a:lnTo>
                    <a:pt x="0" y="168"/>
                  </a:lnTo>
                  <a:cubicBezTo>
                    <a:pt x="1479" y="1604"/>
                    <a:pt x="2386" y="4851"/>
                    <a:pt x="2395" y="4885"/>
                  </a:cubicBezTo>
                  <a:lnTo>
                    <a:pt x="2591" y="4825"/>
                  </a:lnTo>
                  <a:cubicBezTo>
                    <a:pt x="2554" y="4688"/>
                    <a:pt x="1656" y="1479"/>
                    <a:pt x="133" y="0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573;p64"/>
            <p:cNvSpPr/>
            <p:nvPr/>
          </p:nvSpPr>
          <p:spPr>
            <a:xfrm>
              <a:off x="4830200" y="904425"/>
              <a:ext cx="62575" cy="127675"/>
            </a:xfrm>
            <a:custGeom>
              <a:avLst/>
              <a:gdLst/>
              <a:ahLst/>
              <a:cxnLst/>
              <a:rect l="l" t="t" r="r" b="b"/>
              <a:pathLst>
                <a:path w="2503" h="5107" extrusionOk="0">
                  <a:moveTo>
                    <a:pt x="144" y="1"/>
                  </a:moveTo>
                  <a:lnTo>
                    <a:pt x="1" y="160"/>
                  </a:lnTo>
                  <a:cubicBezTo>
                    <a:pt x="1500" y="1797"/>
                    <a:pt x="2296" y="5073"/>
                    <a:pt x="2305" y="5107"/>
                  </a:cubicBezTo>
                  <a:lnTo>
                    <a:pt x="2503" y="5054"/>
                  </a:lnTo>
                  <a:cubicBezTo>
                    <a:pt x="2470" y="4917"/>
                    <a:pt x="1683" y="1685"/>
                    <a:pt x="144" y="1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574;p64"/>
            <p:cNvSpPr/>
            <p:nvPr/>
          </p:nvSpPr>
          <p:spPr>
            <a:xfrm>
              <a:off x="4809975" y="915075"/>
              <a:ext cx="57550" cy="130700"/>
            </a:xfrm>
            <a:custGeom>
              <a:avLst/>
              <a:gdLst/>
              <a:ahLst/>
              <a:cxnLst/>
              <a:rect l="l" t="t" r="r" b="b"/>
              <a:pathLst>
                <a:path w="2302" h="5228" extrusionOk="0">
                  <a:moveTo>
                    <a:pt x="142" y="1"/>
                  </a:moveTo>
                  <a:lnTo>
                    <a:pt x="0" y="159"/>
                  </a:lnTo>
                  <a:cubicBezTo>
                    <a:pt x="1426" y="1730"/>
                    <a:pt x="2095" y="5192"/>
                    <a:pt x="2103" y="5228"/>
                  </a:cubicBezTo>
                  <a:lnTo>
                    <a:pt x="2302" y="5187"/>
                  </a:lnTo>
                  <a:cubicBezTo>
                    <a:pt x="2274" y="5042"/>
                    <a:pt x="1612" y="1621"/>
                    <a:pt x="142" y="1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575;p64"/>
            <p:cNvSpPr/>
            <p:nvPr/>
          </p:nvSpPr>
          <p:spPr>
            <a:xfrm>
              <a:off x="4787075" y="929200"/>
              <a:ext cx="53475" cy="127150"/>
            </a:xfrm>
            <a:custGeom>
              <a:avLst/>
              <a:gdLst/>
              <a:ahLst/>
              <a:cxnLst/>
              <a:rect l="l" t="t" r="r" b="b"/>
              <a:pathLst>
                <a:path w="2139" h="5086" extrusionOk="0">
                  <a:moveTo>
                    <a:pt x="138" y="1"/>
                  </a:moveTo>
                  <a:lnTo>
                    <a:pt x="0" y="163"/>
                  </a:lnTo>
                  <a:cubicBezTo>
                    <a:pt x="1105" y="1295"/>
                    <a:pt x="1932" y="5048"/>
                    <a:pt x="1939" y="5086"/>
                  </a:cubicBezTo>
                  <a:lnTo>
                    <a:pt x="2138" y="5037"/>
                  </a:lnTo>
                  <a:cubicBezTo>
                    <a:pt x="2105" y="4881"/>
                    <a:pt x="1289" y="1180"/>
                    <a:pt x="138" y="1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576;p64"/>
            <p:cNvSpPr/>
            <p:nvPr/>
          </p:nvSpPr>
          <p:spPr>
            <a:xfrm>
              <a:off x="4766250" y="946225"/>
              <a:ext cx="53925" cy="121900"/>
            </a:xfrm>
            <a:custGeom>
              <a:avLst/>
              <a:gdLst/>
              <a:ahLst/>
              <a:cxnLst/>
              <a:rect l="l" t="t" r="r" b="b"/>
              <a:pathLst>
                <a:path w="2157" h="4876" extrusionOk="0">
                  <a:moveTo>
                    <a:pt x="143" y="1"/>
                  </a:moveTo>
                  <a:lnTo>
                    <a:pt x="0" y="157"/>
                  </a:lnTo>
                  <a:cubicBezTo>
                    <a:pt x="1251" y="1555"/>
                    <a:pt x="1951" y="4841"/>
                    <a:pt x="1957" y="4875"/>
                  </a:cubicBezTo>
                  <a:lnTo>
                    <a:pt x="2156" y="4830"/>
                  </a:lnTo>
                  <a:cubicBezTo>
                    <a:pt x="2128" y="4692"/>
                    <a:pt x="1437" y="1447"/>
                    <a:pt x="143" y="1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577;p64"/>
            <p:cNvSpPr/>
            <p:nvPr/>
          </p:nvSpPr>
          <p:spPr>
            <a:xfrm>
              <a:off x="5072300" y="847825"/>
              <a:ext cx="354725" cy="503750"/>
            </a:xfrm>
            <a:custGeom>
              <a:avLst/>
              <a:gdLst/>
              <a:ahLst/>
              <a:cxnLst/>
              <a:rect l="l" t="t" r="r" b="b"/>
              <a:pathLst>
                <a:path w="14189" h="20150" extrusionOk="0">
                  <a:moveTo>
                    <a:pt x="7015" y="1"/>
                  </a:moveTo>
                  <a:cubicBezTo>
                    <a:pt x="6512" y="1"/>
                    <a:pt x="5581" y="392"/>
                    <a:pt x="3565" y="1895"/>
                  </a:cubicBezTo>
                  <a:cubicBezTo>
                    <a:pt x="1" y="4550"/>
                    <a:pt x="625" y="5466"/>
                    <a:pt x="625" y="5466"/>
                  </a:cubicBezTo>
                  <a:cubicBezTo>
                    <a:pt x="2687" y="8012"/>
                    <a:pt x="4110" y="10946"/>
                    <a:pt x="4315" y="12783"/>
                  </a:cubicBezTo>
                  <a:cubicBezTo>
                    <a:pt x="4504" y="14481"/>
                    <a:pt x="4758" y="20150"/>
                    <a:pt x="8496" y="20150"/>
                  </a:cubicBezTo>
                  <a:cubicBezTo>
                    <a:pt x="8804" y="20150"/>
                    <a:pt x="9136" y="20111"/>
                    <a:pt x="9493" y="20029"/>
                  </a:cubicBezTo>
                  <a:cubicBezTo>
                    <a:pt x="14188" y="18947"/>
                    <a:pt x="12849" y="14137"/>
                    <a:pt x="12907" y="12058"/>
                  </a:cubicBezTo>
                  <a:cubicBezTo>
                    <a:pt x="12966" y="9978"/>
                    <a:pt x="14083" y="7707"/>
                    <a:pt x="12823" y="5705"/>
                  </a:cubicBezTo>
                  <a:cubicBezTo>
                    <a:pt x="11562" y="3702"/>
                    <a:pt x="7531" y="205"/>
                    <a:pt x="7531" y="205"/>
                  </a:cubicBezTo>
                  <a:cubicBezTo>
                    <a:pt x="7411" y="99"/>
                    <a:pt x="7267" y="1"/>
                    <a:pt x="70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578;p64"/>
            <p:cNvSpPr/>
            <p:nvPr/>
          </p:nvSpPr>
          <p:spPr>
            <a:xfrm>
              <a:off x="5204675" y="1257225"/>
              <a:ext cx="182850" cy="94325"/>
            </a:xfrm>
            <a:custGeom>
              <a:avLst/>
              <a:gdLst/>
              <a:ahLst/>
              <a:cxnLst/>
              <a:rect l="l" t="t" r="r" b="b"/>
              <a:pathLst>
                <a:path w="7314" h="3773" extrusionOk="0">
                  <a:moveTo>
                    <a:pt x="3761" y="1"/>
                  </a:moveTo>
                  <a:cubicBezTo>
                    <a:pt x="2666" y="1"/>
                    <a:pt x="1382" y="324"/>
                    <a:pt x="2" y="1301"/>
                  </a:cubicBezTo>
                  <a:lnTo>
                    <a:pt x="1" y="1301"/>
                  </a:lnTo>
                  <a:cubicBezTo>
                    <a:pt x="587" y="2674"/>
                    <a:pt x="1555" y="3773"/>
                    <a:pt x="3200" y="3773"/>
                  </a:cubicBezTo>
                  <a:cubicBezTo>
                    <a:pt x="3508" y="3773"/>
                    <a:pt x="3841" y="3734"/>
                    <a:pt x="4198" y="3651"/>
                  </a:cubicBezTo>
                  <a:cubicBezTo>
                    <a:pt x="5943" y="3250"/>
                    <a:pt x="6854" y="2333"/>
                    <a:pt x="7314" y="1233"/>
                  </a:cubicBezTo>
                  <a:cubicBezTo>
                    <a:pt x="7311" y="1230"/>
                    <a:pt x="5896" y="1"/>
                    <a:pt x="37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579;p64"/>
            <p:cNvSpPr/>
            <p:nvPr/>
          </p:nvSpPr>
          <p:spPr>
            <a:xfrm>
              <a:off x="5300100" y="942075"/>
              <a:ext cx="121725" cy="194250"/>
            </a:xfrm>
            <a:custGeom>
              <a:avLst/>
              <a:gdLst/>
              <a:ahLst/>
              <a:cxnLst/>
              <a:rect l="l" t="t" r="r" b="b"/>
              <a:pathLst>
                <a:path w="4869" h="7770" extrusionOk="0">
                  <a:moveTo>
                    <a:pt x="2140" y="0"/>
                  </a:moveTo>
                  <a:cubicBezTo>
                    <a:pt x="2140" y="0"/>
                    <a:pt x="1" y="3403"/>
                    <a:pt x="53" y="4820"/>
                  </a:cubicBezTo>
                  <a:cubicBezTo>
                    <a:pt x="104" y="6237"/>
                    <a:pt x="3830" y="7769"/>
                    <a:pt x="3830" y="7769"/>
                  </a:cubicBezTo>
                  <a:cubicBezTo>
                    <a:pt x="4023" y="5835"/>
                    <a:pt x="4868" y="3770"/>
                    <a:pt x="3711" y="1935"/>
                  </a:cubicBezTo>
                  <a:cubicBezTo>
                    <a:pt x="3357" y="1371"/>
                    <a:pt x="2782" y="690"/>
                    <a:pt x="21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580;p64"/>
            <p:cNvSpPr/>
            <p:nvPr/>
          </p:nvSpPr>
          <p:spPr>
            <a:xfrm>
              <a:off x="5072350" y="847825"/>
              <a:ext cx="256400" cy="212475"/>
            </a:xfrm>
            <a:custGeom>
              <a:avLst/>
              <a:gdLst/>
              <a:ahLst/>
              <a:cxnLst/>
              <a:rect l="l" t="t" r="r" b="b"/>
              <a:pathLst>
                <a:path w="10256" h="8499" extrusionOk="0">
                  <a:moveTo>
                    <a:pt x="7014" y="0"/>
                  </a:moveTo>
                  <a:cubicBezTo>
                    <a:pt x="6512" y="0"/>
                    <a:pt x="5581" y="391"/>
                    <a:pt x="3564" y="1895"/>
                  </a:cubicBezTo>
                  <a:cubicBezTo>
                    <a:pt x="0" y="4550"/>
                    <a:pt x="624" y="5464"/>
                    <a:pt x="624" y="5464"/>
                  </a:cubicBezTo>
                  <a:cubicBezTo>
                    <a:pt x="1391" y="6412"/>
                    <a:pt x="2079" y="7421"/>
                    <a:pt x="2681" y="8481"/>
                  </a:cubicBezTo>
                  <a:lnTo>
                    <a:pt x="2817" y="8438"/>
                  </a:lnTo>
                  <a:cubicBezTo>
                    <a:pt x="2895" y="8481"/>
                    <a:pt x="2973" y="8498"/>
                    <a:pt x="3047" y="8498"/>
                  </a:cubicBezTo>
                  <a:cubicBezTo>
                    <a:pt x="3446" y="8498"/>
                    <a:pt x="3762" y="7990"/>
                    <a:pt x="3762" y="7990"/>
                  </a:cubicBezTo>
                  <a:cubicBezTo>
                    <a:pt x="3797" y="7995"/>
                    <a:pt x="3831" y="7997"/>
                    <a:pt x="3863" y="7997"/>
                  </a:cubicBezTo>
                  <a:cubicBezTo>
                    <a:pt x="4386" y="7997"/>
                    <a:pt x="4437" y="7387"/>
                    <a:pt x="4437" y="7387"/>
                  </a:cubicBezTo>
                  <a:cubicBezTo>
                    <a:pt x="4495" y="7404"/>
                    <a:pt x="4551" y="7411"/>
                    <a:pt x="4604" y="7411"/>
                  </a:cubicBezTo>
                  <a:cubicBezTo>
                    <a:pt x="5096" y="7411"/>
                    <a:pt x="5370" y="6765"/>
                    <a:pt x="5370" y="6765"/>
                  </a:cubicBezTo>
                  <a:cubicBezTo>
                    <a:pt x="5419" y="6773"/>
                    <a:pt x="5464" y="6776"/>
                    <a:pt x="5507" y="6776"/>
                  </a:cubicBezTo>
                  <a:cubicBezTo>
                    <a:pt x="6120" y="6776"/>
                    <a:pt x="6212" y="6044"/>
                    <a:pt x="6212" y="6044"/>
                  </a:cubicBezTo>
                  <a:cubicBezTo>
                    <a:pt x="6242" y="6047"/>
                    <a:pt x="6270" y="6048"/>
                    <a:pt x="6297" y="6048"/>
                  </a:cubicBezTo>
                  <a:cubicBezTo>
                    <a:pt x="6934" y="6048"/>
                    <a:pt x="6980" y="5273"/>
                    <a:pt x="6980" y="5273"/>
                  </a:cubicBezTo>
                  <a:cubicBezTo>
                    <a:pt x="7041" y="5288"/>
                    <a:pt x="7098" y="5296"/>
                    <a:pt x="7151" y="5296"/>
                  </a:cubicBezTo>
                  <a:cubicBezTo>
                    <a:pt x="7638" y="5296"/>
                    <a:pt x="7797" y="4695"/>
                    <a:pt x="7797" y="4695"/>
                  </a:cubicBezTo>
                  <a:cubicBezTo>
                    <a:pt x="7861" y="4706"/>
                    <a:pt x="7921" y="4711"/>
                    <a:pt x="7976" y="4711"/>
                  </a:cubicBezTo>
                  <a:cubicBezTo>
                    <a:pt x="8653" y="4711"/>
                    <a:pt x="8645" y="3918"/>
                    <a:pt x="8645" y="3918"/>
                  </a:cubicBezTo>
                  <a:lnTo>
                    <a:pt x="8645" y="3918"/>
                  </a:lnTo>
                  <a:cubicBezTo>
                    <a:pt x="8736" y="3941"/>
                    <a:pt x="8816" y="3952"/>
                    <a:pt x="8887" y="3952"/>
                  </a:cubicBezTo>
                  <a:cubicBezTo>
                    <a:pt x="9459" y="3952"/>
                    <a:pt x="9404" y="3256"/>
                    <a:pt x="9404" y="3256"/>
                  </a:cubicBezTo>
                  <a:cubicBezTo>
                    <a:pt x="10255" y="3117"/>
                    <a:pt x="9935" y="2428"/>
                    <a:pt x="9935" y="2428"/>
                  </a:cubicBezTo>
                  <a:cubicBezTo>
                    <a:pt x="8675" y="1197"/>
                    <a:pt x="7529" y="203"/>
                    <a:pt x="7529" y="203"/>
                  </a:cubicBezTo>
                  <a:cubicBezTo>
                    <a:pt x="7410" y="98"/>
                    <a:pt x="7266" y="0"/>
                    <a:pt x="7014" y="0"/>
                  </a:cubicBezTo>
                  <a:close/>
                </a:path>
              </a:pathLst>
            </a:custGeom>
            <a:solidFill>
              <a:srgbClr val="EA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581;p64"/>
            <p:cNvSpPr/>
            <p:nvPr/>
          </p:nvSpPr>
          <p:spPr>
            <a:xfrm>
              <a:off x="5072350" y="847825"/>
              <a:ext cx="256400" cy="212475"/>
            </a:xfrm>
            <a:custGeom>
              <a:avLst/>
              <a:gdLst/>
              <a:ahLst/>
              <a:cxnLst/>
              <a:rect l="l" t="t" r="r" b="b"/>
              <a:pathLst>
                <a:path w="10256" h="8499" extrusionOk="0">
                  <a:moveTo>
                    <a:pt x="7014" y="0"/>
                  </a:moveTo>
                  <a:cubicBezTo>
                    <a:pt x="6512" y="0"/>
                    <a:pt x="5581" y="391"/>
                    <a:pt x="3564" y="1895"/>
                  </a:cubicBezTo>
                  <a:cubicBezTo>
                    <a:pt x="0" y="4550"/>
                    <a:pt x="624" y="5464"/>
                    <a:pt x="624" y="5464"/>
                  </a:cubicBezTo>
                  <a:cubicBezTo>
                    <a:pt x="1391" y="6412"/>
                    <a:pt x="2079" y="7421"/>
                    <a:pt x="2681" y="8481"/>
                  </a:cubicBezTo>
                  <a:lnTo>
                    <a:pt x="2817" y="8438"/>
                  </a:lnTo>
                  <a:cubicBezTo>
                    <a:pt x="2895" y="8481"/>
                    <a:pt x="2973" y="8498"/>
                    <a:pt x="3047" y="8498"/>
                  </a:cubicBezTo>
                  <a:cubicBezTo>
                    <a:pt x="3446" y="8498"/>
                    <a:pt x="3762" y="7990"/>
                    <a:pt x="3762" y="7990"/>
                  </a:cubicBezTo>
                  <a:cubicBezTo>
                    <a:pt x="3797" y="7995"/>
                    <a:pt x="3831" y="7997"/>
                    <a:pt x="3863" y="7997"/>
                  </a:cubicBezTo>
                  <a:cubicBezTo>
                    <a:pt x="4386" y="7997"/>
                    <a:pt x="4437" y="7387"/>
                    <a:pt x="4437" y="7387"/>
                  </a:cubicBezTo>
                  <a:cubicBezTo>
                    <a:pt x="4495" y="7404"/>
                    <a:pt x="4551" y="7411"/>
                    <a:pt x="4604" y="7411"/>
                  </a:cubicBezTo>
                  <a:cubicBezTo>
                    <a:pt x="5096" y="7411"/>
                    <a:pt x="5370" y="6765"/>
                    <a:pt x="5370" y="6765"/>
                  </a:cubicBezTo>
                  <a:cubicBezTo>
                    <a:pt x="5419" y="6773"/>
                    <a:pt x="5464" y="6776"/>
                    <a:pt x="5507" y="6776"/>
                  </a:cubicBezTo>
                  <a:cubicBezTo>
                    <a:pt x="6120" y="6776"/>
                    <a:pt x="6212" y="6044"/>
                    <a:pt x="6212" y="6044"/>
                  </a:cubicBezTo>
                  <a:cubicBezTo>
                    <a:pt x="6242" y="6047"/>
                    <a:pt x="6270" y="6048"/>
                    <a:pt x="6297" y="6048"/>
                  </a:cubicBezTo>
                  <a:cubicBezTo>
                    <a:pt x="6934" y="6048"/>
                    <a:pt x="6980" y="5273"/>
                    <a:pt x="6980" y="5273"/>
                  </a:cubicBezTo>
                  <a:cubicBezTo>
                    <a:pt x="7041" y="5288"/>
                    <a:pt x="7098" y="5296"/>
                    <a:pt x="7151" y="5296"/>
                  </a:cubicBezTo>
                  <a:cubicBezTo>
                    <a:pt x="7638" y="5296"/>
                    <a:pt x="7797" y="4695"/>
                    <a:pt x="7797" y="4695"/>
                  </a:cubicBezTo>
                  <a:cubicBezTo>
                    <a:pt x="7861" y="4706"/>
                    <a:pt x="7921" y="4711"/>
                    <a:pt x="7976" y="4711"/>
                  </a:cubicBezTo>
                  <a:cubicBezTo>
                    <a:pt x="8653" y="4711"/>
                    <a:pt x="8645" y="3918"/>
                    <a:pt x="8645" y="3918"/>
                  </a:cubicBezTo>
                  <a:lnTo>
                    <a:pt x="8645" y="3918"/>
                  </a:lnTo>
                  <a:cubicBezTo>
                    <a:pt x="8736" y="3941"/>
                    <a:pt x="8816" y="3952"/>
                    <a:pt x="8887" y="3952"/>
                  </a:cubicBezTo>
                  <a:cubicBezTo>
                    <a:pt x="9459" y="3952"/>
                    <a:pt x="9404" y="3256"/>
                    <a:pt x="9404" y="3256"/>
                  </a:cubicBezTo>
                  <a:cubicBezTo>
                    <a:pt x="10255" y="3117"/>
                    <a:pt x="9935" y="2428"/>
                    <a:pt x="9935" y="2428"/>
                  </a:cubicBezTo>
                  <a:cubicBezTo>
                    <a:pt x="8675" y="1197"/>
                    <a:pt x="7529" y="203"/>
                    <a:pt x="7529" y="203"/>
                  </a:cubicBezTo>
                  <a:cubicBezTo>
                    <a:pt x="7410" y="98"/>
                    <a:pt x="7266" y="0"/>
                    <a:pt x="7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582;p64"/>
            <p:cNvSpPr/>
            <p:nvPr/>
          </p:nvSpPr>
          <p:spPr>
            <a:xfrm>
              <a:off x="5218475" y="845225"/>
              <a:ext cx="95125" cy="90000"/>
            </a:xfrm>
            <a:custGeom>
              <a:avLst/>
              <a:gdLst/>
              <a:ahLst/>
              <a:cxnLst/>
              <a:rect l="l" t="t" r="r" b="b"/>
              <a:pathLst>
                <a:path w="3805" h="3600" extrusionOk="0">
                  <a:moveTo>
                    <a:pt x="81" y="1"/>
                  </a:moveTo>
                  <a:lnTo>
                    <a:pt x="0" y="200"/>
                  </a:lnTo>
                  <a:cubicBezTo>
                    <a:pt x="1373" y="924"/>
                    <a:pt x="3536" y="3435"/>
                    <a:pt x="3670" y="3592"/>
                  </a:cubicBezTo>
                  <a:lnTo>
                    <a:pt x="3670" y="3592"/>
                  </a:lnTo>
                  <a:cubicBezTo>
                    <a:pt x="3667" y="3588"/>
                    <a:pt x="3662" y="3583"/>
                    <a:pt x="3657" y="3576"/>
                  </a:cubicBezTo>
                  <a:lnTo>
                    <a:pt x="3804" y="3432"/>
                  </a:lnTo>
                  <a:cubicBezTo>
                    <a:pt x="3711" y="3323"/>
                    <a:pt x="1501" y="750"/>
                    <a:pt x="81" y="1"/>
                  </a:cubicBezTo>
                  <a:close/>
                  <a:moveTo>
                    <a:pt x="3670" y="3592"/>
                  </a:moveTo>
                  <a:cubicBezTo>
                    <a:pt x="3675" y="3597"/>
                    <a:pt x="3677" y="3600"/>
                    <a:pt x="3677" y="3600"/>
                  </a:cubicBezTo>
                  <a:cubicBezTo>
                    <a:pt x="3677" y="3600"/>
                    <a:pt x="3675" y="3597"/>
                    <a:pt x="3670" y="3592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583;p64"/>
            <p:cNvSpPr/>
            <p:nvPr/>
          </p:nvSpPr>
          <p:spPr>
            <a:xfrm>
              <a:off x="5200650" y="855625"/>
              <a:ext cx="93950" cy="96850"/>
            </a:xfrm>
            <a:custGeom>
              <a:avLst/>
              <a:gdLst/>
              <a:ahLst/>
              <a:cxnLst/>
              <a:rect l="l" t="t" r="r" b="b"/>
              <a:pathLst>
                <a:path w="3758" h="3874" extrusionOk="0">
                  <a:moveTo>
                    <a:pt x="104" y="1"/>
                  </a:moveTo>
                  <a:lnTo>
                    <a:pt x="1" y="186"/>
                  </a:lnTo>
                  <a:cubicBezTo>
                    <a:pt x="1770" y="1395"/>
                    <a:pt x="3504" y="3732"/>
                    <a:pt x="3600" y="3868"/>
                  </a:cubicBezTo>
                  <a:lnTo>
                    <a:pt x="3600" y="3868"/>
                  </a:lnTo>
                  <a:lnTo>
                    <a:pt x="3758" y="3737"/>
                  </a:lnTo>
                  <a:cubicBezTo>
                    <a:pt x="3739" y="3712"/>
                    <a:pt x="1838" y="1185"/>
                    <a:pt x="104" y="1"/>
                  </a:cubicBezTo>
                  <a:close/>
                  <a:moveTo>
                    <a:pt x="3600" y="3868"/>
                  </a:moveTo>
                  <a:lnTo>
                    <a:pt x="3600" y="3868"/>
                  </a:lnTo>
                  <a:cubicBezTo>
                    <a:pt x="3603" y="3872"/>
                    <a:pt x="3605" y="3874"/>
                    <a:pt x="3605" y="3874"/>
                  </a:cubicBezTo>
                  <a:cubicBezTo>
                    <a:pt x="3605" y="3874"/>
                    <a:pt x="3603" y="3872"/>
                    <a:pt x="3600" y="3868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584;p64"/>
            <p:cNvSpPr/>
            <p:nvPr/>
          </p:nvSpPr>
          <p:spPr>
            <a:xfrm>
              <a:off x="5183600" y="867250"/>
              <a:ext cx="90100" cy="105775"/>
            </a:xfrm>
            <a:custGeom>
              <a:avLst/>
              <a:gdLst/>
              <a:ahLst/>
              <a:cxnLst/>
              <a:rect l="l" t="t" r="r" b="b"/>
              <a:pathLst>
                <a:path w="3604" h="4231" extrusionOk="0">
                  <a:moveTo>
                    <a:pt x="90" y="0"/>
                  </a:moveTo>
                  <a:lnTo>
                    <a:pt x="0" y="195"/>
                  </a:lnTo>
                  <a:cubicBezTo>
                    <a:pt x="1693" y="1197"/>
                    <a:pt x="3402" y="4201"/>
                    <a:pt x="3419" y="4230"/>
                  </a:cubicBezTo>
                  <a:lnTo>
                    <a:pt x="3595" y="4124"/>
                  </a:lnTo>
                  <a:cubicBezTo>
                    <a:pt x="3596" y="4126"/>
                    <a:pt x="3597" y="4127"/>
                    <a:pt x="3597" y="4127"/>
                  </a:cubicBezTo>
                  <a:cubicBezTo>
                    <a:pt x="3603" y="4127"/>
                    <a:pt x="2056" y="1165"/>
                    <a:pt x="90" y="0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585;p64"/>
            <p:cNvSpPr/>
            <p:nvPr/>
          </p:nvSpPr>
          <p:spPr>
            <a:xfrm>
              <a:off x="5162150" y="883300"/>
              <a:ext cx="90625" cy="105425"/>
            </a:xfrm>
            <a:custGeom>
              <a:avLst/>
              <a:gdLst/>
              <a:ahLst/>
              <a:cxnLst/>
              <a:rect l="l" t="t" r="r" b="b"/>
              <a:pathLst>
                <a:path w="3625" h="4217" extrusionOk="0">
                  <a:moveTo>
                    <a:pt x="90" y="1"/>
                  </a:moveTo>
                  <a:lnTo>
                    <a:pt x="0" y="194"/>
                  </a:lnTo>
                  <a:cubicBezTo>
                    <a:pt x="1899" y="1309"/>
                    <a:pt x="3352" y="4008"/>
                    <a:pt x="3450" y="4205"/>
                  </a:cubicBezTo>
                  <a:lnTo>
                    <a:pt x="3450" y="4205"/>
                  </a:lnTo>
                  <a:lnTo>
                    <a:pt x="3624" y="4101"/>
                  </a:lnTo>
                  <a:cubicBezTo>
                    <a:pt x="3555" y="3977"/>
                    <a:pt x="1921" y="1074"/>
                    <a:pt x="90" y="1"/>
                  </a:cubicBezTo>
                  <a:close/>
                  <a:moveTo>
                    <a:pt x="3450" y="4205"/>
                  </a:moveTo>
                  <a:lnTo>
                    <a:pt x="3449" y="4206"/>
                  </a:lnTo>
                  <a:cubicBezTo>
                    <a:pt x="3453" y="4213"/>
                    <a:pt x="3455" y="4217"/>
                    <a:pt x="3455" y="4217"/>
                  </a:cubicBezTo>
                  <a:cubicBezTo>
                    <a:pt x="3455" y="4217"/>
                    <a:pt x="3454" y="4213"/>
                    <a:pt x="3450" y="4205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586;p64"/>
            <p:cNvSpPr/>
            <p:nvPr/>
          </p:nvSpPr>
          <p:spPr>
            <a:xfrm>
              <a:off x="5143600" y="898200"/>
              <a:ext cx="89900" cy="111300"/>
            </a:xfrm>
            <a:custGeom>
              <a:avLst/>
              <a:gdLst/>
              <a:ahLst/>
              <a:cxnLst/>
              <a:rect l="l" t="t" r="r" b="b"/>
              <a:pathLst>
                <a:path w="3596" h="4452" extrusionOk="0">
                  <a:moveTo>
                    <a:pt x="102" y="1"/>
                  </a:moveTo>
                  <a:lnTo>
                    <a:pt x="0" y="188"/>
                  </a:lnTo>
                  <a:cubicBezTo>
                    <a:pt x="2017" y="1536"/>
                    <a:pt x="3348" y="4279"/>
                    <a:pt x="3418" y="4444"/>
                  </a:cubicBezTo>
                  <a:lnTo>
                    <a:pt x="3418" y="4444"/>
                  </a:lnTo>
                  <a:lnTo>
                    <a:pt x="3595" y="4347"/>
                  </a:lnTo>
                  <a:cubicBezTo>
                    <a:pt x="3532" y="4222"/>
                    <a:pt x="1998" y="1270"/>
                    <a:pt x="102" y="1"/>
                  </a:cubicBezTo>
                  <a:close/>
                  <a:moveTo>
                    <a:pt x="3418" y="4444"/>
                  </a:moveTo>
                  <a:lnTo>
                    <a:pt x="3417" y="4445"/>
                  </a:lnTo>
                  <a:cubicBezTo>
                    <a:pt x="3419" y="4449"/>
                    <a:pt x="3421" y="4452"/>
                    <a:pt x="3421" y="4452"/>
                  </a:cubicBezTo>
                  <a:cubicBezTo>
                    <a:pt x="3421" y="4452"/>
                    <a:pt x="3420" y="4449"/>
                    <a:pt x="3418" y="4444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587;p64"/>
            <p:cNvSpPr/>
            <p:nvPr/>
          </p:nvSpPr>
          <p:spPr>
            <a:xfrm>
              <a:off x="5126500" y="913350"/>
              <a:ext cx="85800" cy="115425"/>
            </a:xfrm>
            <a:custGeom>
              <a:avLst/>
              <a:gdLst/>
              <a:ahLst/>
              <a:cxnLst/>
              <a:rect l="l" t="t" r="r" b="b"/>
              <a:pathLst>
                <a:path w="3432" h="4617" extrusionOk="0">
                  <a:moveTo>
                    <a:pt x="101" y="1"/>
                  </a:moveTo>
                  <a:lnTo>
                    <a:pt x="0" y="186"/>
                  </a:lnTo>
                  <a:cubicBezTo>
                    <a:pt x="1962" y="1512"/>
                    <a:pt x="3195" y="4454"/>
                    <a:pt x="3249" y="4610"/>
                  </a:cubicBezTo>
                  <a:lnTo>
                    <a:pt x="3249" y="4610"/>
                  </a:lnTo>
                  <a:lnTo>
                    <a:pt x="3431" y="4524"/>
                  </a:lnTo>
                  <a:cubicBezTo>
                    <a:pt x="3371" y="4390"/>
                    <a:pt x="1914" y="1224"/>
                    <a:pt x="101" y="1"/>
                  </a:cubicBezTo>
                  <a:close/>
                  <a:moveTo>
                    <a:pt x="3249" y="4610"/>
                  </a:moveTo>
                  <a:lnTo>
                    <a:pt x="3247" y="4611"/>
                  </a:lnTo>
                  <a:cubicBezTo>
                    <a:pt x="3249" y="4615"/>
                    <a:pt x="3250" y="4617"/>
                    <a:pt x="3250" y="4617"/>
                  </a:cubicBezTo>
                  <a:cubicBezTo>
                    <a:pt x="3251" y="4617"/>
                    <a:pt x="3250" y="4615"/>
                    <a:pt x="3249" y="4610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588;p64"/>
            <p:cNvSpPr/>
            <p:nvPr/>
          </p:nvSpPr>
          <p:spPr>
            <a:xfrm>
              <a:off x="5107650" y="932525"/>
              <a:ext cx="80900" cy="112950"/>
            </a:xfrm>
            <a:custGeom>
              <a:avLst/>
              <a:gdLst/>
              <a:ahLst/>
              <a:cxnLst/>
              <a:rect l="l" t="t" r="r" b="b"/>
              <a:pathLst>
                <a:path w="3236" h="4518" extrusionOk="0">
                  <a:moveTo>
                    <a:pt x="95" y="0"/>
                  </a:moveTo>
                  <a:lnTo>
                    <a:pt x="1" y="192"/>
                  </a:lnTo>
                  <a:cubicBezTo>
                    <a:pt x="1549" y="1158"/>
                    <a:pt x="2987" y="4336"/>
                    <a:pt x="3056" y="4510"/>
                  </a:cubicBezTo>
                  <a:lnTo>
                    <a:pt x="3056" y="4510"/>
                  </a:lnTo>
                  <a:lnTo>
                    <a:pt x="3236" y="4418"/>
                  </a:lnTo>
                  <a:cubicBezTo>
                    <a:pt x="3165" y="4273"/>
                    <a:pt x="1493" y="873"/>
                    <a:pt x="95" y="0"/>
                  </a:cubicBezTo>
                  <a:close/>
                  <a:moveTo>
                    <a:pt x="3056" y="4510"/>
                  </a:moveTo>
                  <a:lnTo>
                    <a:pt x="3054" y="4511"/>
                  </a:lnTo>
                  <a:cubicBezTo>
                    <a:pt x="3057" y="4515"/>
                    <a:pt x="3058" y="4517"/>
                    <a:pt x="3058" y="4517"/>
                  </a:cubicBezTo>
                  <a:cubicBezTo>
                    <a:pt x="3058" y="4517"/>
                    <a:pt x="3058" y="4515"/>
                    <a:pt x="3056" y="4510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589;p64"/>
            <p:cNvSpPr/>
            <p:nvPr/>
          </p:nvSpPr>
          <p:spPr>
            <a:xfrm>
              <a:off x="5091400" y="953925"/>
              <a:ext cx="80200" cy="107825"/>
            </a:xfrm>
            <a:custGeom>
              <a:avLst/>
              <a:gdLst/>
              <a:ahLst/>
              <a:cxnLst/>
              <a:rect l="l" t="t" r="r" b="b"/>
              <a:pathLst>
                <a:path w="3208" h="4313" extrusionOk="0">
                  <a:moveTo>
                    <a:pt x="102" y="1"/>
                  </a:moveTo>
                  <a:lnTo>
                    <a:pt x="1" y="187"/>
                  </a:lnTo>
                  <a:cubicBezTo>
                    <a:pt x="1764" y="1398"/>
                    <a:pt x="2968" y="4158"/>
                    <a:pt x="3026" y="4306"/>
                  </a:cubicBezTo>
                  <a:lnTo>
                    <a:pt x="3026" y="4306"/>
                  </a:lnTo>
                  <a:lnTo>
                    <a:pt x="3208" y="4213"/>
                  </a:lnTo>
                  <a:cubicBezTo>
                    <a:pt x="3147" y="4087"/>
                    <a:pt x="1704" y="1099"/>
                    <a:pt x="102" y="1"/>
                  </a:cubicBezTo>
                  <a:close/>
                  <a:moveTo>
                    <a:pt x="3026" y="4306"/>
                  </a:moveTo>
                  <a:lnTo>
                    <a:pt x="3025" y="4306"/>
                  </a:lnTo>
                  <a:cubicBezTo>
                    <a:pt x="3027" y="4310"/>
                    <a:pt x="3028" y="4312"/>
                    <a:pt x="3028" y="4312"/>
                  </a:cubicBezTo>
                  <a:cubicBezTo>
                    <a:pt x="3028" y="4312"/>
                    <a:pt x="3027" y="4310"/>
                    <a:pt x="3026" y="4306"/>
                  </a:cubicBezTo>
                  <a:close/>
                </a:path>
              </a:pathLst>
            </a:custGeom>
            <a:solidFill>
              <a:srgbClr val="F5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590;p64"/>
            <p:cNvSpPr/>
            <p:nvPr/>
          </p:nvSpPr>
          <p:spPr>
            <a:xfrm>
              <a:off x="4841050" y="699750"/>
              <a:ext cx="130650" cy="291775"/>
            </a:xfrm>
            <a:custGeom>
              <a:avLst/>
              <a:gdLst/>
              <a:ahLst/>
              <a:cxnLst/>
              <a:rect l="l" t="t" r="r" b="b"/>
              <a:pathLst>
                <a:path w="5226" h="11671" extrusionOk="0">
                  <a:moveTo>
                    <a:pt x="2266" y="0"/>
                  </a:moveTo>
                  <a:lnTo>
                    <a:pt x="0" y="606"/>
                  </a:lnTo>
                  <a:lnTo>
                    <a:pt x="2959" y="11670"/>
                  </a:lnTo>
                  <a:lnTo>
                    <a:pt x="5226" y="11064"/>
                  </a:lnTo>
                  <a:lnTo>
                    <a:pt x="22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591;p64"/>
            <p:cNvSpPr/>
            <p:nvPr/>
          </p:nvSpPr>
          <p:spPr>
            <a:xfrm>
              <a:off x="4882850" y="864475"/>
              <a:ext cx="64200" cy="26500"/>
            </a:xfrm>
            <a:custGeom>
              <a:avLst/>
              <a:gdLst/>
              <a:ahLst/>
              <a:cxnLst/>
              <a:rect l="l" t="t" r="r" b="b"/>
              <a:pathLst>
                <a:path w="2568" h="1060" extrusionOk="0">
                  <a:moveTo>
                    <a:pt x="2460" y="0"/>
                  </a:moveTo>
                  <a:lnTo>
                    <a:pt x="0" y="658"/>
                  </a:lnTo>
                  <a:lnTo>
                    <a:pt x="108" y="1059"/>
                  </a:lnTo>
                  <a:lnTo>
                    <a:pt x="2567" y="401"/>
                  </a:lnTo>
                  <a:lnTo>
                    <a:pt x="24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592;p64"/>
            <p:cNvSpPr/>
            <p:nvPr/>
          </p:nvSpPr>
          <p:spPr>
            <a:xfrm>
              <a:off x="4874925" y="834800"/>
              <a:ext cx="64200" cy="26500"/>
            </a:xfrm>
            <a:custGeom>
              <a:avLst/>
              <a:gdLst/>
              <a:ahLst/>
              <a:cxnLst/>
              <a:rect l="l" t="t" r="r" b="b"/>
              <a:pathLst>
                <a:path w="2568" h="1060" extrusionOk="0">
                  <a:moveTo>
                    <a:pt x="2461" y="0"/>
                  </a:moveTo>
                  <a:lnTo>
                    <a:pt x="0" y="658"/>
                  </a:lnTo>
                  <a:lnTo>
                    <a:pt x="108" y="1059"/>
                  </a:lnTo>
                  <a:lnTo>
                    <a:pt x="2567" y="402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593;p64"/>
            <p:cNvSpPr/>
            <p:nvPr/>
          </p:nvSpPr>
          <p:spPr>
            <a:xfrm>
              <a:off x="5189225" y="671475"/>
              <a:ext cx="67300" cy="288025"/>
            </a:xfrm>
            <a:custGeom>
              <a:avLst/>
              <a:gdLst/>
              <a:ahLst/>
              <a:cxnLst/>
              <a:rect l="l" t="t" r="r" b="b"/>
              <a:pathLst>
                <a:path w="2692" h="11521" extrusionOk="0">
                  <a:moveTo>
                    <a:pt x="2345" y="0"/>
                  </a:moveTo>
                  <a:lnTo>
                    <a:pt x="1" y="72"/>
                  </a:lnTo>
                  <a:lnTo>
                    <a:pt x="347" y="11520"/>
                  </a:lnTo>
                  <a:lnTo>
                    <a:pt x="2692" y="11449"/>
                  </a:lnTo>
                  <a:lnTo>
                    <a:pt x="23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594;p64"/>
            <p:cNvSpPr/>
            <p:nvPr/>
          </p:nvSpPr>
          <p:spPr>
            <a:xfrm>
              <a:off x="5191875" y="842325"/>
              <a:ext cx="64000" cy="12325"/>
            </a:xfrm>
            <a:custGeom>
              <a:avLst/>
              <a:gdLst/>
              <a:ahLst/>
              <a:cxnLst/>
              <a:rect l="l" t="t" r="r" b="b"/>
              <a:pathLst>
                <a:path w="2560" h="493" extrusionOk="0">
                  <a:moveTo>
                    <a:pt x="2547" y="0"/>
                  </a:moveTo>
                  <a:lnTo>
                    <a:pt x="1" y="78"/>
                  </a:lnTo>
                  <a:lnTo>
                    <a:pt x="14" y="493"/>
                  </a:lnTo>
                  <a:lnTo>
                    <a:pt x="2559" y="415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595;p64"/>
            <p:cNvSpPr/>
            <p:nvPr/>
          </p:nvSpPr>
          <p:spPr>
            <a:xfrm>
              <a:off x="5190975" y="812025"/>
              <a:ext cx="63975" cy="12300"/>
            </a:xfrm>
            <a:custGeom>
              <a:avLst/>
              <a:gdLst/>
              <a:ahLst/>
              <a:cxnLst/>
              <a:rect l="l" t="t" r="r" b="b"/>
              <a:pathLst>
                <a:path w="2559" h="492" extrusionOk="0">
                  <a:moveTo>
                    <a:pt x="2546" y="0"/>
                  </a:moveTo>
                  <a:lnTo>
                    <a:pt x="0" y="77"/>
                  </a:lnTo>
                  <a:lnTo>
                    <a:pt x="13" y="491"/>
                  </a:lnTo>
                  <a:lnTo>
                    <a:pt x="2558" y="413"/>
                  </a:lnTo>
                  <a:lnTo>
                    <a:pt x="25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2596;p64"/>
          <p:cNvGrpSpPr/>
          <p:nvPr/>
        </p:nvGrpSpPr>
        <p:grpSpPr>
          <a:xfrm>
            <a:off x="-13644" y="88250"/>
            <a:ext cx="1619401" cy="2463249"/>
            <a:chOff x="1544050" y="238125"/>
            <a:chExt cx="4537450" cy="5238500"/>
          </a:xfrm>
        </p:grpSpPr>
        <p:sp>
          <p:nvSpPr>
            <p:cNvPr id="123" name="Google Shape;2597;p64"/>
            <p:cNvSpPr/>
            <p:nvPr/>
          </p:nvSpPr>
          <p:spPr>
            <a:xfrm>
              <a:off x="1647475" y="2464225"/>
              <a:ext cx="3805825" cy="3012400"/>
            </a:xfrm>
            <a:custGeom>
              <a:avLst/>
              <a:gdLst/>
              <a:ahLst/>
              <a:cxnLst/>
              <a:rect l="l" t="t" r="r" b="b"/>
              <a:pathLst>
                <a:path w="152233" h="120496" extrusionOk="0">
                  <a:moveTo>
                    <a:pt x="143584" y="1"/>
                  </a:moveTo>
                  <a:cubicBezTo>
                    <a:pt x="141855" y="1"/>
                    <a:pt x="140824" y="894"/>
                    <a:pt x="140824" y="894"/>
                  </a:cubicBezTo>
                  <a:cubicBezTo>
                    <a:pt x="135242" y="19901"/>
                    <a:pt x="121519" y="22686"/>
                    <a:pt x="113956" y="22686"/>
                  </a:cubicBezTo>
                  <a:cubicBezTo>
                    <a:pt x="110820" y="22686"/>
                    <a:pt x="108743" y="22207"/>
                    <a:pt x="108743" y="22207"/>
                  </a:cubicBezTo>
                  <a:cubicBezTo>
                    <a:pt x="104837" y="19898"/>
                    <a:pt x="100285" y="18568"/>
                    <a:pt x="95419" y="18568"/>
                  </a:cubicBezTo>
                  <a:cubicBezTo>
                    <a:pt x="80933" y="18568"/>
                    <a:pt x="69191" y="30312"/>
                    <a:pt x="69191" y="44796"/>
                  </a:cubicBezTo>
                  <a:cubicBezTo>
                    <a:pt x="69192" y="45993"/>
                    <a:pt x="69276" y="47188"/>
                    <a:pt x="69439" y="48374"/>
                  </a:cubicBezTo>
                  <a:cubicBezTo>
                    <a:pt x="68064" y="49411"/>
                    <a:pt x="65845" y="50400"/>
                    <a:pt x="62376" y="50400"/>
                  </a:cubicBezTo>
                  <a:cubicBezTo>
                    <a:pt x="61120" y="50400"/>
                    <a:pt x="59700" y="50271"/>
                    <a:pt x="58097" y="49966"/>
                  </a:cubicBezTo>
                  <a:cubicBezTo>
                    <a:pt x="54101" y="49209"/>
                    <a:pt x="48994" y="48501"/>
                    <a:pt x="43442" y="48501"/>
                  </a:cubicBezTo>
                  <a:cubicBezTo>
                    <a:pt x="33844" y="48501"/>
                    <a:pt x="22916" y="50616"/>
                    <a:pt x="14101" y="58240"/>
                  </a:cubicBezTo>
                  <a:cubicBezTo>
                    <a:pt x="188" y="70274"/>
                    <a:pt x="1" y="104868"/>
                    <a:pt x="15231" y="117841"/>
                  </a:cubicBezTo>
                  <a:cubicBezTo>
                    <a:pt x="15231" y="117841"/>
                    <a:pt x="21832" y="119930"/>
                    <a:pt x="29297" y="119930"/>
                  </a:cubicBezTo>
                  <a:cubicBezTo>
                    <a:pt x="33029" y="119930"/>
                    <a:pt x="36977" y="119408"/>
                    <a:pt x="40424" y="117841"/>
                  </a:cubicBezTo>
                  <a:cubicBezTo>
                    <a:pt x="40424" y="117841"/>
                    <a:pt x="38543" y="97158"/>
                    <a:pt x="54149" y="97158"/>
                  </a:cubicBezTo>
                  <a:cubicBezTo>
                    <a:pt x="69756" y="97158"/>
                    <a:pt x="69191" y="118406"/>
                    <a:pt x="69191" y="118406"/>
                  </a:cubicBezTo>
                  <a:cubicBezTo>
                    <a:pt x="69191" y="118406"/>
                    <a:pt x="75541" y="120495"/>
                    <a:pt x="82951" y="120495"/>
                  </a:cubicBezTo>
                  <a:cubicBezTo>
                    <a:pt x="86655" y="120495"/>
                    <a:pt x="90624" y="119973"/>
                    <a:pt x="94197" y="118406"/>
                  </a:cubicBezTo>
                  <a:cubicBezTo>
                    <a:pt x="94197" y="118406"/>
                    <a:pt x="96453" y="105621"/>
                    <a:pt x="95420" y="95466"/>
                  </a:cubicBezTo>
                  <a:cubicBezTo>
                    <a:pt x="94413" y="85583"/>
                    <a:pt x="97719" y="72733"/>
                    <a:pt x="105553" y="68993"/>
                  </a:cubicBezTo>
                  <a:cubicBezTo>
                    <a:pt x="105761" y="68905"/>
                    <a:pt x="105965" y="68812"/>
                    <a:pt x="106170" y="68719"/>
                  </a:cubicBezTo>
                  <a:cubicBezTo>
                    <a:pt x="106181" y="68715"/>
                    <a:pt x="106190" y="68710"/>
                    <a:pt x="106201" y="68705"/>
                  </a:cubicBezTo>
                  <a:cubicBezTo>
                    <a:pt x="114951" y="64752"/>
                    <a:pt x="121149" y="56142"/>
                    <a:pt x="121617" y="46029"/>
                  </a:cubicBezTo>
                  <a:lnTo>
                    <a:pt x="121617" y="46032"/>
                  </a:lnTo>
                  <a:cubicBezTo>
                    <a:pt x="152232" y="42848"/>
                    <a:pt x="147781" y="1646"/>
                    <a:pt x="147781" y="1646"/>
                  </a:cubicBezTo>
                  <a:cubicBezTo>
                    <a:pt x="146145" y="383"/>
                    <a:pt x="144715" y="1"/>
                    <a:pt x="1435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598;p64"/>
            <p:cNvSpPr/>
            <p:nvPr/>
          </p:nvSpPr>
          <p:spPr>
            <a:xfrm>
              <a:off x="1544050" y="4098800"/>
              <a:ext cx="246800" cy="279475"/>
            </a:xfrm>
            <a:custGeom>
              <a:avLst/>
              <a:gdLst/>
              <a:ahLst/>
              <a:cxnLst/>
              <a:rect l="l" t="t" r="r" b="b"/>
              <a:pathLst>
                <a:path w="9872" h="11179" extrusionOk="0">
                  <a:moveTo>
                    <a:pt x="0" y="1"/>
                  </a:moveTo>
                  <a:lnTo>
                    <a:pt x="0" y="1"/>
                  </a:lnTo>
                  <a:cubicBezTo>
                    <a:pt x="1505" y="8462"/>
                    <a:pt x="8883" y="11179"/>
                    <a:pt x="8883" y="11179"/>
                  </a:cubicBezTo>
                  <a:lnTo>
                    <a:pt x="9872" y="7117"/>
                  </a:lnTo>
                  <a:cubicBezTo>
                    <a:pt x="4138" y="7090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599;p64"/>
            <p:cNvSpPr/>
            <p:nvPr/>
          </p:nvSpPr>
          <p:spPr>
            <a:xfrm>
              <a:off x="2277350" y="2779500"/>
              <a:ext cx="1424225" cy="1369700"/>
            </a:xfrm>
            <a:custGeom>
              <a:avLst/>
              <a:gdLst/>
              <a:ahLst/>
              <a:cxnLst/>
              <a:rect l="l" t="t" r="r" b="b"/>
              <a:pathLst>
                <a:path w="56969" h="54788" extrusionOk="0">
                  <a:moveTo>
                    <a:pt x="31722" y="0"/>
                  </a:moveTo>
                  <a:cubicBezTo>
                    <a:pt x="20172" y="0"/>
                    <a:pt x="10598" y="11278"/>
                    <a:pt x="8272" y="16486"/>
                  </a:cubicBezTo>
                  <a:cubicBezTo>
                    <a:pt x="4324" y="25323"/>
                    <a:pt x="0" y="44875"/>
                    <a:pt x="19366" y="52773"/>
                  </a:cubicBezTo>
                  <a:cubicBezTo>
                    <a:pt x="22872" y="54202"/>
                    <a:pt x="26341" y="54788"/>
                    <a:pt x="29671" y="54788"/>
                  </a:cubicBezTo>
                  <a:cubicBezTo>
                    <a:pt x="44737" y="54788"/>
                    <a:pt x="56969" y="42808"/>
                    <a:pt x="56969" y="42808"/>
                  </a:cubicBezTo>
                  <a:cubicBezTo>
                    <a:pt x="51516" y="33031"/>
                    <a:pt x="56969" y="22314"/>
                    <a:pt x="56969" y="22314"/>
                  </a:cubicBezTo>
                  <a:cubicBezTo>
                    <a:pt x="48784" y="5480"/>
                    <a:pt x="39773" y="0"/>
                    <a:pt x="31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600;p64"/>
            <p:cNvSpPr/>
            <p:nvPr/>
          </p:nvSpPr>
          <p:spPr>
            <a:xfrm>
              <a:off x="2786375" y="3146100"/>
              <a:ext cx="661750" cy="636475"/>
            </a:xfrm>
            <a:custGeom>
              <a:avLst/>
              <a:gdLst/>
              <a:ahLst/>
              <a:cxnLst/>
              <a:rect l="l" t="t" r="r" b="b"/>
              <a:pathLst>
                <a:path w="26470" h="25459" extrusionOk="0">
                  <a:moveTo>
                    <a:pt x="14740" y="1"/>
                  </a:moveTo>
                  <a:cubicBezTo>
                    <a:pt x="9373" y="1"/>
                    <a:pt x="4925" y="5241"/>
                    <a:pt x="3844" y="7661"/>
                  </a:cubicBezTo>
                  <a:cubicBezTo>
                    <a:pt x="2009" y="11767"/>
                    <a:pt x="0" y="20853"/>
                    <a:pt x="8998" y="24522"/>
                  </a:cubicBezTo>
                  <a:cubicBezTo>
                    <a:pt x="10627" y="25186"/>
                    <a:pt x="12239" y="25459"/>
                    <a:pt x="13787" y="25459"/>
                  </a:cubicBezTo>
                  <a:cubicBezTo>
                    <a:pt x="20786" y="25459"/>
                    <a:pt x="26470" y="19892"/>
                    <a:pt x="26470" y="19892"/>
                  </a:cubicBezTo>
                  <a:cubicBezTo>
                    <a:pt x="23938" y="15350"/>
                    <a:pt x="26470" y="10369"/>
                    <a:pt x="26470" y="10369"/>
                  </a:cubicBezTo>
                  <a:cubicBezTo>
                    <a:pt x="22667" y="2547"/>
                    <a:pt x="18480" y="1"/>
                    <a:pt x="147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601;p64"/>
            <p:cNvSpPr/>
            <p:nvPr/>
          </p:nvSpPr>
          <p:spPr>
            <a:xfrm>
              <a:off x="4208425" y="3241025"/>
              <a:ext cx="124600" cy="124550"/>
            </a:xfrm>
            <a:custGeom>
              <a:avLst/>
              <a:gdLst/>
              <a:ahLst/>
              <a:cxnLst/>
              <a:rect l="l" t="t" r="r" b="b"/>
              <a:pathLst>
                <a:path w="4984" h="4982" extrusionOk="0">
                  <a:moveTo>
                    <a:pt x="2492" y="1"/>
                  </a:moveTo>
                  <a:cubicBezTo>
                    <a:pt x="1116" y="1"/>
                    <a:pt x="1" y="1115"/>
                    <a:pt x="1" y="2490"/>
                  </a:cubicBezTo>
                  <a:cubicBezTo>
                    <a:pt x="1" y="3866"/>
                    <a:pt x="1115" y="4981"/>
                    <a:pt x="2492" y="4981"/>
                  </a:cubicBezTo>
                  <a:cubicBezTo>
                    <a:pt x="3868" y="4981"/>
                    <a:pt x="4983" y="3866"/>
                    <a:pt x="4983" y="2490"/>
                  </a:cubicBezTo>
                  <a:cubicBezTo>
                    <a:pt x="4983" y="1114"/>
                    <a:pt x="3867" y="1"/>
                    <a:pt x="24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602;p64"/>
            <p:cNvSpPr/>
            <p:nvPr/>
          </p:nvSpPr>
          <p:spPr>
            <a:xfrm>
              <a:off x="4586925" y="2978650"/>
              <a:ext cx="138400" cy="212700"/>
            </a:xfrm>
            <a:custGeom>
              <a:avLst/>
              <a:gdLst/>
              <a:ahLst/>
              <a:cxnLst/>
              <a:rect l="l" t="t" r="r" b="b"/>
              <a:pathLst>
                <a:path w="5536" h="8508" extrusionOk="0">
                  <a:moveTo>
                    <a:pt x="1081" y="1"/>
                  </a:moveTo>
                  <a:cubicBezTo>
                    <a:pt x="431" y="1"/>
                    <a:pt x="1" y="950"/>
                    <a:pt x="700" y="1300"/>
                  </a:cubicBezTo>
                  <a:cubicBezTo>
                    <a:pt x="3116" y="2509"/>
                    <a:pt x="4094" y="5279"/>
                    <a:pt x="3921" y="7829"/>
                  </a:cubicBezTo>
                  <a:cubicBezTo>
                    <a:pt x="3891" y="8282"/>
                    <a:pt x="4228" y="8507"/>
                    <a:pt x="4580" y="8507"/>
                  </a:cubicBezTo>
                  <a:cubicBezTo>
                    <a:pt x="4933" y="8507"/>
                    <a:pt x="5302" y="8280"/>
                    <a:pt x="5332" y="7829"/>
                  </a:cubicBezTo>
                  <a:cubicBezTo>
                    <a:pt x="5536" y="4817"/>
                    <a:pt x="4249" y="1500"/>
                    <a:pt x="1411" y="82"/>
                  </a:cubicBezTo>
                  <a:cubicBezTo>
                    <a:pt x="1298" y="25"/>
                    <a:pt x="1187" y="1"/>
                    <a:pt x="10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603;p64"/>
            <p:cNvSpPr/>
            <p:nvPr/>
          </p:nvSpPr>
          <p:spPr>
            <a:xfrm>
              <a:off x="4706475" y="2923400"/>
              <a:ext cx="146550" cy="204850"/>
            </a:xfrm>
            <a:custGeom>
              <a:avLst/>
              <a:gdLst/>
              <a:ahLst/>
              <a:cxnLst/>
              <a:rect l="l" t="t" r="r" b="b"/>
              <a:pathLst>
                <a:path w="5862" h="8194" extrusionOk="0">
                  <a:moveTo>
                    <a:pt x="870" y="0"/>
                  </a:moveTo>
                  <a:cubicBezTo>
                    <a:pt x="211" y="0"/>
                    <a:pt x="0" y="1121"/>
                    <a:pt x="749" y="1412"/>
                  </a:cubicBezTo>
                  <a:cubicBezTo>
                    <a:pt x="2850" y="2230"/>
                    <a:pt x="4383" y="4956"/>
                    <a:pt x="4441" y="7512"/>
                  </a:cubicBezTo>
                  <a:cubicBezTo>
                    <a:pt x="4452" y="7967"/>
                    <a:pt x="4809" y="8194"/>
                    <a:pt x="5162" y="8194"/>
                  </a:cubicBezTo>
                  <a:cubicBezTo>
                    <a:pt x="5514" y="8194"/>
                    <a:pt x="5861" y="7967"/>
                    <a:pt x="5851" y="7512"/>
                  </a:cubicBezTo>
                  <a:cubicBezTo>
                    <a:pt x="5781" y="4383"/>
                    <a:pt x="4165" y="1235"/>
                    <a:pt x="1123" y="51"/>
                  </a:cubicBezTo>
                  <a:cubicBezTo>
                    <a:pt x="1033" y="16"/>
                    <a:pt x="948" y="0"/>
                    <a:pt x="8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604;p64"/>
            <p:cNvSpPr/>
            <p:nvPr/>
          </p:nvSpPr>
          <p:spPr>
            <a:xfrm>
              <a:off x="4808525" y="2865475"/>
              <a:ext cx="181925" cy="180550"/>
            </a:xfrm>
            <a:custGeom>
              <a:avLst/>
              <a:gdLst/>
              <a:ahLst/>
              <a:cxnLst/>
              <a:rect l="l" t="t" r="r" b="b"/>
              <a:pathLst>
                <a:path w="7277" h="7222" extrusionOk="0">
                  <a:moveTo>
                    <a:pt x="1082" y="1"/>
                  </a:moveTo>
                  <a:cubicBezTo>
                    <a:pt x="296" y="1"/>
                    <a:pt x="1" y="1224"/>
                    <a:pt x="848" y="1374"/>
                  </a:cubicBezTo>
                  <a:cubicBezTo>
                    <a:pt x="3505" y="1840"/>
                    <a:pt x="5256" y="4215"/>
                    <a:pt x="5802" y="6715"/>
                  </a:cubicBezTo>
                  <a:cubicBezTo>
                    <a:pt x="5879" y="7068"/>
                    <a:pt x="6140" y="7221"/>
                    <a:pt x="6415" y="7221"/>
                  </a:cubicBezTo>
                  <a:cubicBezTo>
                    <a:pt x="6830" y="7221"/>
                    <a:pt x="7276" y="6872"/>
                    <a:pt x="7161" y="6338"/>
                  </a:cubicBezTo>
                  <a:cubicBezTo>
                    <a:pt x="6522" y="3407"/>
                    <a:pt x="4334" y="559"/>
                    <a:pt x="1222" y="13"/>
                  </a:cubicBezTo>
                  <a:cubicBezTo>
                    <a:pt x="1174" y="5"/>
                    <a:pt x="1127" y="1"/>
                    <a:pt x="1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605;p64"/>
            <p:cNvSpPr/>
            <p:nvPr/>
          </p:nvSpPr>
          <p:spPr>
            <a:xfrm>
              <a:off x="4900550" y="2788100"/>
              <a:ext cx="204675" cy="154100"/>
            </a:xfrm>
            <a:custGeom>
              <a:avLst/>
              <a:gdLst/>
              <a:ahLst/>
              <a:cxnLst/>
              <a:rect l="l" t="t" r="r" b="b"/>
              <a:pathLst>
                <a:path w="8187" h="6164" extrusionOk="0">
                  <a:moveTo>
                    <a:pt x="976" y="0"/>
                  </a:moveTo>
                  <a:cubicBezTo>
                    <a:pt x="954" y="0"/>
                    <a:pt x="932" y="0"/>
                    <a:pt x="910" y="1"/>
                  </a:cubicBezTo>
                  <a:cubicBezTo>
                    <a:pt x="4" y="9"/>
                    <a:pt x="1" y="1410"/>
                    <a:pt x="901" y="1410"/>
                  </a:cubicBezTo>
                  <a:cubicBezTo>
                    <a:pt x="904" y="1410"/>
                    <a:pt x="907" y="1410"/>
                    <a:pt x="910" y="1410"/>
                  </a:cubicBezTo>
                  <a:cubicBezTo>
                    <a:pt x="927" y="1410"/>
                    <a:pt x="945" y="1410"/>
                    <a:pt x="962" y="1410"/>
                  </a:cubicBezTo>
                  <a:cubicBezTo>
                    <a:pt x="3636" y="1410"/>
                    <a:pt x="5741" y="3472"/>
                    <a:pt x="6729" y="5791"/>
                  </a:cubicBezTo>
                  <a:cubicBezTo>
                    <a:pt x="6841" y="6054"/>
                    <a:pt x="7037" y="6163"/>
                    <a:pt x="7243" y="6163"/>
                  </a:cubicBezTo>
                  <a:cubicBezTo>
                    <a:pt x="7692" y="6163"/>
                    <a:pt x="8186" y="5647"/>
                    <a:pt x="7946" y="5080"/>
                  </a:cubicBezTo>
                  <a:cubicBezTo>
                    <a:pt x="6768" y="2315"/>
                    <a:pt x="4112" y="0"/>
                    <a:pt x="9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606;p64"/>
            <p:cNvSpPr/>
            <p:nvPr/>
          </p:nvSpPr>
          <p:spPr>
            <a:xfrm>
              <a:off x="4486750" y="3542225"/>
              <a:ext cx="229225" cy="147750"/>
            </a:xfrm>
            <a:custGeom>
              <a:avLst/>
              <a:gdLst/>
              <a:ahLst/>
              <a:cxnLst/>
              <a:rect l="l" t="t" r="r" b="b"/>
              <a:pathLst>
                <a:path w="9169" h="5910" extrusionOk="0">
                  <a:moveTo>
                    <a:pt x="3267" y="0"/>
                  </a:moveTo>
                  <a:cubicBezTo>
                    <a:pt x="3222" y="0"/>
                    <a:pt x="3176" y="9"/>
                    <a:pt x="3127" y="28"/>
                  </a:cubicBezTo>
                  <a:cubicBezTo>
                    <a:pt x="690" y="1003"/>
                    <a:pt x="0" y="3472"/>
                    <a:pt x="1178" y="5720"/>
                  </a:cubicBezTo>
                  <a:cubicBezTo>
                    <a:pt x="1248" y="5854"/>
                    <a:pt x="1366" y="5910"/>
                    <a:pt x="1484" y="5910"/>
                  </a:cubicBezTo>
                  <a:cubicBezTo>
                    <a:pt x="1720" y="5910"/>
                    <a:pt x="1957" y="5688"/>
                    <a:pt x="1815" y="5419"/>
                  </a:cubicBezTo>
                  <a:cubicBezTo>
                    <a:pt x="1368" y="4564"/>
                    <a:pt x="1228" y="3698"/>
                    <a:pt x="1389" y="2924"/>
                  </a:cubicBezTo>
                  <a:lnTo>
                    <a:pt x="1389" y="2924"/>
                  </a:lnTo>
                  <a:cubicBezTo>
                    <a:pt x="3006" y="3406"/>
                    <a:pt x="4758" y="3753"/>
                    <a:pt x="6484" y="3753"/>
                  </a:cubicBezTo>
                  <a:cubicBezTo>
                    <a:pt x="7251" y="3753"/>
                    <a:pt x="8012" y="3685"/>
                    <a:pt x="8753" y="3529"/>
                  </a:cubicBezTo>
                  <a:cubicBezTo>
                    <a:pt x="9169" y="3443"/>
                    <a:pt x="9086" y="2828"/>
                    <a:pt x="8708" y="2828"/>
                  </a:cubicBezTo>
                  <a:cubicBezTo>
                    <a:pt x="8682" y="2828"/>
                    <a:pt x="8655" y="2831"/>
                    <a:pt x="8627" y="2837"/>
                  </a:cubicBezTo>
                  <a:cubicBezTo>
                    <a:pt x="7926" y="2983"/>
                    <a:pt x="7205" y="3048"/>
                    <a:pt x="6478" y="3048"/>
                  </a:cubicBezTo>
                  <a:cubicBezTo>
                    <a:pt x="4830" y="3048"/>
                    <a:pt x="3152" y="2717"/>
                    <a:pt x="1618" y="2259"/>
                  </a:cubicBezTo>
                  <a:cubicBezTo>
                    <a:pt x="1946" y="1581"/>
                    <a:pt x="2548" y="1017"/>
                    <a:pt x="3428" y="666"/>
                  </a:cubicBezTo>
                  <a:cubicBezTo>
                    <a:pt x="3803" y="517"/>
                    <a:pt x="3609" y="0"/>
                    <a:pt x="32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607;p64"/>
            <p:cNvSpPr/>
            <p:nvPr/>
          </p:nvSpPr>
          <p:spPr>
            <a:xfrm>
              <a:off x="5186050" y="2490275"/>
              <a:ext cx="126675" cy="45225"/>
            </a:xfrm>
            <a:custGeom>
              <a:avLst/>
              <a:gdLst/>
              <a:ahLst/>
              <a:cxnLst/>
              <a:rect l="l" t="t" r="r" b="b"/>
              <a:pathLst>
                <a:path w="5067" h="1809" extrusionOk="0">
                  <a:moveTo>
                    <a:pt x="1794" y="0"/>
                  </a:moveTo>
                  <a:cubicBezTo>
                    <a:pt x="824" y="0"/>
                    <a:pt x="101" y="230"/>
                    <a:pt x="57" y="599"/>
                  </a:cubicBezTo>
                  <a:cubicBezTo>
                    <a:pt x="1" y="1068"/>
                    <a:pt x="1059" y="1586"/>
                    <a:pt x="2427" y="1755"/>
                  </a:cubicBezTo>
                  <a:cubicBezTo>
                    <a:pt x="2721" y="1791"/>
                    <a:pt x="3005" y="1808"/>
                    <a:pt x="3271" y="1808"/>
                  </a:cubicBezTo>
                  <a:cubicBezTo>
                    <a:pt x="4241" y="1808"/>
                    <a:pt x="4962" y="1579"/>
                    <a:pt x="5008" y="1210"/>
                  </a:cubicBezTo>
                  <a:cubicBezTo>
                    <a:pt x="5066" y="741"/>
                    <a:pt x="4002" y="223"/>
                    <a:pt x="2637" y="54"/>
                  </a:cubicBezTo>
                  <a:cubicBezTo>
                    <a:pt x="2344" y="18"/>
                    <a:pt x="2059" y="0"/>
                    <a:pt x="17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608;p64"/>
            <p:cNvSpPr/>
            <p:nvPr/>
          </p:nvSpPr>
          <p:spPr>
            <a:xfrm>
              <a:off x="5031150" y="1755125"/>
              <a:ext cx="567225" cy="470825"/>
            </a:xfrm>
            <a:custGeom>
              <a:avLst/>
              <a:gdLst/>
              <a:ahLst/>
              <a:cxnLst/>
              <a:rect l="l" t="t" r="r" b="b"/>
              <a:pathLst>
                <a:path w="22689" h="18833" extrusionOk="0">
                  <a:moveTo>
                    <a:pt x="6308" y="0"/>
                  </a:moveTo>
                  <a:cubicBezTo>
                    <a:pt x="3165" y="0"/>
                    <a:pt x="457" y="2369"/>
                    <a:pt x="104" y="5569"/>
                  </a:cubicBezTo>
                  <a:cubicBezTo>
                    <a:pt x="0" y="6484"/>
                    <a:pt x="113" y="7369"/>
                    <a:pt x="381" y="8186"/>
                  </a:cubicBezTo>
                  <a:lnTo>
                    <a:pt x="368" y="8189"/>
                  </a:lnTo>
                  <a:cubicBezTo>
                    <a:pt x="1980" y="13427"/>
                    <a:pt x="9872" y="18832"/>
                    <a:pt x="9872" y="18832"/>
                  </a:cubicBezTo>
                  <a:cubicBezTo>
                    <a:pt x="9872" y="18832"/>
                    <a:pt x="18687" y="15404"/>
                    <a:pt x="21397" y="10642"/>
                  </a:cubicBezTo>
                  <a:lnTo>
                    <a:pt x="21380" y="10635"/>
                  </a:lnTo>
                  <a:cubicBezTo>
                    <a:pt x="21865" y="9864"/>
                    <a:pt x="22202" y="8990"/>
                    <a:pt x="22308" y="8024"/>
                  </a:cubicBezTo>
                  <a:cubicBezTo>
                    <a:pt x="22688" y="4587"/>
                    <a:pt x="20215" y="1497"/>
                    <a:pt x="16776" y="1117"/>
                  </a:cubicBezTo>
                  <a:cubicBezTo>
                    <a:pt x="16545" y="1092"/>
                    <a:pt x="16316" y="1079"/>
                    <a:pt x="16089" y="1079"/>
                  </a:cubicBezTo>
                  <a:cubicBezTo>
                    <a:pt x="14359" y="1079"/>
                    <a:pt x="12776" y="1810"/>
                    <a:pt x="11626" y="2987"/>
                  </a:cubicBezTo>
                  <a:cubicBezTo>
                    <a:pt x="10651" y="1404"/>
                    <a:pt x="9003" y="258"/>
                    <a:pt x="7006" y="39"/>
                  </a:cubicBezTo>
                  <a:cubicBezTo>
                    <a:pt x="6771" y="13"/>
                    <a:pt x="6539" y="0"/>
                    <a:pt x="6308" y="0"/>
                  </a:cubicBezTo>
                  <a:close/>
                </a:path>
              </a:pathLst>
            </a:custGeom>
            <a:solidFill>
              <a:srgbClr val="FCB8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609;p64"/>
            <p:cNvSpPr/>
            <p:nvPr/>
          </p:nvSpPr>
          <p:spPr>
            <a:xfrm>
              <a:off x="5661000" y="1307725"/>
              <a:ext cx="420500" cy="349150"/>
            </a:xfrm>
            <a:custGeom>
              <a:avLst/>
              <a:gdLst/>
              <a:ahLst/>
              <a:cxnLst/>
              <a:rect l="l" t="t" r="r" b="b"/>
              <a:pathLst>
                <a:path w="16820" h="13966" extrusionOk="0">
                  <a:moveTo>
                    <a:pt x="4676" y="1"/>
                  </a:moveTo>
                  <a:cubicBezTo>
                    <a:pt x="2343" y="1"/>
                    <a:pt x="336" y="1758"/>
                    <a:pt x="74" y="4132"/>
                  </a:cubicBezTo>
                  <a:cubicBezTo>
                    <a:pt x="1" y="4786"/>
                    <a:pt x="72" y="5447"/>
                    <a:pt x="279" y="6072"/>
                  </a:cubicBezTo>
                  <a:lnTo>
                    <a:pt x="269" y="6074"/>
                  </a:lnTo>
                  <a:cubicBezTo>
                    <a:pt x="1464" y="9958"/>
                    <a:pt x="7317" y="13965"/>
                    <a:pt x="7317" y="13965"/>
                  </a:cubicBezTo>
                  <a:cubicBezTo>
                    <a:pt x="7317" y="13965"/>
                    <a:pt x="13853" y="11424"/>
                    <a:pt x="15862" y="7892"/>
                  </a:cubicBezTo>
                  <a:lnTo>
                    <a:pt x="15849" y="7886"/>
                  </a:lnTo>
                  <a:cubicBezTo>
                    <a:pt x="16210" y="7315"/>
                    <a:pt x="16460" y="6667"/>
                    <a:pt x="16537" y="5951"/>
                  </a:cubicBezTo>
                  <a:cubicBezTo>
                    <a:pt x="16819" y="3402"/>
                    <a:pt x="14987" y="1110"/>
                    <a:pt x="12436" y="830"/>
                  </a:cubicBezTo>
                  <a:cubicBezTo>
                    <a:pt x="12266" y="811"/>
                    <a:pt x="12096" y="802"/>
                    <a:pt x="11929" y="802"/>
                  </a:cubicBezTo>
                  <a:cubicBezTo>
                    <a:pt x="10645" y="802"/>
                    <a:pt x="9470" y="1343"/>
                    <a:pt x="8617" y="2216"/>
                  </a:cubicBezTo>
                  <a:cubicBezTo>
                    <a:pt x="7894" y="1043"/>
                    <a:pt x="6672" y="192"/>
                    <a:pt x="5192" y="29"/>
                  </a:cubicBezTo>
                  <a:cubicBezTo>
                    <a:pt x="5018" y="10"/>
                    <a:pt x="4846" y="1"/>
                    <a:pt x="4676" y="1"/>
                  </a:cubicBezTo>
                  <a:close/>
                </a:path>
              </a:pathLst>
            </a:custGeom>
            <a:solidFill>
              <a:srgbClr val="FCB8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610;p64"/>
            <p:cNvSpPr/>
            <p:nvPr/>
          </p:nvSpPr>
          <p:spPr>
            <a:xfrm>
              <a:off x="5116550" y="1196075"/>
              <a:ext cx="269025" cy="223375"/>
            </a:xfrm>
            <a:custGeom>
              <a:avLst/>
              <a:gdLst/>
              <a:ahLst/>
              <a:cxnLst/>
              <a:rect l="l" t="t" r="r" b="b"/>
              <a:pathLst>
                <a:path w="10761" h="8935" extrusionOk="0">
                  <a:moveTo>
                    <a:pt x="2990" y="0"/>
                  </a:moveTo>
                  <a:cubicBezTo>
                    <a:pt x="1498" y="0"/>
                    <a:pt x="215" y="1124"/>
                    <a:pt x="46" y="2642"/>
                  </a:cubicBezTo>
                  <a:cubicBezTo>
                    <a:pt x="0" y="3061"/>
                    <a:pt x="45" y="3485"/>
                    <a:pt x="178" y="3885"/>
                  </a:cubicBezTo>
                  <a:lnTo>
                    <a:pt x="170" y="3886"/>
                  </a:lnTo>
                  <a:cubicBezTo>
                    <a:pt x="936" y="6370"/>
                    <a:pt x="4680" y="8934"/>
                    <a:pt x="4680" y="8934"/>
                  </a:cubicBezTo>
                  <a:cubicBezTo>
                    <a:pt x="4680" y="8934"/>
                    <a:pt x="8863" y="7309"/>
                    <a:pt x="10149" y="5048"/>
                  </a:cubicBezTo>
                  <a:lnTo>
                    <a:pt x="10139" y="5046"/>
                  </a:lnTo>
                  <a:cubicBezTo>
                    <a:pt x="10370" y="4680"/>
                    <a:pt x="10529" y="4264"/>
                    <a:pt x="10580" y="3807"/>
                  </a:cubicBezTo>
                  <a:cubicBezTo>
                    <a:pt x="10761" y="2176"/>
                    <a:pt x="9587" y="709"/>
                    <a:pt x="7956" y="530"/>
                  </a:cubicBezTo>
                  <a:cubicBezTo>
                    <a:pt x="7846" y="518"/>
                    <a:pt x="7738" y="512"/>
                    <a:pt x="7631" y="512"/>
                  </a:cubicBezTo>
                  <a:cubicBezTo>
                    <a:pt x="6811" y="512"/>
                    <a:pt x="6059" y="858"/>
                    <a:pt x="5512" y="1417"/>
                  </a:cubicBezTo>
                  <a:cubicBezTo>
                    <a:pt x="5050" y="666"/>
                    <a:pt x="4268" y="121"/>
                    <a:pt x="3320" y="19"/>
                  </a:cubicBezTo>
                  <a:cubicBezTo>
                    <a:pt x="3209" y="6"/>
                    <a:pt x="3099" y="0"/>
                    <a:pt x="2990" y="0"/>
                  </a:cubicBezTo>
                  <a:close/>
                </a:path>
              </a:pathLst>
            </a:custGeom>
            <a:solidFill>
              <a:srgbClr val="FCB8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611;p64"/>
            <p:cNvSpPr/>
            <p:nvPr/>
          </p:nvSpPr>
          <p:spPr>
            <a:xfrm>
              <a:off x="5661450" y="781775"/>
              <a:ext cx="269025" cy="223400"/>
            </a:xfrm>
            <a:custGeom>
              <a:avLst/>
              <a:gdLst/>
              <a:ahLst/>
              <a:cxnLst/>
              <a:rect l="l" t="t" r="r" b="b"/>
              <a:pathLst>
                <a:path w="10761" h="8936" extrusionOk="0">
                  <a:moveTo>
                    <a:pt x="2992" y="0"/>
                  </a:moveTo>
                  <a:cubicBezTo>
                    <a:pt x="1499" y="0"/>
                    <a:pt x="213" y="1124"/>
                    <a:pt x="47" y="2643"/>
                  </a:cubicBezTo>
                  <a:cubicBezTo>
                    <a:pt x="0" y="3062"/>
                    <a:pt x="45" y="3485"/>
                    <a:pt x="177" y="3885"/>
                  </a:cubicBezTo>
                  <a:lnTo>
                    <a:pt x="170" y="3885"/>
                  </a:lnTo>
                  <a:cubicBezTo>
                    <a:pt x="936" y="6371"/>
                    <a:pt x="4680" y="8935"/>
                    <a:pt x="4680" y="8935"/>
                  </a:cubicBezTo>
                  <a:cubicBezTo>
                    <a:pt x="4680" y="8935"/>
                    <a:pt x="8863" y="7308"/>
                    <a:pt x="10148" y="5049"/>
                  </a:cubicBezTo>
                  <a:lnTo>
                    <a:pt x="10139" y="5046"/>
                  </a:lnTo>
                  <a:cubicBezTo>
                    <a:pt x="10371" y="4680"/>
                    <a:pt x="10530" y="4265"/>
                    <a:pt x="10580" y="3806"/>
                  </a:cubicBezTo>
                  <a:cubicBezTo>
                    <a:pt x="10761" y="2177"/>
                    <a:pt x="9587" y="710"/>
                    <a:pt x="7954" y="531"/>
                  </a:cubicBezTo>
                  <a:cubicBezTo>
                    <a:pt x="7845" y="519"/>
                    <a:pt x="7736" y="513"/>
                    <a:pt x="7628" y="513"/>
                  </a:cubicBezTo>
                  <a:cubicBezTo>
                    <a:pt x="6809" y="513"/>
                    <a:pt x="6057" y="858"/>
                    <a:pt x="5513" y="1416"/>
                  </a:cubicBezTo>
                  <a:cubicBezTo>
                    <a:pt x="5051" y="667"/>
                    <a:pt x="4268" y="122"/>
                    <a:pt x="3322" y="18"/>
                  </a:cubicBezTo>
                  <a:cubicBezTo>
                    <a:pt x="3211" y="6"/>
                    <a:pt x="3101" y="0"/>
                    <a:pt x="2992" y="0"/>
                  </a:cubicBezTo>
                  <a:close/>
                </a:path>
              </a:pathLst>
            </a:custGeom>
            <a:solidFill>
              <a:srgbClr val="FCB8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612;p64"/>
            <p:cNvSpPr/>
            <p:nvPr/>
          </p:nvSpPr>
          <p:spPr>
            <a:xfrm>
              <a:off x="4773200" y="544350"/>
              <a:ext cx="420600" cy="349150"/>
            </a:xfrm>
            <a:custGeom>
              <a:avLst/>
              <a:gdLst/>
              <a:ahLst/>
              <a:cxnLst/>
              <a:rect l="l" t="t" r="r" b="b"/>
              <a:pathLst>
                <a:path w="16824" h="13966" extrusionOk="0">
                  <a:moveTo>
                    <a:pt x="4679" y="1"/>
                  </a:moveTo>
                  <a:cubicBezTo>
                    <a:pt x="2347" y="1"/>
                    <a:pt x="338" y="1757"/>
                    <a:pt x="78" y="4131"/>
                  </a:cubicBezTo>
                  <a:cubicBezTo>
                    <a:pt x="0" y="4808"/>
                    <a:pt x="83" y="5466"/>
                    <a:pt x="283" y="6072"/>
                  </a:cubicBezTo>
                  <a:lnTo>
                    <a:pt x="273" y="6073"/>
                  </a:lnTo>
                  <a:cubicBezTo>
                    <a:pt x="1468" y="9957"/>
                    <a:pt x="7321" y="13965"/>
                    <a:pt x="7321" y="13965"/>
                  </a:cubicBezTo>
                  <a:cubicBezTo>
                    <a:pt x="7321" y="13965"/>
                    <a:pt x="13856" y="11423"/>
                    <a:pt x="15866" y="7892"/>
                  </a:cubicBezTo>
                  <a:lnTo>
                    <a:pt x="15854" y="7886"/>
                  </a:lnTo>
                  <a:cubicBezTo>
                    <a:pt x="16214" y="7314"/>
                    <a:pt x="16464" y="6665"/>
                    <a:pt x="16541" y="5950"/>
                  </a:cubicBezTo>
                  <a:cubicBezTo>
                    <a:pt x="16823" y="3402"/>
                    <a:pt x="14989" y="1110"/>
                    <a:pt x="12439" y="829"/>
                  </a:cubicBezTo>
                  <a:cubicBezTo>
                    <a:pt x="12268" y="810"/>
                    <a:pt x="12098" y="800"/>
                    <a:pt x="11930" y="800"/>
                  </a:cubicBezTo>
                  <a:cubicBezTo>
                    <a:pt x="10648" y="800"/>
                    <a:pt x="9474" y="1342"/>
                    <a:pt x="8621" y="2214"/>
                  </a:cubicBezTo>
                  <a:cubicBezTo>
                    <a:pt x="7898" y="1041"/>
                    <a:pt x="6675" y="191"/>
                    <a:pt x="5196" y="29"/>
                  </a:cubicBezTo>
                  <a:cubicBezTo>
                    <a:pt x="5022" y="10"/>
                    <a:pt x="4850" y="1"/>
                    <a:pt x="4679" y="1"/>
                  </a:cubicBezTo>
                  <a:close/>
                </a:path>
              </a:pathLst>
            </a:custGeom>
            <a:solidFill>
              <a:srgbClr val="FCB8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613;p64"/>
            <p:cNvSpPr/>
            <p:nvPr/>
          </p:nvSpPr>
          <p:spPr>
            <a:xfrm>
              <a:off x="5346900" y="238125"/>
              <a:ext cx="269075" cy="223400"/>
            </a:xfrm>
            <a:custGeom>
              <a:avLst/>
              <a:gdLst/>
              <a:ahLst/>
              <a:cxnLst/>
              <a:rect l="l" t="t" r="r" b="b"/>
              <a:pathLst>
                <a:path w="10763" h="8936" extrusionOk="0">
                  <a:moveTo>
                    <a:pt x="2993" y="0"/>
                  </a:moveTo>
                  <a:cubicBezTo>
                    <a:pt x="1501" y="0"/>
                    <a:pt x="215" y="1124"/>
                    <a:pt x="47" y="2643"/>
                  </a:cubicBezTo>
                  <a:cubicBezTo>
                    <a:pt x="1" y="3062"/>
                    <a:pt x="47" y="3485"/>
                    <a:pt x="179" y="3885"/>
                  </a:cubicBezTo>
                  <a:lnTo>
                    <a:pt x="173" y="3885"/>
                  </a:lnTo>
                  <a:cubicBezTo>
                    <a:pt x="937" y="6370"/>
                    <a:pt x="4682" y="8935"/>
                    <a:pt x="4682" y="8935"/>
                  </a:cubicBezTo>
                  <a:cubicBezTo>
                    <a:pt x="4682" y="8935"/>
                    <a:pt x="8864" y="7307"/>
                    <a:pt x="10149" y="5048"/>
                  </a:cubicBezTo>
                  <a:lnTo>
                    <a:pt x="10142" y="5046"/>
                  </a:lnTo>
                  <a:cubicBezTo>
                    <a:pt x="10372" y="4679"/>
                    <a:pt x="10531" y="4264"/>
                    <a:pt x="10582" y="3807"/>
                  </a:cubicBezTo>
                  <a:cubicBezTo>
                    <a:pt x="10763" y="2176"/>
                    <a:pt x="9588" y="710"/>
                    <a:pt x="7956" y="530"/>
                  </a:cubicBezTo>
                  <a:cubicBezTo>
                    <a:pt x="7847" y="518"/>
                    <a:pt x="7738" y="512"/>
                    <a:pt x="7631" y="512"/>
                  </a:cubicBezTo>
                  <a:cubicBezTo>
                    <a:pt x="6811" y="512"/>
                    <a:pt x="6060" y="859"/>
                    <a:pt x="5514" y="1417"/>
                  </a:cubicBezTo>
                  <a:cubicBezTo>
                    <a:pt x="5051" y="666"/>
                    <a:pt x="4270" y="122"/>
                    <a:pt x="3322" y="19"/>
                  </a:cubicBezTo>
                  <a:cubicBezTo>
                    <a:pt x="3211" y="6"/>
                    <a:pt x="3102" y="0"/>
                    <a:pt x="2993" y="0"/>
                  </a:cubicBezTo>
                  <a:close/>
                </a:path>
              </a:pathLst>
            </a:custGeom>
            <a:solidFill>
              <a:srgbClr val="FCB8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462;p36"/>
          <p:cNvSpPr/>
          <p:nvPr/>
        </p:nvSpPr>
        <p:spPr>
          <a:xfrm>
            <a:off x="199871" y="3036720"/>
            <a:ext cx="474802" cy="488718"/>
          </a:xfrm>
          <a:custGeom>
            <a:avLst/>
            <a:gdLst/>
            <a:ahLst/>
            <a:cxnLst/>
            <a:rect l="l" t="t" r="r" b="b"/>
            <a:pathLst>
              <a:path w="31423" h="32344" extrusionOk="0">
                <a:moveTo>
                  <a:pt x="18470" y="1"/>
                </a:moveTo>
                <a:cubicBezTo>
                  <a:pt x="12526" y="1"/>
                  <a:pt x="6806" y="3290"/>
                  <a:pt x="3979" y="8972"/>
                </a:cubicBezTo>
                <a:cubicBezTo>
                  <a:pt x="1" y="16969"/>
                  <a:pt x="3259" y="26675"/>
                  <a:pt x="11255" y="30653"/>
                </a:cubicBezTo>
                <a:cubicBezTo>
                  <a:pt x="13486" y="31766"/>
                  <a:pt x="15942" y="32344"/>
                  <a:pt x="18433" y="32344"/>
                </a:cubicBezTo>
                <a:cubicBezTo>
                  <a:pt x="18479" y="32344"/>
                  <a:pt x="18526" y="32343"/>
                  <a:pt x="18572" y="32343"/>
                </a:cubicBezTo>
                <a:cubicBezTo>
                  <a:pt x="15052" y="27612"/>
                  <a:pt x="14253" y="21121"/>
                  <a:pt x="17059" y="15479"/>
                </a:cubicBezTo>
                <a:cubicBezTo>
                  <a:pt x="19866" y="9839"/>
                  <a:pt x="25524" y="6560"/>
                  <a:pt x="31422" y="6513"/>
                </a:cubicBezTo>
                <a:cubicBezTo>
                  <a:pt x="29909" y="4475"/>
                  <a:pt x="27934" y="2825"/>
                  <a:pt x="25660" y="1697"/>
                </a:cubicBezTo>
                <a:cubicBezTo>
                  <a:pt x="23346" y="546"/>
                  <a:pt x="20890" y="1"/>
                  <a:pt x="184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462;p36"/>
          <p:cNvSpPr/>
          <p:nvPr/>
        </p:nvSpPr>
        <p:spPr>
          <a:xfrm>
            <a:off x="4870728" y="3384753"/>
            <a:ext cx="474802" cy="488718"/>
          </a:xfrm>
          <a:custGeom>
            <a:avLst/>
            <a:gdLst/>
            <a:ahLst/>
            <a:cxnLst/>
            <a:rect l="l" t="t" r="r" b="b"/>
            <a:pathLst>
              <a:path w="31423" h="32344" extrusionOk="0">
                <a:moveTo>
                  <a:pt x="18470" y="1"/>
                </a:moveTo>
                <a:cubicBezTo>
                  <a:pt x="12526" y="1"/>
                  <a:pt x="6806" y="3290"/>
                  <a:pt x="3979" y="8972"/>
                </a:cubicBezTo>
                <a:cubicBezTo>
                  <a:pt x="1" y="16969"/>
                  <a:pt x="3259" y="26675"/>
                  <a:pt x="11255" y="30653"/>
                </a:cubicBezTo>
                <a:cubicBezTo>
                  <a:pt x="13486" y="31766"/>
                  <a:pt x="15942" y="32344"/>
                  <a:pt x="18433" y="32344"/>
                </a:cubicBezTo>
                <a:cubicBezTo>
                  <a:pt x="18479" y="32344"/>
                  <a:pt x="18526" y="32343"/>
                  <a:pt x="18572" y="32343"/>
                </a:cubicBezTo>
                <a:cubicBezTo>
                  <a:pt x="15052" y="27612"/>
                  <a:pt x="14253" y="21121"/>
                  <a:pt x="17059" y="15479"/>
                </a:cubicBezTo>
                <a:cubicBezTo>
                  <a:pt x="19866" y="9839"/>
                  <a:pt x="25524" y="6560"/>
                  <a:pt x="31422" y="6513"/>
                </a:cubicBezTo>
                <a:cubicBezTo>
                  <a:pt x="29909" y="4475"/>
                  <a:pt x="27934" y="2825"/>
                  <a:pt x="25660" y="1697"/>
                </a:cubicBezTo>
                <a:cubicBezTo>
                  <a:pt x="23346" y="546"/>
                  <a:pt x="20890" y="1"/>
                  <a:pt x="184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462;p36"/>
          <p:cNvSpPr/>
          <p:nvPr/>
        </p:nvSpPr>
        <p:spPr>
          <a:xfrm>
            <a:off x="746002" y="4010659"/>
            <a:ext cx="474802" cy="488718"/>
          </a:xfrm>
          <a:custGeom>
            <a:avLst/>
            <a:gdLst/>
            <a:ahLst/>
            <a:cxnLst/>
            <a:rect l="l" t="t" r="r" b="b"/>
            <a:pathLst>
              <a:path w="31423" h="32344" extrusionOk="0">
                <a:moveTo>
                  <a:pt x="18470" y="1"/>
                </a:moveTo>
                <a:cubicBezTo>
                  <a:pt x="12526" y="1"/>
                  <a:pt x="6806" y="3290"/>
                  <a:pt x="3979" y="8972"/>
                </a:cubicBezTo>
                <a:cubicBezTo>
                  <a:pt x="1" y="16969"/>
                  <a:pt x="3259" y="26675"/>
                  <a:pt x="11255" y="30653"/>
                </a:cubicBezTo>
                <a:cubicBezTo>
                  <a:pt x="13486" y="31766"/>
                  <a:pt x="15942" y="32344"/>
                  <a:pt x="18433" y="32344"/>
                </a:cubicBezTo>
                <a:cubicBezTo>
                  <a:pt x="18479" y="32344"/>
                  <a:pt x="18526" y="32343"/>
                  <a:pt x="18572" y="32343"/>
                </a:cubicBezTo>
                <a:cubicBezTo>
                  <a:pt x="15052" y="27612"/>
                  <a:pt x="14253" y="21121"/>
                  <a:pt x="17059" y="15479"/>
                </a:cubicBezTo>
                <a:cubicBezTo>
                  <a:pt x="19866" y="9839"/>
                  <a:pt x="25524" y="6560"/>
                  <a:pt x="31422" y="6513"/>
                </a:cubicBezTo>
                <a:cubicBezTo>
                  <a:pt x="29909" y="4475"/>
                  <a:pt x="27934" y="2825"/>
                  <a:pt x="25660" y="1697"/>
                </a:cubicBezTo>
                <a:cubicBezTo>
                  <a:pt x="23346" y="546"/>
                  <a:pt x="20890" y="1"/>
                  <a:pt x="184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462;p36"/>
          <p:cNvSpPr/>
          <p:nvPr/>
        </p:nvSpPr>
        <p:spPr>
          <a:xfrm>
            <a:off x="5458701" y="4561954"/>
            <a:ext cx="474802" cy="488718"/>
          </a:xfrm>
          <a:custGeom>
            <a:avLst/>
            <a:gdLst/>
            <a:ahLst/>
            <a:cxnLst/>
            <a:rect l="l" t="t" r="r" b="b"/>
            <a:pathLst>
              <a:path w="31423" h="32344" extrusionOk="0">
                <a:moveTo>
                  <a:pt x="18470" y="1"/>
                </a:moveTo>
                <a:cubicBezTo>
                  <a:pt x="12526" y="1"/>
                  <a:pt x="6806" y="3290"/>
                  <a:pt x="3979" y="8972"/>
                </a:cubicBezTo>
                <a:cubicBezTo>
                  <a:pt x="1" y="16969"/>
                  <a:pt x="3259" y="26675"/>
                  <a:pt x="11255" y="30653"/>
                </a:cubicBezTo>
                <a:cubicBezTo>
                  <a:pt x="13486" y="31766"/>
                  <a:pt x="15942" y="32344"/>
                  <a:pt x="18433" y="32344"/>
                </a:cubicBezTo>
                <a:cubicBezTo>
                  <a:pt x="18479" y="32344"/>
                  <a:pt x="18526" y="32343"/>
                  <a:pt x="18572" y="32343"/>
                </a:cubicBezTo>
                <a:cubicBezTo>
                  <a:pt x="15052" y="27612"/>
                  <a:pt x="14253" y="21121"/>
                  <a:pt x="17059" y="15479"/>
                </a:cubicBezTo>
                <a:cubicBezTo>
                  <a:pt x="19866" y="9839"/>
                  <a:pt x="25524" y="6560"/>
                  <a:pt x="31422" y="6513"/>
                </a:cubicBezTo>
                <a:cubicBezTo>
                  <a:pt x="29909" y="4475"/>
                  <a:pt x="27934" y="2825"/>
                  <a:pt x="25660" y="1697"/>
                </a:cubicBezTo>
                <a:cubicBezTo>
                  <a:pt x="23346" y="546"/>
                  <a:pt x="20890" y="1"/>
                  <a:pt x="184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523;p36"/>
          <p:cNvSpPr/>
          <p:nvPr/>
        </p:nvSpPr>
        <p:spPr>
          <a:xfrm>
            <a:off x="3093219" y="2013228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523;p36"/>
          <p:cNvSpPr/>
          <p:nvPr/>
        </p:nvSpPr>
        <p:spPr>
          <a:xfrm>
            <a:off x="8566887" y="336381"/>
            <a:ext cx="322773" cy="307351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523;p36"/>
          <p:cNvSpPr/>
          <p:nvPr/>
        </p:nvSpPr>
        <p:spPr>
          <a:xfrm>
            <a:off x="8706450" y="2134862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523;p36"/>
          <p:cNvSpPr/>
          <p:nvPr/>
        </p:nvSpPr>
        <p:spPr>
          <a:xfrm>
            <a:off x="8566887" y="4609007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523;p36"/>
          <p:cNvSpPr/>
          <p:nvPr/>
        </p:nvSpPr>
        <p:spPr>
          <a:xfrm>
            <a:off x="4766489" y="1918445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523;p36"/>
          <p:cNvSpPr/>
          <p:nvPr/>
        </p:nvSpPr>
        <p:spPr>
          <a:xfrm>
            <a:off x="309930" y="4591055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523;p36"/>
          <p:cNvSpPr/>
          <p:nvPr/>
        </p:nvSpPr>
        <p:spPr>
          <a:xfrm>
            <a:off x="1032898" y="2740242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523;p36"/>
          <p:cNvSpPr/>
          <p:nvPr/>
        </p:nvSpPr>
        <p:spPr>
          <a:xfrm>
            <a:off x="2586757" y="336381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523;p36"/>
          <p:cNvSpPr/>
          <p:nvPr/>
        </p:nvSpPr>
        <p:spPr>
          <a:xfrm>
            <a:off x="7244517" y="305737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63 -0.66544 L -0.26181 -0.161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63 -0.66544 L 0.00937 -0.665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63 -0.41358 L 0.00937 -0.413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81 -0.16173 L 0.0092 -0.1614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097 -0.33766 C 0.25104 -0.33951 0.30851 -0.3426 0.3684 -0.34784 C 0.36719 -0.36667 0.3651 -0.39537 0.35677 -0.41235 C 0.35191 -0.42192 0.34739 -0.43241 0.34132 -0.44044 C 0.3375 -0.44568 0.32986 -0.45587 0.32986 -0.45556 C 0.32673 -0.46852 0.32101 -0.47037 0.31441 -0.47902 C 0.30573 -0.49074 0.31597 -0.48426 0.30469 -0.4892 C 0.29653 -0.49692 0.29167 -0.49753 0.2816 -0.4997 C 0.25642 -0.51081 0.27396 -0.50525 0.2276 -0.50216 C 0.22135 -0.4997 0.21823 -0.49476 0.21215 -0.49198 C 0.20712 -0.48519 0.20104 -0.48149 0.1967 -0.47408 C 0.1901 -0.46266 0.1875 -0.45186 0.18125 -0.44044 C 0.17691 -0.41791 0.16736 -0.39846 0.16198 -0.37624 C 0.15746 -0.31173 0.14132 -0.21914 0.16962 -0.16791 C 0.17222 -0.15834 0.17344 -0.15371 0.18125 -0.15 C 0.18385 -0.14661 0.1901 -0.13704 0.19479 -0.13457 C 0.20017 -0.1321 0.21302 -0.12871 0.21979 -0.12686 C 0.26128 -0.1284 0.29896 -0.12037 0.33559 -0.14476 C 0.34132 -0.15278 0.35104 -0.15803 0.35868 -0.16297 C 0.36215 -0.17593 0.36337 -0.16945 0.37048 -0.1784 " pathEditMode="relative" rAng="0" ptsTypes="AAAAAAAAAAAAAAAAAAAA">
                                      <p:cBhvr>
                                        <p:cTn id="22" dur="5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2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2165"/>
            <a:ext cx="8792802" cy="10383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158" y="1588447"/>
            <a:ext cx="2314313" cy="31959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574" y="1901710"/>
            <a:ext cx="1767656" cy="17963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034" y="2799909"/>
            <a:ext cx="1584437" cy="1984494"/>
          </a:xfrm>
          <a:prstGeom prst="rect">
            <a:avLst/>
          </a:prstGeom>
        </p:spPr>
      </p:pic>
      <p:pic>
        <p:nvPicPr>
          <p:cNvPr id="51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" y="1384981"/>
            <a:ext cx="2988191" cy="34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X Gif Clipart Best Clipart - Low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401" y="2911732"/>
            <a:ext cx="1543372" cy="17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81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10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11" y="0"/>
            <a:ext cx="8154538" cy="105742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414" y="1519934"/>
            <a:ext cx="2064541" cy="2940638"/>
          </a:xfrm>
          <a:prstGeom prst="rect">
            <a:avLst/>
          </a:prstGeom>
        </p:spPr>
      </p:pic>
      <p:pic>
        <p:nvPicPr>
          <p:cNvPr id="44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1" y="1146719"/>
            <a:ext cx="2988191" cy="384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94" y="1356528"/>
            <a:ext cx="2507322" cy="190395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3605" y="3396436"/>
            <a:ext cx="2410282" cy="1596338"/>
          </a:xfrm>
          <a:prstGeom prst="rect">
            <a:avLst/>
          </a:prstGeom>
        </p:spPr>
      </p:pic>
      <p:pic>
        <p:nvPicPr>
          <p:cNvPr id="7" name="Picture 12" descr="X Gif Clipart Best Clipart - Low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869" y="1428082"/>
            <a:ext cx="1543372" cy="17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10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5"/>
          <p:cNvSpPr txBox="1">
            <a:spLocks noGrp="1"/>
          </p:cNvSpPr>
          <p:nvPr>
            <p:ph type="title"/>
          </p:nvPr>
        </p:nvSpPr>
        <p:spPr>
          <a:xfrm>
            <a:off x="494843" y="115819"/>
            <a:ext cx="75406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r>
              <a:rPr lang="en" sz="2400" dirty="0" smtClean="0">
                <a:latin typeface="Comic Sans MS" panose="030F0702030302020204" pitchFamily="66" charset="0"/>
              </a:rPr>
              <a:t>Clasificamos elementos según sonido inicial </a:t>
            </a:r>
            <a:endParaRPr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540083"/>
              </p:ext>
            </p:extLst>
          </p:nvPr>
        </p:nvGraphicFramePr>
        <p:xfrm>
          <a:off x="593878" y="1373588"/>
          <a:ext cx="5113586" cy="290654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34101"/>
                <a:gridCol w="2479485"/>
              </a:tblGrid>
              <a:tr h="5355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dirty="0">
                          <a:effectLst/>
                        </a:rPr>
                        <a:t>       </a:t>
                      </a:r>
                      <a:r>
                        <a:rPr lang="es-CL" sz="800" dirty="0" smtClean="0">
                          <a:effectLst/>
                        </a:rPr>
                        <a:t>                              </a:t>
                      </a:r>
                      <a:r>
                        <a:rPr lang="es-ES" sz="2500" b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accent5"/>
                          </a:solidFill>
                          <a:effectLst>
                            <a:outerShdw blurRad="12700" dist="38100" dir="2700000" algn="tl" rotWithShape="0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</a:rPr>
                        <a:t>A</a:t>
                      </a:r>
                      <a:endParaRPr lang="es-CL" sz="600" b="1" cap="none" spc="0" dirty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accent5"/>
                        </a:solidFill>
                        <a:effectLst>
                          <a:outerShdw blurRad="12700" dist="38100" dir="2700000" algn="tl" rotWithShape="0">
                            <a:schemeClr val="accent5">
                              <a:lumMod val="60000"/>
                              <a:lumOff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40" marR="52340" marT="26170" marB="261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500" dirty="0">
                          <a:effectLst>
                            <a:outerShdw blurRad="38100" dist="25400" dir="5400000" algn="ctr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es-ES" sz="2500" dirty="0" smtClean="0">
                          <a:effectLst>
                            <a:outerShdw blurRad="38100" dist="25400" dir="5400000" algn="ctr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          </a:t>
                      </a:r>
                      <a:r>
                        <a:rPr lang="es-ES" sz="2500" b="1" cap="none" spc="0" dirty="0" smtClean="0">
                          <a:ln w="12700" cmpd="sng">
                            <a:solidFill>
                              <a:schemeClr val="accent4"/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/>
                          </a:gradFill>
                          <a:effectLst/>
                        </a:rPr>
                        <a:t>E </a:t>
                      </a:r>
                      <a:endParaRPr lang="es-CL" sz="600" b="1" cap="none" spc="0" dirty="0">
                        <a:ln w="12700" cmpd="sng">
                          <a:solidFill>
                            <a:schemeClr val="accent4"/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/>
                        </a:gra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40" marR="52340" marT="26170" marB="26170"/>
                </a:tc>
              </a:tr>
              <a:tr h="2370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CL" sz="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40" marR="52340" marT="26170" marB="261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CL" sz="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40" marR="52340" marT="26170" marB="26170"/>
                </a:tc>
              </a:tr>
            </a:tbl>
          </a:graphicData>
        </a:graphic>
      </p:graphicFrame>
      <p:pic>
        <p:nvPicPr>
          <p:cNvPr id="44" name="Picture 8" descr="Resultado de imagen de estrella dibujo color">
            <a:extLst>
              <a:ext uri="{FF2B5EF4-FFF2-40B4-BE49-F238E27FC236}">
                <a16:creationId xmlns:a16="http://schemas.microsoft.com/office/drawing/2014/main" xmlns="" id="{574D5B6F-385D-4374-A131-D546F20A3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752" y="1357933"/>
            <a:ext cx="888756" cy="85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0" descr="Resultado de imagen de abeja dibujo">
            <a:extLst>
              <a:ext uri="{FF2B5EF4-FFF2-40B4-BE49-F238E27FC236}">
                <a16:creationId xmlns:a16="http://schemas.microsoft.com/office/drawing/2014/main" xmlns="" id="{7B4CF195-3023-4D78-8F66-0342BAB1E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460" y="1412656"/>
            <a:ext cx="956509" cy="90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0" descr="Resultado de imagen de espejo dibujo color">
            <a:extLst>
              <a:ext uri="{FF2B5EF4-FFF2-40B4-BE49-F238E27FC236}">
                <a16:creationId xmlns:a16="http://schemas.microsoft.com/office/drawing/2014/main" xmlns="" id="{CC281A4D-D80A-44E3-B379-799AD7610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0889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891">
            <a:off x="5890802" y="3671435"/>
            <a:ext cx="1228729" cy="97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2" descr="Resultado de imagen de escalera dibujo">
            <a:extLst>
              <a:ext uri="{FF2B5EF4-FFF2-40B4-BE49-F238E27FC236}">
                <a16:creationId xmlns:a16="http://schemas.microsoft.com/office/drawing/2014/main" xmlns="" id="{6690BD19-7EE2-44BB-A16D-94AB99FDA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72" b="95122" l="9268" r="926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931" y="2526096"/>
            <a:ext cx="1140668" cy="95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Resultado de imagen de anillo dibujo">
            <a:extLst>
              <a:ext uri="{FF2B5EF4-FFF2-40B4-BE49-F238E27FC236}">
                <a16:creationId xmlns:a16="http://schemas.microsoft.com/office/drawing/2014/main" xmlns="" id="{8B363DFE-2E99-49ED-86E9-4E6A69CEB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128" b="95532" l="4833" r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752" y="2579465"/>
            <a:ext cx="1157179" cy="90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Resultado de imagen de auto dibujo">
            <a:extLst>
              <a:ext uri="{FF2B5EF4-FFF2-40B4-BE49-F238E27FC236}">
                <a16:creationId xmlns:a16="http://schemas.microsoft.com/office/drawing/2014/main" xmlns="" id="{3370303D-7590-47B8-97E2-3DDF4559E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7544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834" y="3593669"/>
            <a:ext cx="963926" cy="110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0" name="Google Shape;1437;p54"/>
          <p:cNvGrpSpPr/>
          <p:nvPr/>
        </p:nvGrpSpPr>
        <p:grpSpPr>
          <a:xfrm>
            <a:off x="0" y="3394867"/>
            <a:ext cx="1637881" cy="1497736"/>
            <a:chOff x="366275" y="2510875"/>
            <a:chExt cx="2358800" cy="2557275"/>
          </a:xfrm>
        </p:grpSpPr>
        <p:sp>
          <p:nvSpPr>
            <p:cNvPr id="141" name="Google Shape;1438;p54"/>
            <p:cNvSpPr/>
            <p:nvPr/>
          </p:nvSpPr>
          <p:spPr>
            <a:xfrm>
              <a:off x="917150" y="4833075"/>
              <a:ext cx="460725" cy="235075"/>
            </a:xfrm>
            <a:custGeom>
              <a:avLst/>
              <a:gdLst/>
              <a:ahLst/>
              <a:cxnLst/>
              <a:rect l="l" t="t" r="r" b="b"/>
              <a:pathLst>
                <a:path w="18429" h="9403" extrusionOk="0">
                  <a:moveTo>
                    <a:pt x="5445" y="1"/>
                  </a:moveTo>
                  <a:cubicBezTo>
                    <a:pt x="5445" y="1"/>
                    <a:pt x="1" y="1422"/>
                    <a:pt x="1422" y="3452"/>
                  </a:cubicBezTo>
                  <a:cubicBezTo>
                    <a:pt x="2133" y="4467"/>
                    <a:pt x="3199" y="4518"/>
                    <a:pt x="4163" y="4518"/>
                  </a:cubicBezTo>
                  <a:cubicBezTo>
                    <a:pt x="4270" y="4518"/>
                    <a:pt x="4376" y="4517"/>
                    <a:pt x="4480" y="4517"/>
                  </a:cubicBezTo>
                  <a:cubicBezTo>
                    <a:pt x="5312" y="4517"/>
                    <a:pt x="6024" y="4557"/>
                    <a:pt x="6294" y="5280"/>
                  </a:cubicBezTo>
                  <a:cubicBezTo>
                    <a:pt x="6820" y="6686"/>
                    <a:pt x="6672" y="8243"/>
                    <a:pt x="8163" y="8243"/>
                  </a:cubicBezTo>
                  <a:cubicBezTo>
                    <a:pt x="8396" y="8243"/>
                    <a:pt x="8668" y="8205"/>
                    <a:pt x="8989" y="8123"/>
                  </a:cubicBezTo>
                  <a:cubicBezTo>
                    <a:pt x="9444" y="8006"/>
                    <a:pt x="9878" y="7956"/>
                    <a:pt x="10291" y="7956"/>
                  </a:cubicBezTo>
                  <a:cubicBezTo>
                    <a:pt x="12038" y="7956"/>
                    <a:pt x="13406" y="8848"/>
                    <a:pt x="14402" y="9341"/>
                  </a:cubicBezTo>
                  <a:cubicBezTo>
                    <a:pt x="14487" y="9383"/>
                    <a:pt x="14580" y="9402"/>
                    <a:pt x="14679" y="9402"/>
                  </a:cubicBezTo>
                  <a:cubicBezTo>
                    <a:pt x="16010" y="9402"/>
                    <a:pt x="18429" y="5805"/>
                    <a:pt x="17767" y="4671"/>
                  </a:cubicBezTo>
                  <a:cubicBezTo>
                    <a:pt x="17055" y="3453"/>
                    <a:pt x="5445" y="1"/>
                    <a:pt x="54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39;p54"/>
            <p:cNvSpPr/>
            <p:nvPr/>
          </p:nvSpPr>
          <p:spPr>
            <a:xfrm>
              <a:off x="1713450" y="4833075"/>
              <a:ext cx="460750" cy="235075"/>
            </a:xfrm>
            <a:custGeom>
              <a:avLst/>
              <a:gdLst/>
              <a:ahLst/>
              <a:cxnLst/>
              <a:rect l="l" t="t" r="r" b="b"/>
              <a:pathLst>
                <a:path w="18430" h="9403" extrusionOk="0">
                  <a:moveTo>
                    <a:pt x="12984" y="1"/>
                  </a:moveTo>
                  <a:cubicBezTo>
                    <a:pt x="12984" y="1"/>
                    <a:pt x="1374" y="3453"/>
                    <a:pt x="662" y="4671"/>
                  </a:cubicBezTo>
                  <a:cubicBezTo>
                    <a:pt x="0" y="5805"/>
                    <a:pt x="2419" y="9402"/>
                    <a:pt x="3750" y="9402"/>
                  </a:cubicBezTo>
                  <a:cubicBezTo>
                    <a:pt x="3849" y="9402"/>
                    <a:pt x="3942" y="9383"/>
                    <a:pt x="4027" y="9341"/>
                  </a:cubicBezTo>
                  <a:cubicBezTo>
                    <a:pt x="5023" y="8848"/>
                    <a:pt x="6392" y="7956"/>
                    <a:pt x="8138" y="7956"/>
                  </a:cubicBezTo>
                  <a:cubicBezTo>
                    <a:pt x="8551" y="7956"/>
                    <a:pt x="8985" y="8006"/>
                    <a:pt x="9440" y="8123"/>
                  </a:cubicBezTo>
                  <a:cubicBezTo>
                    <a:pt x="9761" y="8205"/>
                    <a:pt x="10033" y="8243"/>
                    <a:pt x="10265" y="8243"/>
                  </a:cubicBezTo>
                  <a:cubicBezTo>
                    <a:pt x="11757" y="8243"/>
                    <a:pt x="11608" y="6686"/>
                    <a:pt x="12135" y="5280"/>
                  </a:cubicBezTo>
                  <a:cubicBezTo>
                    <a:pt x="12405" y="4557"/>
                    <a:pt x="13117" y="4517"/>
                    <a:pt x="13950" y="4517"/>
                  </a:cubicBezTo>
                  <a:cubicBezTo>
                    <a:pt x="14053" y="4517"/>
                    <a:pt x="14159" y="4518"/>
                    <a:pt x="14266" y="4518"/>
                  </a:cubicBezTo>
                  <a:cubicBezTo>
                    <a:pt x="15231" y="4518"/>
                    <a:pt x="16297" y="4467"/>
                    <a:pt x="17007" y="3452"/>
                  </a:cubicBezTo>
                  <a:cubicBezTo>
                    <a:pt x="18429" y="1422"/>
                    <a:pt x="12984" y="1"/>
                    <a:pt x="129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40;p54"/>
            <p:cNvSpPr/>
            <p:nvPr/>
          </p:nvSpPr>
          <p:spPr>
            <a:xfrm>
              <a:off x="366275" y="3406700"/>
              <a:ext cx="804075" cy="893425"/>
            </a:xfrm>
            <a:custGeom>
              <a:avLst/>
              <a:gdLst/>
              <a:ahLst/>
              <a:cxnLst/>
              <a:rect l="l" t="t" r="r" b="b"/>
              <a:pathLst>
                <a:path w="32163" h="35737" extrusionOk="0">
                  <a:moveTo>
                    <a:pt x="30993" y="1"/>
                  </a:moveTo>
                  <a:cubicBezTo>
                    <a:pt x="30993" y="1"/>
                    <a:pt x="21999" y="11254"/>
                    <a:pt x="11096" y="19234"/>
                  </a:cubicBezTo>
                  <a:cubicBezTo>
                    <a:pt x="1" y="27357"/>
                    <a:pt x="2151" y="35481"/>
                    <a:pt x="11805" y="35730"/>
                  </a:cubicBezTo>
                  <a:cubicBezTo>
                    <a:pt x="11959" y="35734"/>
                    <a:pt x="12115" y="35736"/>
                    <a:pt x="12272" y="35736"/>
                  </a:cubicBezTo>
                  <a:cubicBezTo>
                    <a:pt x="14528" y="35736"/>
                    <a:pt x="17172" y="35321"/>
                    <a:pt x="20132" y="34393"/>
                  </a:cubicBezTo>
                  <a:cubicBezTo>
                    <a:pt x="31023" y="30982"/>
                    <a:pt x="32163" y="16518"/>
                    <a:pt x="31751" y="7469"/>
                  </a:cubicBezTo>
                  <a:cubicBezTo>
                    <a:pt x="31550" y="3105"/>
                    <a:pt x="30993" y="1"/>
                    <a:pt x="309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1;p54"/>
            <p:cNvSpPr/>
            <p:nvPr/>
          </p:nvSpPr>
          <p:spPr>
            <a:xfrm>
              <a:off x="561125" y="3593425"/>
              <a:ext cx="609225" cy="706700"/>
            </a:xfrm>
            <a:custGeom>
              <a:avLst/>
              <a:gdLst/>
              <a:ahLst/>
              <a:cxnLst/>
              <a:rect l="l" t="t" r="r" b="b"/>
              <a:pathLst>
                <a:path w="24369" h="28268" extrusionOk="0">
                  <a:moveTo>
                    <a:pt x="23957" y="0"/>
                  </a:moveTo>
                  <a:cubicBezTo>
                    <a:pt x="20299" y="3920"/>
                    <a:pt x="15013" y="9125"/>
                    <a:pt x="9177" y="13396"/>
                  </a:cubicBezTo>
                  <a:cubicBezTo>
                    <a:pt x="939" y="19426"/>
                    <a:pt x="0" y="25452"/>
                    <a:pt x="4011" y="28261"/>
                  </a:cubicBezTo>
                  <a:cubicBezTo>
                    <a:pt x="4165" y="28265"/>
                    <a:pt x="4321" y="28267"/>
                    <a:pt x="4478" y="28267"/>
                  </a:cubicBezTo>
                  <a:cubicBezTo>
                    <a:pt x="6734" y="28267"/>
                    <a:pt x="9378" y="27852"/>
                    <a:pt x="12338" y="26924"/>
                  </a:cubicBezTo>
                  <a:cubicBezTo>
                    <a:pt x="23229" y="23513"/>
                    <a:pt x="24369" y="9049"/>
                    <a:pt x="239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42;p54"/>
            <p:cNvSpPr/>
            <p:nvPr/>
          </p:nvSpPr>
          <p:spPr>
            <a:xfrm>
              <a:off x="1921000" y="3406700"/>
              <a:ext cx="804075" cy="893425"/>
            </a:xfrm>
            <a:custGeom>
              <a:avLst/>
              <a:gdLst/>
              <a:ahLst/>
              <a:cxnLst/>
              <a:rect l="l" t="t" r="r" b="b"/>
              <a:pathLst>
                <a:path w="32163" h="35737" extrusionOk="0">
                  <a:moveTo>
                    <a:pt x="1170" y="1"/>
                  </a:moveTo>
                  <a:cubicBezTo>
                    <a:pt x="1170" y="1"/>
                    <a:pt x="613" y="3105"/>
                    <a:pt x="412" y="7469"/>
                  </a:cubicBezTo>
                  <a:cubicBezTo>
                    <a:pt x="1" y="16518"/>
                    <a:pt x="1140" y="30982"/>
                    <a:pt x="12031" y="34393"/>
                  </a:cubicBezTo>
                  <a:cubicBezTo>
                    <a:pt x="14992" y="35321"/>
                    <a:pt x="17635" y="35736"/>
                    <a:pt x="19891" y="35736"/>
                  </a:cubicBezTo>
                  <a:cubicBezTo>
                    <a:pt x="20048" y="35736"/>
                    <a:pt x="20204" y="35734"/>
                    <a:pt x="20358" y="35730"/>
                  </a:cubicBezTo>
                  <a:cubicBezTo>
                    <a:pt x="30011" y="35481"/>
                    <a:pt x="32162" y="27357"/>
                    <a:pt x="21067" y="19234"/>
                  </a:cubicBezTo>
                  <a:cubicBezTo>
                    <a:pt x="10164" y="11254"/>
                    <a:pt x="1170" y="1"/>
                    <a:pt x="1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43;p54"/>
            <p:cNvSpPr/>
            <p:nvPr/>
          </p:nvSpPr>
          <p:spPr>
            <a:xfrm>
              <a:off x="1921000" y="3593425"/>
              <a:ext cx="609225" cy="706700"/>
            </a:xfrm>
            <a:custGeom>
              <a:avLst/>
              <a:gdLst/>
              <a:ahLst/>
              <a:cxnLst/>
              <a:rect l="l" t="t" r="r" b="b"/>
              <a:pathLst>
                <a:path w="24369" h="28268" extrusionOk="0">
                  <a:moveTo>
                    <a:pt x="412" y="0"/>
                  </a:moveTo>
                  <a:lnTo>
                    <a:pt x="412" y="0"/>
                  </a:lnTo>
                  <a:cubicBezTo>
                    <a:pt x="1" y="9049"/>
                    <a:pt x="1140" y="23513"/>
                    <a:pt x="12031" y="26924"/>
                  </a:cubicBezTo>
                  <a:cubicBezTo>
                    <a:pt x="14992" y="27852"/>
                    <a:pt x="17635" y="28267"/>
                    <a:pt x="19891" y="28267"/>
                  </a:cubicBezTo>
                  <a:cubicBezTo>
                    <a:pt x="20048" y="28267"/>
                    <a:pt x="20204" y="28265"/>
                    <a:pt x="20358" y="28261"/>
                  </a:cubicBezTo>
                  <a:cubicBezTo>
                    <a:pt x="24369" y="25452"/>
                    <a:pt x="23431" y="19426"/>
                    <a:pt x="15192" y="13396"/>
                  </a:cubicBezTo>
                  <a:cubicBezTo>
                    <a:pt x="9356" y="9125"/>
                    <a:pt x="4070" y="3920"/>
                    <a:pt x="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44;p54"/>
            <p:cNvSpPr/>
            <p:nvPr/>
          </p:nvSpPr>
          <p:spPr>
            <a:xfrm>
              <a:off x="744225" y="2510875"/>
              <a:ext cx="1602925" cy="2481475"/>
            </a:xfrm>
            <a:custGeom>
              <a:avLst/>
              <a:gdLst/>
              <a:ahLst/>
              <a:cxnLst/>
              <a:rect l="l" t="t" r="r" b="b"/>
              <a:pathLst>
                <a:path w="64117" h="99259" extrusionOk="0">
                  <a:moveTo>
                    <a:pt x="32058" y="0"/>
                  </a:moveTo>
                  <a:cubicBezTo>
                    <a:pt x="28849" y="0"/>
                    <a:pt x="25639" y="758"/>
                    <a:pt x="22723" y="2273"/>
                  </a:cubicBezTo>
                  <a:cubicBezTo>
                    <a:pt x="17381" y="5047"/>
                    <a:pt x="12136" y="14419"/>
                    <a:pt x="14342" y="26166"/>
                  </a:cubicBezTo>
                  <a:cubicBezTo>
                    <a:pt x="18454" y="48094"/>
                    <a:pt x="6423" y="53576"/>
                    <a:pt x="3377" y="64997"/>
                  </a:cubicBezTo>
                  <a:cubicBezTo>
                    <a:pt x="3295" y="65281"/>
                    <a:pt x="3219" y="65564"/>
                    <a:pt x="3143" y="65848"/>
                  </a:cubicBezTo>
                  <a:cubicBezTo>
                    <a:pt x="0" y="77500"/>
                    <a:pt x="5165" y="89003"/>
                    <a:pt x="14421" y="94998"/>
                  </a:cubicBezTo>
                  <a:cubicBezTo>
                    <a:pt x="18559" y="97677"/>
                    <a:pt x="23515" y="99258"/>
                    <a:pt x="28909" y="99258"/>
                  </a:cubicBezTo>
                  <a:lnTo>
                    <a:pt x="35207" y="99258"/>
                  </a:lnTo>
                  <a:cubicBezTo>
                    <a:pt x="40601" y="99258"/>
                    <a:pt x="45556" y="97677"/>
                    <a:pt x="49695" y="94998"/>
                  </a:cubicBezTo>
                  <a:cubicBezTo>
                    <a:pt x="58951" y="89003"/>
                    <a:pt x="64116" y="77500"/>
                    <a:pt x="60972" y="65847"/>
                  </a:cubicBezTo>
                  <a:cubicBezTo>
                    <a:pt x="60896" y="65564"/>
                    <a:pt x="60820" y="65280"/>
                    <a:pt x="60738" y="64997"/>
                  </a:cubicBezTo>
                  <a:cubicBezTo>
                    <a:pt x="57692" y="53576"/>
                    <a:pt x="45663" y="48094"/>
                    <a:pt x="49774" y="26166"/>
                  </a:cubicBezTo>
                  <a:cubicBezTo>
                    <a:pt x="51979" y="14419"/>
                    <a:pt x="46735" y="5047"/>
                    <a:pt x="41392" y="2273"/>
                  </a:cubicBezTo>
                  <a:cubicBezTo>
                    <a:pt x="38476" y="758"/>
                    <a:pt x="35267" y="0"/>
                    <a:pt x="320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45;p54"/>
            <p:cNvSpPr/>
            <p:nvPr/>
          </p:nvSpPr>
          <p:spPr>
            <a:xfrm>
              <a:off x="1061600" y="3358500"/>
              <a:ext cx="968125" cy="1633850"/>
            </a:xfrm>
            <a:custGeom>
              <a:avLst/>
              <a:gdLst/>
              <a:ahLst/>
              <a:cxnLst/>
              <a:rect l="l" t="t" r="r" b="b"/>
              <a:pathLst>
                <a:path w="38725" h="65354" extrusionOk="0">
                  <a:moveTo>
                    <a:pt x="19363" y="0"/>
                  </a:moveTo>
                  <a:cubicBezTo>
                    <a:pt x="5566" y="0"/>
                    <a:pt x="0" y="28797"/>
                    <a:pt x="0" y="49339"/>
                  </a:cubicBezTo>
                  <a:lnTo>
                    <a:pt x="0" y="49480"/>
                  </a:lnTo>
                  <a:cubicBezTo>
                    <a:pt x="18" y="58042"/>
                    <a:pt x="6844" y="65125"/>
                    <a:pt x="15402" y="65343"/>
                  </a:cubicBezTo>
                  <a:cubicBezTo>
                    <a:pt x="15646" y="65350"/>
                    <a:pt x="15891" y="65353"/>
                    <a:pt x="16137" y="65353"/>
                  </a:cubicBezTo>
                  <a:lnTo>
                    <a:pt x="22589" y="65353"/>
                  </a:lnTo>
                  <a:cubicBezTo>
                    <a:pt x="22835" y="65353"/>
                    <a:pt x="23081" y="65350"/>
                    <a:pt x="23325" y="65343"/>
                  </a:cubicBezTo>
                  <a:cubicBezTo>
                    <a:pt x="31882" y="65125"/>
                    <a:pt x="38708" y="58041"/>
                    <a:pt x="38725" y="49480"/>
                  </a:cubicBezTo>
                  <a:lnTo>
                    <a:pt x="38725" y="49339"/>
                  </a:lnTo>
                  <a:cubicBezTo>
                    <a:pt x="38725" y="28797"/>
                    <a:pt x="33160" y="0"/>
                    <a:pt x="19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1446;p54"/>
            <p:cNvGrpSpPr/>
            <p:nvPr/>
          </p:nvGrpSpPr>
          <p:grpSpPr>
            <a:xfrm>
              <a:off x="1285025" y="2930750"/>
              <a:ext cx="518675" cy="71700"/>
              <a:chOff x="1285025" y="2930750"/>
              <a:chExt cx="518675" cy="71700"/>
            </a:xfrm>
          </p:grpSpPr>
          <p:sp>
            <p:nvSpPr>
              <p:cNvPr id="152" name="Google Shape;1447;p54"/>
              <p:cNvSpPr/>
              <p:nvPr/>
            </p:nvSpPr>
            <p:spPr>
              <a:xfrm>
                <a:off x="1293800" y="2930750"/>
                <a:ext cx="148850" cy="43600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1744" extrusionOk="0">
                    <a:moveTo>
                      <a:pt x="486" y="1"/>
                    </a:moveTo>
                    <a:cubicBezTo>
                      <a:pt x="359" y="1"/>
                      <a:pt x="234" y="56"/>
                      <a:pt x="148" y="163"/>
                    </a:cubicBezTo>
                    <a:cubicBezTo>
                      <a:pt x="0" y="350"/>
                      <a:pt x="30" y="621"/>
                      <a:pt x="216" y="769"/>
                    </a:cubicBezTo>
                    <a:cubicBezTo>
                      <a:pt x="234" y="784"/>
                      <a:pt x="1463" y="1744"/>
                      <a:pt x="3087" y="1744"/>
                    </a:cubicBezTo>
                    <a:cubicBezTo>
                      <a:pt x="3906" y="1744"/>
                      <a:pt x="4823" y="1501"/>
                      <a:pt x="5738" y="769"/>
                    </a:cubicBezTo>
                    <a:cubicBezTo>
                      <a:pt x="5924" y="620"/>
                      <a:pt x="5954" y="348"/>
                      <a:pt x="5806" y="163"/>
                    </a:cubicBezTo>
                    <a:cubicBezTo>
                      <a:pt x="5720" y="56"/>
                      <a:pt x="5595" y="1"/>
                      <a:pt x="5468" y="1"/>
                    </a:cubicBezTo>
                    <a:cubicBezTo>
                      <a:pt x="5374" y="1"/>
                      <a:pt x="5279" y="32"/>
                      <a:pt x="5200" y="95"/>
                    </a:cubicBezTo>
                    <a:cubicBezTo>
                      <a:pt x="4456" y="690"/>
                      <a:pt x="3715" y="888"/>
                      <a:pt x="3056" y="888"/>
                    </a:cubicBezTo>
                    <a:cubicBezTo>
                      <a:pt x="1779" y="888"/>
                      <a:pt x="814" y="142"/>
                      <a:pt x="754" y="95"/>
                    </a:cubicBezTo>
                    <a:cubicBezTo>
                      <a:pt x="675" y="32"/>
                      <a:pt x="580" y="1"/>
                      <a:pt x="4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448;p54"/>
              <p:cNvSpPr/>
              <p:nvPr/>
            </p:nvSpPr>
            <p:spPr>
              <a:xfrm>
                <a:off x="1285025" y="2940325"/>
                <a:ext cx="44950" cy="42950"/>
              </a:xfrm>
              <a:custGeom>
                <a:avLst/>
                <a:gdLst/>
                <a:ahLst/>
                <a:cxnLst/>
                <a:rect l="l" t="t" r="r" b="b"/>
                <a:pathLst>
                  <a:path w="1798" h="1718" extrusionOk="0">
                    <a:moveTo>
                      <a:pt x="1318" y="0"/>
                    </a:moveTo>
                    <a:cubicBezTo>
                      <a:pt x="1193" y="0"/>
                      <a:pt x="1069" y="54"/>
                      <a:pt x="984" y="159"/>
                    </a:cubicBezTo>
                    <a:lnTo>
                      <a:pt x="244" y="1003"/>
                    </a:lnTo>
                    <a:cubicBezTo>
                      <a:pt x="0" y="1282"/>
                      <a:pt x="198" y="1718"/>
                      <a:pt x="568" y="1718"/>
                    </a:cubicBezTo>
                    <a:cubicBezTo>
                      <a:pt x="692" y="1718"/>
                      <a:pt x="810" y="1664"/>
                      <a:pt x="892" y="1570"/>
                    </a:cubicBezTo>
                    <a:lnTo>
                      <a:pt x="1632" y="726"/>
                    </a:lnTo>
                    <a:cubicBezTo>
                      <a:pt x="1798" y="547"/>
                      <a:pt x="1784" y="267"/>
                      <a:pt x="1600" y="107"/>
                    </a:cubicBezTo>
                    <a:cubicBezTo>
                      <a:pt x="1519" y="35"/>
                      <a:pt x="1418" y="0"/>
                      <a:pt x="13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449;p54"/>
              <p:cNvSpPr/>
              <p:nvPr/>
            </p:nvSpPr>
            <p:spPr>
              <a:xfrm>
                <a:off x="1313325" y="2948450"/>
                <a:ext cx="3567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919" extrusionOk="0">
                    <a:moveTo>
                      <a:pt x="937" y="1"/>
                    </a:moveTo>
                    <a:cubicBezTo>
                      <a:pt x="765" y="1"/>
                      <a:pt x="602" y="104"/>
                      <a:pt x="535" y="274"/>
                    </a:cubicBezTo>
                    <a:lnTo>
                      <a:pt x="114" y="1328"/>
                    </a:lnTo>
                    <a:cubicBezTo>
                      <a:pt x="1" y="1611"/>
                      <a:pt x="209" y="1919"/>
                      <a:pt x="514" y="1919"/>
                    </a:cubicBezTo>
                    <a:cubicBezTo>
                      <a:pt x="690" y="1919"/>
                      <a:pt x="848" y="1812"/>
                      <a:pt x="914" y="1648"/>
                    </a:cubicBezTo>
                    <a:lnTo>
                      <a:pt x="1335" y="595"/>
                    </a:lnTo>
                    <a:cubicBezTo>
                      <a:pt x="1426" y="373"/>
                      <a:pt x="1319" y="120"/>
                      <a:pt x="1097" y="31"/>
                    </a:cubicBezTo>
                    <a:cubicBezTo>
                      <a:pt x="1044" y="10"/>
                      <a:pt x="990" y="1"/>
                      <a:pt x="93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450;p54"/>
              <p:cNvSpPr/>
              <p:nvPr/>
            </p:nvSpPr>
            <p:spPr>
              <a:xfrm>
                <a:off x="1388375" y="2950350"/>
                <a:ext cx="35950" cy="4560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824" extrusionOk="0">
                    <a:moveTo>
                      <a:pt x="490" y="1"/>
                    </a:moveTo>
                    <a:cubicBezTo>
                      <a:pt x="431" y="1"/>
                      <a:pt x="372" y="12"/>
                      <a:pt x="316" y="37"/>
                    </a:cubicBezTo>
                    <a:cubicBezTo>
                      <a:pt x="98" y="135"/>
                      <a:pt x="1" y="389"/>
                      <a:pt x="97" y="606"/>
                    </a:cubicBezTo>
                    <a:lnTo>
                      <a:pt x="523" y="1567"/>
                    </a:lnTo>
                    <a:cubicBezTo>
                      <a:pt x="592" y="1723"/>
                      <a:pt x="747" y="1823"/>
                      <a:pt x="917" y="1823"/>
                    </a:cubicBezTo>
                    <a:cubicBezTo>
                      <a:pt x="1229" y="1823"/>
                      <a:pt x="1438" y="1502"/>
                      <a:pt x="1310" y="1216"/>
                    </a:cubicBezTo>
                    <a:lnTo>
                      <a:pt x="884" y="257"/>
                    </a:lnTo>
                    <a:cubicBezTo>
                      <a:pt x="813" y="96"/>
                      <a:pt x="655" y="1"/>
                      <a:pt x="4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451;p54"/>
              <p:cNvSpPr/>
              <p:nvPr/>
            </p:nvSpPr>
            <p:spPr>
              <a:xfrm>
                <a:off x="1344875" y="2954625"/>
                <a:ext cx="25325" cy="470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882" extrusionOk="0">
                    <a:moveTo>
                      <a:pt x="561" y="0"/>
                    </a:moveTo>
                    <a:cubicBezTo>
                      <a:pt x="345" y="0"/>
                      <a:pt x="159" y="162"/>
                      <a:pt x="134" y="381"/>
                    </a:cubicBezTo>
                    <a:lnTo>
                      <a:pt x="25" y="1405"/>
                    </a:lnTo>
                    <a:cubicBezTo>
                      <a:pt x="0" y="1641"/>
                      <a:pt x="172" y="1853"/>
                      <a:pt x="408" y="1878"/>
                    </a:cubicBezTo>
                    <a:cubicBezTo>
                      <a:pt x="423" y="1880"/>
                      <a:pt x="438" y="1881"/>
                      <a:pt x="453" y="1881"/>
                    </a:cubicBezTo>
                    <a:cubicBezTo>
                      <a:pt x="674" y="1881"/>
                      <a:pt x="859" y="1715"/>
                      <a:pt x="882" y="1496"/>
                    </a:cubicBezTo>
                    <a:lnTo>
                      <a:pt x="990" y="472"/>
                    </a:lnTo>
                    <a:cubicBezTo>
                      <a:pt x="1013" y="237"/>
                      <a:pt x="842" y="27"/>
                      <a:pt x="607" y="2"/>
                    </a:cubicBezTo>
                    <a:cubicBezTo>
                      <a:pt x="591" y="1"/>
                      <a:pt x="576" y="0"/>
                      <a:pt x="5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452;p54"/>
              <p:cNvSpPr/>
              <p:nvPr/>
            </p:nvSpPr>
            <p:spPr>
              <a:xfrm>
                <a:off x="1370425" y="2953925"/>
                <a:ext cx="215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1941" extrusionOk="0">
                    <a:moveTo>
                      <a:pt x="431" y="0"/>
                    </a:moveTo>
                    <a:cubicBezTo>
                      <a:pt x="196" y="0"/>
                      <a:pt x="5" y="188"/>
                      <a:pt x="0" y="423"/>
                    </a:cubicBezTo>
                    <a:lnTo>
                      <a:pt x="0" y="1510"/>
                    </a:lnTo>
                    <a:cubicBezTo>
                      <a:pt x="0" y="1747"/>
                      <a:pt x="194" y="1941"/>
                      <a:pt x="431" y="1941"/>
                    </a:cubicBezTo>
                    <a:cubicBezTo>
                      <a:pt x="669" y="1941"/>
                      <a:pt x="862" y="1747"/>
                      <a:pt x="862" y="1510"/>
                    </a:cubicBezTo>
                    <a:lnTo>
                      <a:pt x="862" y="423"/>
                    </a:lnTo>
                    <a:cubicBezTo>
                      <a:pt x="858" y="188"/>
                      <a:pt x="667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453;p54"/>
              <p:cNvSpPr/>
              <p:nvPr/>
            </p:nvSpPr>
            <p:spPr>
              <a:xfrm>
                <a:off x="1404100" y="2941850"/>
                <a:ext cx="43775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1657" extrusionOk="0">
                    <a:moveTo>
                      <a:pt x="475" y="1"/>
                    </a:moveTo>
                    <a:cubicBezTo>
                      <a:pt x="364" y="1"/>
                      <a:pt x="253" y="44"/>
                      <a:pt x="168" y="130"/>
                    </a:cubicBezTo>
                    <a:cubicBezTo>
                      <a:pt x="1" y="300"/>
                      <a:pt x="4" y="573"/>
                      <a:pt x="174" y="739"/>
                    </a:cubicBezTo>
                    <a:lnTo>
                      <a:pt x="984" y="1533"/>
                    </a:lnTo>
                    <a:cubicBezTo>
                      <a:pt x="1063" y="1613"/>
                      <a:pt x="1172" y="1657"/>
                      <a:pt x="1285" y="1657"/>
                    </a:cubicBezTo>
                    <a:cubicBezTo>
                      <a:pt x="1460" y="1656"/>
                      <a:pt x="1617" y="1550"/>
                      <a:pt x="1684" y="1388"/>
                    </a:cubicBezTo>
                    <a:cubicBezTo>
                      <a:pt x="1750" y="1226"/>
                      <a:pt x="1711" y="1040"/>
                      <a:pt x="1587" y="918"/>
                    </a:cubicBezTo>
                    <a:lnTo>
                      <a:pt x="777" y="124"/>
                    </a:lnTo>
                    <a:cubicBezTo>
                      <a:pt x="693" y="42"/>
                      <a:pt x="584" y="1"/>
                      <a:pt x="4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454;p54"/>
              <p:cNvSpPr/>
              <p:nvPr/>
            </p:nvSpPr>
            <p:spPr>
              <a:xfrm>
                <a:off x="1648700" y="2930775"/>
                <a:ext cx="148850" cy="43575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1743" extrusionOk="0">
                    <a:moveTo>
                      <a:pt x="485" y="0"/>
                    </a:moveTo>
                    <a:cubicBezTo>
                      <a:pt x="359" y="0"/>
                      <a:pt x="234" y="56"/>
                      <a:pt x="148" y="162"/>
                    </a:cubicBezTo>
                    <a:cubicBezTo>
                      <a:pt x="0" y="347"/>
                      <a:pt x="31" y="619"/>
                      <a:pt x="216" y="768"/>
                    </a:cubicBezTo>
                    <a:cubicBezTo>
                      <a:pt x="1131" y="1500"/>
                      <a:pt x="2049" y="1743"/>
                      <a:pt x="2867" y="1743"/>
                    </a:cubicBezTo>
                    <a:cubicBezTo>
                      <a:pt x="4490" y="1743"/>
                      <a:pt x="5719" y="783"/>
                      <a:pt x="5738" y="768"/>
                    </a:cubicBezTo>
                    <a:cubicBezTo>
                      <a:pt x="5924" y="619"/>
                      <a:pt x="5954" y="347"/>
                      <a:pt x="5805" y="162"/>
                    </a:cubicBezTo>
                    <a:cubicBezTo>
                      <a:pt x="5720" y="56"/>
                      <a:pt x="5594" y="0"/>
                      <a:pt x="5468" y="0"/>
                    </a:cubicBezTo>
                    <a:cubicBezTo>
                      <a:pt x="5374" y="0"/>
                      <a:pt x="5279" y="31"/>
                      <a:pt x="5199" y="95"/>
                    </a:cubicBezTo>
                    <a:cubicBezTo>
                      <a:pt x="5139" y="143"/>
                      <a:pt x="4181" y="892"/>
                      <a:pt x="2904" y="892"/>
                    </a:cubicBezTo>
                    <a:cubicBezTo>
                      <a:pt x="2245" y="892"/>
                      <a:pt x="1502" y="693"/>
                      <a:pt x="754" y="95"/>
                    </a:cubicBezTo>
                    <a:cubicBezTo>
                      <a:pt x="675" y="31"/>
                      <a:pt x="580" y="0"/>
                      <a:pt x="4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455;p54"/>
              <p:cNvSpPr/>
              <p:nvPr/>
            </p:nvSpPr>
            <p:spPr>
              <a:xfrm>
                <a:off x="1761600" y="2940600"/>
                <a:ext cx="4210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1707" extrusionOk="0">
                    <a:moveTo>
                      <a:pt x="481" y="1"/>
                    </a:moveTo>
                    <a:cubicBezTo>
                      <a:pt x="380" y="1"/>
                      <a:pt x="279" y="36"/>
                      <a:pt x="197" y="108"/>
                    </a:cubicBezTo>
                    <a:cubicBezTo>
                      <a:pt x="18" y="264"/>
                      <a:pt x="1" y="536"/>
                      <a:pt x="157" y="716"/>
                    </a:cubicBezTo>
                    <a:lnTo>
                      <a:pt x="897" y="1560"/>
                    </a:lnTo>
                    <a:cubicBezTo>
                      <a:pt x="978" y="1653"/>
                      <a:pt x="1097" y="1707"/>
                      <a:pt x="1221" y="1707"/>
                    </a:cubicBezTo>
                    <a:cubicBezTo>
                      <a:pt x="1222" y="1707"/>
                      <a:pt x="1223" y="1707"/>
                      <a:pt x="1224" y="1707"/>
                    </a:cubicBezTo>
                    <a:cubicBezTo>
                      <a:pt x="1391" y="1707"/>
                      <a:pt x="1544" y="1608"/>
                      <a:pt x="1614" y="1454"/>
                    </a:cubicBezTo>
                    <a:cubicBezTo>
                      <a:pt x="1683" y="1300"/>
                      <a:pt x="1656" y="1120"/>
                      <a:pt x="1545" y="992"/>
                    </a:cubicBezTo>
                    <a:lnTo>
                      <a:pt x="805" y="148"/>
                    </a:lnTo>
                    <a:cubicBezTo>
                      <a:pt x="720" y="50"/>
                      <a:pt x="601" y="1"/>
                      <a:pt x="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456;p54"/>
              <p:cNvSpPr/>
              <p:nvPr/>
            </p:nvSpPr>
            <p:spPr>
              <a:xfrm>
                <a:off x="1742425" y="2948525"/>
                <a:ext cx="35600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916" extrusionOk="0">
                    <a:moveTo>
                      <a:pt x="488" y="1"/>
                    </a:moveTo>
                    <a:cubicBezTo>
                      <a:pt x="435" y="1"/>
                      <a:pt x="381" y="11"/>
                      <a:pt x="328" y="32"/>
                    </a:cubicBezTo>
                    <a:cubicBezTo>
                      <a:pt x="107" y="120"/>
                      <a:pt x="0" y="371"/>
                      <a:pt x="88" y="592"/>
                    </a:cubicBezTo>
                    <a:lnTo>
                      <a:pt x="510" y="1645"/>
                    </a:lnTo>
                    <a:cubicBezTo>
                      <a:pt x="575" y="1809"/>
                      <a:pt x="733" y="1916"/>
                      <a:pt x="909" y="1916"/>
                    </a:cubicBezTo>
                    <a:cubicBezTo>
                      <a:pt x="1214" y="1916"/>
                      <a:pt x="1423" y="1608"/>
                      <a:pt x="1310" y="1325"/>
                    </a:cubicBezTo>
                    <a:lnTo>
                      <a:pt x="888" y="271"/>
                    </a:lnTo>
                    <a:cubicBezTo>
                      <a:pt x="820" y="103"/>
                      <a:pt x="658" y="1"/>
                      <a:pt x="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457;p54"/>
              <p:cNvSpPr/>
              <p:nvPr/>
            </p:nvSpPr>
            <p:spPr>
              <a:xfrm>
                <a:off x="1667000" y="2950375"/>
                <a:ext cx="35975" cy="455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823" extrusionOk="0">
                    <a:moveTo>
                      <a:pt x="948" y="0"/>
                    </a:moveTo>
                    <a:cubicBezTo>
                      <a:pt x="783" y="0"/>
                      <a:pt x="625" y="96"/>
                      <a:pt x="554" y="257"/>
                    </a:cubicBezTo>
                    <a:lnTo>
                      <a:pt x="128" y="1217"/>
                    </a:lnTo>
                    <a:cubicBezTo>
                      <a:pt x="0" y="1502"/>
                      <a:pt x="209" y="1822"/>
                      <a:pt x="521" y="1822"/>
                    </a:cubicBezTo>
                    <a:cubicBezTo>
                      <a:pt x="691" y="1822"/>
                      <a:pt x="846" y="1722"/>
                      <a:pt x="915" y="1566"/>
                    </a:cubicBezTo>
                    <a:lnTo>
                      <a:pt x="1341" y="607"/>
                    </a:lnTo>
                    <a:cubicBezTo>
                      <a:pt x="1439" y="388"/>
                      <a:pt x="1340" y="135"/>
                      <a:pt x="1122" y="37"/>
                    </a:cubicBezTo>
                    <a:cubicBezTo>
                      <a:pt x="1066" y="12"/>
                      <a:pt x="1006" y="0"/>
                      <a:pt x="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458;p54"/>
              <p:cNvSpPr/>
              <p:nvPr/>
            </p:nvSpPr>
            <p:spPr>
              <a:xfrm>
                <a:off x="1721150" y="2954625"/>
                <a:ext cx="25325" cy="470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882" extrusionOk="0">
                    <a:moveTo>
                      <a:pt x="452" y="0"/>
                    </a:moveTo>
                    <a:cubicBezTo>
                      <a:pt x="437" y="0"/>
                      <a:pt x="422" y="1"/>
                      <a:pt x="406" y="2"/>
                    </a:cubicBezTo>
                    <a:cubicBezTo>
                      <a:pt x="171" y="27"/>
                      <a:pt x="0" y="237"/>
                      <a:pt x="23" y="472"/>
                    </a:cubicBezTo>
                    <a:lnTo>
                      <a:pt x="131" y="1496"/>
                    </a:lnTo>
                    <a:cubicBezTo>
                      <a:pt x="155" y="1714"/>
                      <a:pt x="339" y="1880"/>
                      <a:pt x="560" y="1881"/>
                    </a:cubicBezTo>
                    <a:cubicBezTo>
                      <a:pt x="575" y="1880"/>
                      <a:pt x="590" y="1880"/>
                      <a:pt x="604" y="1878"/>
                    </a:cubicBezTo>
                    <a:cubicBezTo>
                      <a:pt x="841" y="1853"/>
                      <a:pt x="1012" y="1641"/>
                      <a:pt x="987" y="1405"/>
                    </a:cubicBezTo>
                    <a:lnTo>
                      <a:pt x="879" y="381"/>
                    </a:lnTo>
                    <a:cubicBezTo>
                      <a:pt x="854" y="162"/>
                      <a:pt x="668" y="0"/>
                      <a:pt x="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459;p54"/>
              <p:cNvSpPr/>
              <p:nvPr/>
            </p:nvSpPr>
            <p:spPr>
              <a:xfrm>
                <a:off x="1699250" y="2953550"/>
                <a:ext cx="2175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870" h="1956" extrusionOk="0">
                    <a:moveTo>
                      <a:pt x="436" y="0"/>
                    </a:moveTo>
                    <a:cubicBezTo>
                      <a:pt x="195" y="0"/>
                      <a:pt x="1" y="197"/>
                      <a:pt x="5" y="438"/>
                    </a:cubicBezTo>
                    <a:lnTo>
                      <a:pt x="5" y="1525"/>
                    </a:lnTo>
                    <a:cubicBezTo>
                      <a:pt x="5" y="1762"/>
                      <a:pt x="197" y="1956"/>
                      <a:pt x="436" y="1956"/>
                    </a:cubicBezTo>
                    <a:cubicBezTo>
                      <a:pt x="673" y="1956"/>
                      <a:pt x="867" y="1762"/>
                      <a:pt x="866" y="1525"/>
                    </a:cubicBezTo>
                    <a:lnTo>
                      <a:pt x="866" y="438"/>
                    </a:lnTo>
                    <a:cubicBezTo>
                      <a:pt x="870" y="197"/>
                      <a:pt x="677" y="0"/>
                      <a:pt x="4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460;p54"/>
              <p:cNvSpPr/>
              <p:nvPr/>
            </p:nvSpPr>
            <p:spPr>
              <a:xfrm>
                <a:off x="1643475" y="2941850"/>
                <a:ext cx="43750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750" h="1657" extrusionOk="0">
                    <a:moveTo>
                      <a:pt x="1275" y="1"/>
                    </a:moveTo>
                    <a:cubicBezTo>
                      <a:pt x="1166" y="1"/>
                      <a:pt x="1057" y="42"/>
                      <a:pt x="974" y="124"/>
                    </a:cubicBezTo>
                    <a:lnTo>
                      <a:pt x="164" y="918"/>
                    </a:lnTo>
                    <a:cubicBezTo>
                      <a:pt x="39" y="1040"/>
                      <a:pt x="1" y="1227"/>
                      <a:pt x="67" y="1389"/>
                    </a:cubicBezTo>
                    <a:cubicBezTo>
                      <a:pt x="133" y="1551"/>
                      <a:pt x="290" y="1657"/>
                      <a:pt x="465" y="1657"/>
                    </a:cubicBezTo>
                    <a:cubicBezTo>
                      <a:pt x="579" y="1657"/>
                      <a:pt x="687" y="1613"/>
                      <a:pt x="768" y="1533"/>
                    </a:cubicBezTo>
                    <a:lnTo>
                      <a:pt x="1577" y="739"/>
                    </a:lnTo>
                    <a:cubicBezTo>
                      <a:pt x="1747" y="573"/>
                      <a:pt x="1749" y="300"/>
                      <a:pt x="1583" y="130"/>
                    </a:cubicBezTo>
                    <a:cubicBezTo>
                      <a:pt x="1499" y="44"/>
                      <a:pt x="1387" y="1"/>
                      <a:pt x="1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0" name="Google Shape;1461;p54"/>
            <p:cNvSpPr/>
            <p:nvPr/>
          </p:nvSpPr>
          <p:spPr>
            <a:xfrm>
              <a:off x="1452100" y="3050175"/>
              <a:ext cx="197700" cy="82550"/>
            </a:xfrm>
            <a:custGeom>
              <a:avLst/>
              <a:gdLst/>
              <a:ahLst/>
              <a:cxnLst/>
              <a:rect l="l" t="t" r="r" b="b"/>
              <a:pathLst>
                <a:path w="7908" h="3302" extrusionOk="0">
                  <a:moveTo>
                    <a:pt x="493" y="1"/>
                  </a:moveTo>
                  <a:cubicBezTo>
                    <a:pt x="190" y="1"/>
                    <a:pt x="1" y="337"/>
                    <a:pt x="163" y="594"/>
                  </a:cubicBezTo>
                  <a:cubicBezTo>
                    <a:pt x="1429" y="2610"/>
                    <a:pt x="2685" y="3302"/>
                    <a:pt x="3811" y="3302"/>
                  </a:cubicBezTo>
                  <a:cubicBezTo>
                    <a:pt x="5596" y="3302"/>
                    <a:pt x="7058" y="1566"/>
                    <a:pt x="7726" y="612"/>
                  </a:cubicBezTo>
                  <a:cubicBezTo>
                    <a:pt x="7908" y="355"/>
                    <a:pt x="7723" y="1"/>
                    <a:pt x="7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62;p54"/>
            <p:cNvSpPr/>
            <p:nvPr/>
          </p:nvSpPr>
          <p:spPr>
            <a:xfrm>
              <a:off x="1456800" y="4182600"/>
              <a:ext cx="537725" cy="597450"/>
            </a:xfrm>
            <a:custGeom>
              <a:avLst/>
              <a:gdLst/>
              <a:ahLst/>
              <a:cxnLst/>
              <a:rect l="l" t="t" r="r" b="b"/>
              <a:pathLst>
                <a:path w="21509" h="23898" extrusionOk="0">
                  <a:moveTo>
                    <a:pt x="20726" y="0"/>
                  </a:moveTo>
                  <a:cubicBezTo>
                    <a:pt x="20726" y="0"/>
                    <a:pt x="14712" y="7526"/>
                    <a:pt x="7420" y="12862"/>
                  </a:cubicBezTo>
                  <a:cubicBezTo>
                    <a:pt x="1" y="18294"/>
                    <a:pt x="1439" y="23726"/>
                    <a:pt x="7896" y="23894"/>
                  </a:cubicBezTo>
                  <a:cubicBezTo>
                    <a:pt x="7998" y="23896"/>
                    <a:pt x="8101" y="23898"/>
                    <a:pt x="8206" y="23898"/>
                  </a:cubicBezTo>
                  <a:cubicBezTo>
                    <a:pt x="9715" y="23898"/>
                    <a:pt x="11483" y="23620"/>
                    <a:pt x="13464" y="23000"/>
                  </a:cubicBezTo>
                  <a:cubicBezTo>
                    <a:pt x="20746" y="20718"/>
                    <a:pt x="21509" y="11045"/>
                    <a:pt x="21233" y="4995"/>
                  </a:cubicBezTo>
                  <a:cubicBezTo>
                    <a:pt x="21099" y="2077"/>
                    <a:pt x="20726" y="0"/>
                    <a:pt x="207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527;p36"/>
          <p:cNvGrpSpPr/>
          <p:nvPr/>
        </p:nvGrpSpPr>
        <p:grpSpPr>
          <a:xfrm>
            <a:off x="1939715" y="4530360"/>
            <a:ext cx="227209" cy="224565"/>
            <a:chOff x="4691325" y="3590650"/>
            <a:chExt cx="375925" cy="371550"/>
          </a:xfrm>
        </p:grpSpPr>
        <p:sp>
          <p:nvSpPr>
            <p:cNvPr id="197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527;p36"/>
          <p:cNvGrpSpPr/>
          <p:nvPr/>
        </p:nvGrpSpPr>
        <p:grpSpPr>
          <a:xfrm>
            <a:off x="3170128" y="4418077"/>
            <a:ext cx="227209" cy="224565"/>
            <a:chOff x="4691325" y="3590650"/>
            <a:chExt cx="375925" cy="371550"/>
          </a:xfrm>
        </p:grpSpPr>
        <p:sp>
          <p:nvSpPr>
            <p:cNvPr id="201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" name="Google Shape;527;p36"/>
          <p:cNvGrpSpPr/>
          <p:nvPr/>
        </p:nvGrpSpPr>
        <p:grpSpPr>
          <a:xfrm>
            <a:off x="4151563" y="4735926"/>
            <a:ext cx="227209" cy="224565"/>
            <a:chOff x="4691325" y="3590650"/>
            <a:chExt cx="375925" cy="371550"/>
          </a:xfrm>
        </p:grpSpPr>
        <p:sp>
          <p:nvSpPr>
            <p:cNvPr id="205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527;p36"/>
          <p:cNvGrpSpPr/>
          <p:nvPr/>
        </p:nvGrpSpPr>
        <p:grpSpPr>
          <a:xfrm>
            <a:off x="4949512" y="4581022"/>
            <a:ext cx="227209" cy="224565"/>
            <a:chOff x="4691325" y="3590650"/>
            <a:chExt cx="375925" cy="371550"/>
          </a:xfrm>
        </p:grpSpPr>
        <p:sp>
          <p:nvSpPr>
            <p:cNvPr id="209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527;p36"/>
          <p:cNvGrpSpPr/>
          <p:nvPr/>
        </p:nvGrpSpPr>
        <p:grpSpPr>
          <a:xfrm>
            <a:off x="165558" y="1783334"/>
            <a:ext cx="227209" cy="224565"/>
            <a:chOff x="4691325" y="3590650"/>
            <a:chExt cx="375925" cy="371550"/>
          </a:xfrm>
        </p:grpSpPr>
        <p:sp>
          <p:nvSpPr>
            <p:cNvPr id="213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527;p36"/>
          <p:cNvGrpSpPr/>
          <p:nvPr/>
        </p:nvGrpSpPr>
        <p:grpSpPr>
          <a:xfrm>
            <a:off x="6849903" y="4731366"/>
            <a:ext cx="227209" cy="224565"/>
            <a:chOff x="4691325" y="3590650"/>
            <a:chExt cx="375925" cy="371550"/>
          </a:xfrm>
        </p:grpSpPr>
        <p:sp>
          <p:nvSpPr>
            <p:cNvPr id="217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" name="Google Shape;527;p36"/>
          <p:cNvGrpSpPr/>
          <p:nvPr/>
        </p:nvGrpSpPr>
        <p:grpSpPr>
          <a:xfrm>
            <a:off x="8734075" y="576236"/>
            <a:ext cx="227209" cy="224565"/>
            <a:chOff x="4691325" y="3590650"/>
            <a:chExt cx="375925" cy="371550"/>
          </a:xfrm>
        </p:grpSpPr>
        <p:sp>
          <p:nvSpPr>
            <p:cNvPr id="221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" name="Google Shape;527;p36"/>
          <p:cNvGrpSpPr/>
          <p:nvPr/>
        </p:nvGrpSpPr>
        <p:grpSpPr>
          <a:xfrm>
            <a:off x="8688117" y="1904493"/>
            <a:ext cx="227209" cy="224565"/>
            <a:chOff x="4691325" y="3590650"/>
            <a:chExt cx="375925" cy="371550"/>
          </a:xfrm>
        </p:grpSpPr>
        <p:sp>
          <p:nvSpPr>
            <p:cNvPr id="225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" name="Google Shape;527;p36"/>
          <p:cNvGrpSpPr/>
          <p:nvPr/>
        </p:nvGrpSpPr>
        <p:grpSpPr>
          <a:xfrm>
            <a:off x="8179364" y="3528495"/>
            <a:ext cx="227209" cy="224565"/>
            <a:chOff x="4691325" y="3590650"/>
            <a:chExt cx="375925" cy="371550"/>
          </a:xfrm>
        </p:grpSpPr>
        <p:sp>
          <p:nvSpPr>
            <p:cNvPr id="229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" name="Google Shape;527;p36"/>
          <p:cNvGrpSpPr/>
          <p:nvPr/>
        </p:nvGrpSpPr>
        <p:grpSpPr>
          <a:xfrm>
            <a:off x="55542" y="3141444"/>
            <a:ext cx="227209" cy="224565"/>
            <a:chOff x="4691325" y="3590650"/>
            <a:chExt cx="375925" cy="371550"/>
          </a:xfrm>
        </p:grpSpPr>
        <p:sp>
          <p:nvSpPr>
            <p:cNvPr id="233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527;p36"/>
          <p:cNvGrpSpPr/>
          <p:nvPr/>
        </p:nvGrpSpPr>
        <p:grpSpPr>
          <a:xfrm>
            <a:off x="6997979" y="1998178"/>
            <a:ext cx="227209" cy="224565"/>
            <a:chOff x="4691325" y="3590650"/>
            <a:chExt cx="375925" cy="371550"/>
          </a:xfrm>
        </p:grpSpPr>
        <p:sp>
          <p:nvSpPr>
            <p:cNvPr id="237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" name="Google Shape;527;p36"/>
          <p:cNvGrpSpPr/>
          <p:nvPr/>
        </p:nvGrpSpPr>
        <p:grpSpPr>
          <a:xfrm>
            <a:off x="6315370" y="2319752"/>
            <a:ext cx="227209" cy="224565"/>
            <a:chOff x="4691325" y="3590650"/>
            <a:chExt cx="375925" cy="371550"/>
          </a:xfrm>
        </p:grpSpPr>
        <p:sp>
          <p:nvSpPr>
            <p:cNvPr id="241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527;p36"/>
          <p:cNvGrpSpPr/>
          <p:nvPr/>
        </p:nvGrpSpPr>
        <p:grpSpPr>
          <a:xfrm>
            <a:off x="6047449" y="3566681"/>
            <a:ext cx="227209" cy="224565"/>
            <a:chOff x="4691325" y="3590650"/>
            <a:chExt cx="375925" cy="371550"/>
          </a:xfrm>
        </p:grpSpPr>
        <p:sp>
          <p:nvSpPr>
            <p:cNvPr id="245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" name="Google Shape;527;p36"/>
          <p:cNvGrpSpPr/>
          <p:nvPr/>
        </p:nvGrpSpPr>
        <p:grpSpPr>
          <a:xfrm>
            <a:off x="7118326" y="3082483"/>
            <a:ext cx="227209" cy="224565"/>
            <a:chOff x="4691325" y="3590650"/>
            <a:chExt cx="375925" cy="371550"/>
          </a:xfrm>
        </p:grpSpPr>
        <p:sp>
          <p:nvSpPr>
            <p:cNvPr id="249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" name="Google Shape;527;p36"/>
          <p:cNvGrpSpPr/>
          <p:nvPr/>
        </p:nvGrpSpPr>
        <p:grpSpPr>
          <a:xfrm>
            <a:off x="8685343" y="4600431"/>
            <a:ext cx="227209" cy="224565"/>
            <a:chOff x="4691325" y="3590650"/>
            <a:chExt cx="375925" cy="371550"/>
          </a:xfrm>
        </p:grpSpPr>
        <p:sp>
          <p:nvSpPr>
            <p:cNvPr id="253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1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9 0.03889 L 0.01649 0.0392 C 0.01319 0.04383 0.00972 0.04908 0.00659 0.05433 C 0.00538 0.05618 0.00451 0.05865 0.0033 0.06019 C 0.00191 0.06204 0.00017 0.06266 -0.00122 0.0642 C -0.00347 0.06667 -0.00556 0.06945 -0.00782 0.07192 L -0.01441 0.07994 C -0.01545 0.08118 -0.0165 0.08303 -0.01771 0.08396 C -0.02136 0.08612 -0.02118 0.08612 -0.02535 0.08766 C -0.02726 0.08859 -0.029 0.08859 -0.03091 0.08982 C -0.03282 0.09075 -0.03438 0.09291 -0.03629 0.09352 C -0.03802 0.09414 -0.054 0.09723 -0.05504 0.09754 C -0.05938 0.09877 -0.06389 0.1 -0.06823 0.10155 L -0.07483 0.1034 L -0.11007 0.09939 C -0.12101 0.09815 -0.12309 0.10062 -0.13091 0.09352 C -0.13212 0.0926 -0.13316 0.09105 -0.1342 0.08982 L -0.2441 0.09167 C -0.24966 0.09198 -0.25504 0.09599 -0.26059 0.09754 L -0.26719 0.09939 C -0.28282 0.10865 -0.2665 0.09939 -0.27813 0.10525 C -0.27934 0.10587 -0.28038 0.1071 -0.28143 0.10741 C -0.28768 0.10772 -0.29393 0.10741 -0.30018 0.10741 L -0.30226 0.1034 " pathEditMode="relative" rAng="0" ptsTypes="AAAAAAAAAAAAAAAAAAAAAA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7" y="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9 0.07223 L -0.00329 0.07254 C -0.00816 0.07686 -0.01441 0.0784 -0.0177 0.08612 C -0.01875 0.08858 -0.01944 0.09198 -0.021 0.09383 C -0.02291 0.09661 -0.02725 0.09784 -0.02968 0.0997 C -0.03923 0.10679 -0.02968 0.10093 -0.0375 0.10556 C -0.04809 0.11976 -0.0368 0.10587 -0.04513 0.11328 C -0.04704 0.11513 -0.04861 0.11791 -0.05069 0.11914 C -0.05243 0.12037 -0.05434 0.12037 -0.05607 0.1213 C -0.05763 0.12161 -0.05902 0.12254 -0.06059 0.12315 C -0.07031 0.13612 -0.05972 0.12377 -0.06927 0.13087 C -0.08159 0.14013 -0.0625 0.12994 -0.07708 0.13673 C -0.07951 0.13797 -0.08211 0.1392 -0.08472 0.14075 C -0.08698 0.14198 -0.09132 0.14476 -0.09132 0.14507 L -0.21875 0.1426 C -0.22395 0.1426 -0.23003 0.14013 -0.23524 0.13889 C -0.23784 0.13797 -0.24045 0.13735 -0.24288 0.13673 C -0.24513 0.13612 -0.24739 0.1355 -0.24948 0.13488 C -0.26805 0.13056 -0.25156 0.13519 -0.26718 0.13087 C -0.27968 0.12747 -0.26753 0.13056 -0.28472 0.125 C -0.28732 0.12439 -0.28993 0.12377 -0.29236 0.12315 C -0.29427 0.12254 -0.296 0.12161 -0.29791 0.1213 L -0.31111 0.11729 C -0.31284 0.11667 -0.31475 0.11575 -0.31649 0.11544 C -0.32066 0.11451 -0.32465 0.1142 -0.32864 0.11328 C -0.33159 0.11297 -0.33454 0.11204 -0.3375 0.11142 C -0.33923 0.11019 -0.34097 0.10834 -0.34288 0.10741 C -0.34618 0.10618 -0.34948 0.10649 -0.35277 0.10556 C -0.35468 0.10494 -0.35642 0.10433 -0.35833 0.10371 C -0.37691 0.08704 -0.34687 0.11297 -0.36823 0.09784 C -0.37013 0.0963 -0.3717 0.09291 -0.37378 0.09198 C -0.37829 0.08951 -0.38333 0.08951 -0.38802 0.08797 C -0.38993 0.08735 -0.39166 0.08673 -0.39357 0.08612 C -0.39566 0.08519 -0.39791 0.08488 -0.40017 0.08395 C -0.41215 0.07963 -0.39479 0.08457 -0.41111 0.08025 C -0.41371 0.07963 -0.41632 0.07933 -0.41875 0.07809 C -0.42135 0.07716 -0.42378 0.075 -0.42638 0.07439 C -0.43298 0.07284 -0.43958 0.07315 -0.44618 0.07223 C -0.45312 0.07161 -0.45937 0.07037 -0.46597 0.06852 C -0.46788 0.06791 -0.46961 0.06729 -0.47152 0.06667 L -0.54843 0.06852 C -0.55503 0.06883 -0.56163 0.06914 -0.56823 0.07037 C -0.57118 0.07099 -0.57395 0.07408 -0.57708 0.07439 C -0.59062 0.07593 -0.60416 0.07562 -0.6177 0.07624 C -0.62204 0.07686 -0.62656 0.07716 -0.6309 0.07809 C -0.63402 0.07902 -0.63541 0.0821 -0.63854 0.08395 C -0.64027 0.08519 -0.64218 0.08519 -0.64409 0.08612 C -0.64739 0.08735 -0.65069 0.08889 -0.65399 0.08982 C -0.65868 0.09136 -0.67326 0.09321 -0.67708 0.09383 L -0.71666 0.08982 C -0.71996 0.08951 -0.72638 0.08797 -0.72638 0.08828 L -0.72638 0.08797 " pathEditMode="relative" rAng="0" ptsTypes="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63" y="3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82716E-6 L -4.16667E-6 0.0003 C -0.0059 -0.00093 -0.0118 -0.00093 -0.0177 -0.00216 C -0.02066 -0.00278 -0.02343 -0.00525 -0.02638 -0.00587 C -0.03697 -0.00926 -0.0309 -0.00772 -0.04513 -0.00988 C -0.06076 -0.01544 -0.05243 -0.01328 -0.07048 -0.01574 C -0.07222 -0.01698 -0.07395 -0.01883 -0.07586 -0.01976 C -0.07882 -0.02068 -0.08177 -0.02068 -0.08472 -0.02161 C -0.08645 -0.02223 -0.08836 -0.02284 -0.09027 -0.02346 C -0.09201 -0.02439 -0.10138 -0.02871 -0.10451 -0.02932 C -0.10954 -0.03025 -0.11475 -0.03056 -0.11979 -0.03149 C -0.12309 -0.03272 -0.12638 -0.03365 -0.12968 -0.03519 C -0.1309 -0.03581 -0.13194 -0.03704 -0.13298 -0.03704 C -0.15277 -0.03828 -0.17257 -0.03858 -0.19236 -0.0392 C -0.19496 -0.04044 -0.19739 -0.04198 -0.2 -0.04291 C -0.20225 -0.04383 -0.2125 -0.04661 -0.21441 -0.04692 C -0.22066 -0.04846 -0.22673 -0.05062 -0.23298 -0.05093 C -0.26666 -0.05247 -0.30052 -0.05216 -0.3342 -0.05278 L -0.34184 -0.05463 C -0.34479 -0.05556 -0.34774 -0.05556 -0.35069 -0.05679 C -0.35295 -0.05741 -0.35503 -0.05957 -0.35729 -0.0605 C -0.35937 -0.06142 -0.36163 -0.06173 -0.36388 -0.06266 C -0.36562 -0.06297 -0.36736 -0.0642 -0.36927 -0.06451 C -0.37517 -0.06544 -0.38107 -0.06574 -0.3868 -0.06636 C -0.38802 -0.06698 -0.38906 -0.06852 -0.3901 -0.06821 C -0.39843 -0.0676 -0.40711 -0.06574 -0.41545 -0.06266 C -0.41684 -0.06204 -0.4184 -0.06081 -0.41979 -0.0605 C -0.42378 -0.05957 -0.42795 -0.05926 -0.43194 -0.05865 L -0.44079 -0.05463 L -0.44513 -0.05278 C -0.44774 -0.03889 -0.44513 -0.04692 -0.46041 -0.04692 L -0.46041 -0.04661 " pathEditMode="relative" rAng="0" ptsTypes="AAAAAAAAAAAAAAAAAAAAAAAAAAAAAAAA">
                                      <p:cBhvr>
                                        <p:cTn id="1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21" y="-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03 -0.03333 L 0.10503 -0.03303 C 0.10173 -0.03488 0.09844 -0.03611 0.09514 -0.03735 C 0.09288 -0.03796 0.09062 -0.03827 0.08854 -0.0392 C 0.08576 -0.04074 0.08333 -0.04352 0.08073 -0.04506 C 0.07274 -0.05 0.06962 -0.04938 0.06094 -0.05093 C 0.03333 -0.07346 0.06493 -0.05062 0.03576 -0.06266 C -0.00087 -0.07778 0.03871 -0.06945 0.00833 -0.07438 C 0.00538 -0.07654 0.00243 -0.07901 -0.00052 -0.08025 C -0.00347 -0.08148 -0.00642 -0.08148 -0.00938 -0.08241 C -0.01198 -0.08272 -0.01441 -0.08333 -0.01702 -0.08426 C -0.01962 -0.08519 -0.02222 -0.08673 -0.02465 -0.08796 C -0.03004 -0.08796 -0.06024 -0.08796 -0.07309 -0.08426 C -0.07639 -0.08333 -0.07969 -0.08117 -0.08299 -0.08025 C -0.08663 -0.07932 -0.09028 -0.07901 -0.09392 -0.0784 L -0.11372 -0.07438 C -0.11493 -0.07407 -0.12604 -0.06945 -0.12917 -0.06852 C -0.1342 -0.06728 -0.14445 -0.06482 -0.14445 -0.06451 C -0.14896 -0.06204 -0.1533 -0.05988 -0.15764 -0.05679 C -0.15955 -0.05556 -0.16129 -0.05401 -0.1632 -0.05309 C -0.16528 -0.05185 -0.16754 -0.05154 -0.16979 -0.05093 C -0.18125 -0.03735 -0.17101 -0.04691 -0.18403 -0.04136 C -0.18594 -0.04043 -0.18767 -0.03858 -0.18958 -0.03735 C -0.19653 -0.03303 -0.19688 -0.03364 -0.20382 -0.03148 C -0.20868 -0.02593 -0.20729 -0.02654 -0.21476 -0.02377 C -0.2191 -0.02191 -0.22795 -0.01975 -0.22795 -0.01945 C -0.23021 -0.01852 -0.23229 -0.01698 -0.23455 -0.01574 C -0.23681 -0.01482 -0.23924 -0.01543 -0.24115 -0.01389 C -0.24254 -0.01266 -0.24306 -0.00957 -0.24445 -0.00803 C -0.24583 -0.00679 -0.2474 -0.00679 -0.24896 -0.00617 C -0.2566 -0.00216 -0.2467 -0.00556 -0.2599 -0.00216 C -0.26615 0.00154 -0.2625 7.40741E-7 -0.27309 0.00185 L -0.28507 0.0037 C -0.28663 0.00432 -0.28802 0.00525 -0.28958 0.00555 C -0.29202 0.00648 -0.29462 0.00679 -0.29722 0.00772 C -0.29948 0.00833 -0.30156 0.00895 -0.30382 0.00957 C -0.32205 0.00802 -0.32535 0.02037 -0.32795 0.00185 C -0.32813 0.00123 -0.32795 0.00031 -0.32795 -0.00031 L -0.32795 7.40741E-7 " pathEditMode="relative" rAng="0" ptsTypes="AAAAAAAAAAAAAAAAAAAAAAAAAAAAAAAAAAAAAAA">
                                      <p:cBhvr>
                                        <p:cTn id="1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67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55 -0.06327 L -0.10955 -0.06296 C -0.11337 -0.05987 -0.11684 -0.05648 -0.12066 -0.05339 C -0.1217 -0.05247 -0.12274 -0.05154 -0.12396 -0.05154 C -0.12969 -0.05031 -0.13559 -0.05031 -0.14149 -0.04938 C -0.14306 -0.04815 -0.14427 -0.04599 -0.14583 -0.04568 C -0.16528 -0.04197 -0.18611 -0.04444 -0.20521 -0.04568 C -0.20938 -0.04629 -0.21337 -0.04599 -0.21736 -0.04753 C -0.21858 -0.04815 -0.21945 -0.05031 -0.22066 -0.05154 C -0.22292 -0.05339 -0.22743 -0.05463 -0.22952 -0.05524 C -0.23524 -0.06234 -0.23073 -0.05802 -0.24045 -0.06111 C -0.24202 -0.06173 -0.2434 -0.06234 -0.24479 -0.06327 C -0.24601 -0.06358 -0.24705 -0.06481 -0.24809 -0.06512 C -0.25243 -0.06666 -0.25695 -0.06728 -0.26129 -0.06913 L -0.27118 -0.07284 C -0.27274 -0.07345 -0.27413 -0.07376 -0.2757 -0.075 C -0.29028 -0.08457 -0.26858 -0.07315 -0.28559 -0.08055 C -0.28663 -0.08117 -0.28768 -0.08241 -0.28889 -0.08271 C -0.29288 -0.08302 -0.29688 -0.08271 -0.30087 -0.08271 L -0.30191 -0.08271 " pathEditMode="relative" rAng="0" ptsTypes="AAAAAAAAAAAAAAAAAAAA">
                                      <p:cBhvr>
                                        <p:cTn id="2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18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7284E-6 L 1.11111E-6 0.00031 C -0.00382 0.0037 -0.00729 0.00833 -0.01111 0.01173 C -0.01372 0.01389 -0.02587 0.02315 -0.0309 0.02531 C -0.03299 0.02623 -0.03524 0.02654 -0.0375 0.02716 C -0.0408 0.02839 -0.0441 0.02994 -0.0474 0.03117 C -0.04983 0.0321 -0.05243 0.03241 -0.05504 0.03302 C -0.0566 0.03364 -0.05799 0.03457 -0.05938 0.03518 C -0.06163 0.0358 -0.06389 0.03642 -0.06597 0.03704 C -0.06788 0.03827 -0.06962 0.03981 -0.07153 0.04105 C -0.07517 0.0429 -0.08281 0.04413 -0.08576 0.04475 C -0.08767 0.04599 -0.08941 0.04784 -0.09132 0.04876 C -0.09792 0.05123 -0.12309 0.05247 -0.12431 0.05278 L -0.20886 0.05062 C -0.21215 0.05062 -0.21545 0.04938 -0.21875 0.04876 C -0.24445 0.04321 -0.20938 0.05031 -0.2375 0.04475 C -0.2408 0.0429 -0.24392 0.04043 -0.2474 0.03889 C -0.25139 0.03734 -0.2684 0.03518 -0.27031 0.03518 C -0.29497 0.02562 -0.27674 0.03117 -0.30451 0.02716 C -0.31007 0.02654 -0.32309 0.02253 -0.32761 0.02129 C -0.33038 0.02068 -0.33333 0.02006 -0.33629 0.01944 C -0.33958 0.01883 -0.34288 0.01821 -0.34618 0.01759 C -0.38785 0.00648 -0.32795 0.02222 -0.37031 0.00586 C -0.37465 0.00401 -0.37917 0.00432 -0.38351 0.0037 C -0.40764 -0.00525 -0.3974 -0.00247 -0.41441 -0.00587 C -0.41719 -0.00803 -0.42014 -0.00988 -0.42309 -0.01173 C -0.42639 -0.01389 -0.42969 -0.01543 -0.43299 -0.01759 C -0.43559 -0.01945 -0.43802 -0.02192 -0.44063 -0.02346 C -0.44392 -0.02531 -0.4474 -0.02562 -0.45052 -0.02747 C -0.4533 -0.02901 -0.45556 -0.03179 -0.45833 -0.03334 C -0.46007 -0.03426 -0.46198 -0.03457 -0.46372 -0.03519 C -0.46701 -0.03642 -0.47049 -0.03735 -0.47361 -0.0392 C -0.49063 -0.04846 -0.47222 -0.04259 -0.48906 -0.04692 C -0.49132 -0.04877 -0.49323 -0.05154 -0.49566 -0.05278 C -0.5 -0.05525 -0.50451 -0.05679 -0.50886 -0.05864 C -0.51024 -0.05926 -0.51181 -0.05988 -0.5132 -0.0605 C -0.51424 -0.06111 -0.51545 -0.06204 -0.51649 -0.06266 C -0.5184 -0.06327 -0.52014 -0.06358 -0.52205 -0.06451 C -0.52309 -0.06513 -0.52413 -0.06605 -0.52535 -0.06636 C -0.52708 -0.06729 -0.52899 -0.06759 -0.53073 -0.06852 C -0.53299 -0.06945 -0.53507 -0.0713 -0.53733 -0.07222 C -0.53889 -0.07284 -0.54028 -0.07346 -0.54184 -0.07438 C -0.54288 -0.07469 -0.54392 -0.07624 -0.54514 -0.07624 C -0.55642 -0.07747 -0.56771 -0.07747 -0.57917 -0.07809 C -0.59097 -0.08519 -0.58108 -0.08025 -0.59774 -0.08395 C -0.59965 -0.08457 -0.60139 -0.0858 -0.6033 -0.08611 C -0.61458 -0.08704 -0.62604 -0.08704 -0.63733 -0.08796 C -0.64479 -0.08858 -0.65208 -0.0892 -0.65938 -0.08982 C -0.66649 -0.09414 -0.66146 -0.09198 -0.67465 -0.09198 L -0.67465 -0.09167 " pathEditMode="relative" rAng="0" ptsTypes="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33" y="-2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6"/>
          <p:cNvSpPr/>
          <p:nvPr/>
        </p:nvSpPr>
        <p:spPr>
          <a:xfrm>
            <a:off x="1929719" y="203712"/>
            <a:ext cx="392165" cy="386997"/>
          </a:xfrm>
          <a:custGeom>
            <a:avLst/>
            <a:gdLst/>
            <a:ahLst/>
            <a:cxnLst/>
            <a:rect l="l" t="t" r="r" b="b"/>
            <a:pathLst>
              <a:path w="25954" h="25612" extrusionOk="0">
                <a:moveTo>
                  <a:pt x="12828" y="0"/>
                </a:moveTo>
                <a:lnTo>
                  <a:pt x="12828" y="0"/>
                </a:lnTo>
                <a:cubicBezTo>
                  <a:pt x="10827" y="279"/>
                  <a:pt x="8921" y="1027"/>
                  <a:pt x="7265" y="2184"/>
                </a:cubicBezTo>
                <a:cubicBezTo>
                  <a:pt x="1434" y="6247"/>
                  <a:pt x="0" y="14267"/>
                  <a:pt x="4063" y="20098"/>
                </a:cubicBezTo>
                <a:cubicBezTo>
                  <a:pt x="6564" y="23688"/>
                  <a:pt x="10566" y="25611"/>
                  <a:pt x="14633" y="25611"/>
                </a:cubicBezTo>
                <a:cubicBezTo>
                  <a:pt x="17172" y="25611"/>
                  <a:pt x="19736" y="24862"/>
                  <a:pt x="21977" y="23301"/>
                </a:cubicBezTo>
                <a:cubicBezTo>
                  <a:pt x="23635" y="22147"/>
                  <a:pt x="24998" y="20618"/>
                  <a:pt x="25953" y="18839"/>
                </a:cubicBezTo>
                <a:lnTo>
                  <a:pt x="25953" y="18839"/>
                </a:lnTo>
                <a:cubicBezTo>
                  <a:pt x="25360" y="18922"/>
                  <a:pt x="24764" y="18963"/>
                  <a:pt x="24170" y="18963"/>
                </a:cubicBezTo>
                <a:cubicBezTo>
                  <a:pt x="20104" y="18963"/>
                  <a:pt x="16102" y="17042"/>
                  <a:pt x="13601" y="13452"/>
                </a:cubicBezTo>
                <a:cubicBezTo>
                  <a:pt x="10735" y="9339"/>
                  <a:pt x="10608" y="4135"/>
                  <a:pt x="12828" y="0"/>
                </a:cubicBezTo>
                <a:close/>
              </a:path>
            </a:pathLst>
          </a:custGeom>
          <a:solidFill>
            <a:srgbClr val="82E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6"/>
          <p:cNvSpPr/>
          <p:nvPr/>
        </p:nvSpPr>
        <p:spPr>
          <a:xfrm>
            <a:off x="1967435" y="246022"/>
            <a:ext cx="305343" cy="317008"/>
          </a:xfrm>
          <a:custGeom>
            <a:avLst/>
            <a:gdLst/>
            <a:ahLst/>
            <a:cxnLst/>
            <a:rect l="l" t="t" r="r" b="b"/>
            <a:pathLst>
              <a:path w="20208" h="20980" extrusionOk="0">
                <a:moveTo>
                  <a:pt x="7741" y="0"/>
                </a:moveTo>
                <a:lnTo>
                  <a:pt x="7741" y="0"/>
                </a:lnTo>
                <a:cubicBezTo>
                  <a:pt x="7213" y="256"/>
                  <a:pt x="6706" y="552"/>
                  <a:pt x="6224" y="888"/>
                </a:cubicBezTo>
                <a:cubicBezTo>
                  <a:pt x="1231" y="4366"/>
                  <a:pt x="0" y="11258"/>
                  <a:pt x="3478" y="16251"/>
                </a:cubicBezTo>
                <a:cubicBezTo>
                  <a:pt x="5546" y="19214"/>
                  <a:pt x="8932" y="20980"/>
                  <a:pt x="12544" y="20980"/>
                </a:cubicBezTo>
                <a:cubicBezTo>
                  <a:pt x="14802" y="20980"/>
                  <a:pt x="16979" y="20294"/>
                  <a:pt x="18840" y="18998"/>
                </a:cubicBezTo>
                <a:cubicBezTo>
                  <a:pt x="19325" y="18661"/>
                  <a:pt x="19782" y="18285"/>
                  <a:pt x="20207" y="17876"/>
                </a:cubicBezTo>
                <a:cubicBezTo>
                  <a:pt x="16115" y="17352"/>
                  <a:pt x="12395" y="15126"/>
                  <a:pt x="10010" y="11701"/>
                </a:cubicBezTo>
                <a:cubicBezTo>
                  <a:pt x="7589" y="8228"/>
                  <a:pt x="6814" y="3989"/>
                  <a:pt x="7741" y="0"/>
                </a:cubicBezTo>
                <a:close/>
              </a:path>
            </a:pathLst>
          </a:custGeom>
          <a:solidFill>
            <a:srgbClr val="8190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6"/>
          <p:cNvSpPr/>
          <p:nvPr/>
        </p:nvSpPr>
        <p:spPr>
          <a:xfrm>
            <a:off x="1961270" y="246022"/>
            <a:ext cx="305343" cy="317008"/>
          </a:xfrm>
          <a:custGeom>
            <a:avLst/>
            <a:gdLst/>
            <a:ahLst/>
            <a:cxnLst/>
            <a:rect l="l" t="t" r="r" b="b"/>
            <a:pathLst>
              <a:path w="20208" h="20980" extrusionOk="0">
                <a:moveTo>
                  <a:pt x="7742" y="0"/>
                </a:moveTo>
                <a:lnTo>
                  <a:pt x="7742" y="0"/>
                </a:lnTo>
                <a:cubicBezTo>
                  <a:pt x="7213" y="256"/>
                  <a:pt x="6706" y="552"/>
                  <a:pt x="6226" y="888"/>
                </a:cubicBezTo>
                <a:cubicBezTo>
                  <a:pt x="1233" y="4366"/>
                  <a:pt x="1" y="11258"/>
                  <a:pt x="3480" y="16251"/>
                </a:cubicBezTo>
                <a:cubicBezTo>
                  <a:pt x="5547" y="19214"/>
                  <a:pt x="8932" y="20980"/>
                  <a:pt x="12546" y="20980"/>
                </a:cubicBezTo>
                <a:cubicBezTo>
                  <a:pt x="14804" y="20980"/>
                  <a:pt x="16981" y="20294"/>
                  <a:pt x="18842" y="18998"/>
                </a:cubicBezTo>
                <a:cubicBezTo>
                  <a:pt x="19326" y="18661"/>
                  <a:pt x="19783" y="18285"/>
                  <a:pt x="20208" y="17876"/>
                </a:cubicBezTo>
                <a:cubicBezTo>
                  <a:pt x="16117" y="17352"/>
                  <a:pt x="12397" y="15126"/>
                  <a:pt x="10010" y="11701"/>
                </a:cubicBezTo>
                <a:cubicBezTo>
                  <a:pt x="7590" y="8228"/>
                  <a:pt x="6814" y="3989"/>
                  <a:pt x="77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6"/>
          <p:cNvSpPr/>
          <p:nvPr/>
        </p:nvSpPr>
        <p:spPr>
          <a:xfrm>
            <a:off x="8013760" y="233249"/>
            <a:ext cx="474802" cy="488718"/>
          </a:xfrm>
          <a:custGeom>
            <a:avLst/>
            <a:gdLst/>
            <a:ahLst/>
            <a:cxnLst/>
            <a:rect l="l" t="t" r="r" b="b"/>
            <a:pathLst>
              <a:path w="31423" h="32344" extrusionOk="0">
                <a:moveTo>
                  <a:pt x="18470" y="1"/>
                </a:moveTo>
                <a:cubicBezTo>
                  <a:pt x="12526" y="1"/>
                  <a:pt x="6806" y="3290"/>
                  <a:pt x="3979" y="8972"/>
                </a:cubicBezTo>
                <a:cubicBezTo>
                  <a:pt x="1" y="16969"/>
                  <a:pt x="3259" y="26675"/>
                  <a:pt x="11255" y="30653"/>
                </a:cubicBezTo>
                <a:cubicBezTo>
                  <a:pt x="13486" y="31766"/>
                  <a:pt x="15942" y="32344"/>
                  <a:pt x="18433" y="32344"/>
                </a:cubicBezTo>
                <a:cubicBezTo>
                  <a:pt x="18479" y="32344"/>
                  <a:pt x="18526" y="32343"/>
                  <a:pt x="18572" y="32343"/>
                </a:cubicBezTo>
                <a:cubicBezTo>
                  <a:pt x="15052" y="27612"/>
                  <a:pt x="14253" y="21121"/>
                  <a:pt x="17059" y="15479"/>
                </a:cubicBezTo>
                <a:cubicBezTo>
                  <a:pt x="19866" y="9839"/>
                  <a:pt x="25524" y="6560"/>
                  <a:pt x="31422" y="6513"/>
                </a:cubicBezTo>
                <a:cubicBezTo>
                  <a:pt x="29909" y="4475"/>
                  <a:pt x="27934" y="2825"/>
                  <a:pt x="25660" y="1697"/>
                </a:cubicBezTo>
                <a:cubicBezTo>
                  <a:pt x="23346" y="546"/>
                  <a:pt x="20890" y="1"/>
                  <a:pt x="18470" y="1"/>
                </a:cubicBezTo>
                <a:close/>
              </a:path>
            </a:pathLst>
          </a:custGeom>
          <a:solidFill>
            <a:srgbClr val="82E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6"/>
          <p:cNvSpPr/>
          <p:nvPr/>
        </p:nvSpPr>
        <p:spPr>
          <a:xfrm>
            <a:off x="8082242" y="268140"/>
            <a:ext cx="340111" cy="409662"/>
          </a:xfrm>
          <a:custGeom>
            <a:avLst/>
            <a:gdLst/>
            <a:ahLst/>
            <a:cxnLst/>
            <a:rect l="l" t="t" r="r" b="b"/>
            <a:pathLst>
              <a:path w="22509" h="27112" extrusionOk="0">
                <a:moveTo>
                  <a:pt x="14459" y="0"/>
                </a:moveTo>
                <a:cubicBezTo>
                  <a:pt x="9359" y="0"/>
                  <a:pt x="4443" y="2822"/>
                  <a:pt x="2021" y="7690"/>
                </a:cubicBezTo>
                <a:cubicBezTo>
                  <a:pt x="1" y="11751"/>
                  <a:pt x="97" y="16551"/>
                  <a:pt x="2277" y="20536"/>
                </a:cubicBezTo>
                <a:cubicBezTo>
                  <a:pt x="3639" y="23026"/>
                  <a:pt x="5707" y="25013"/>
                  <a:pt x="8261" y="26283"/>
                </a:cubicBezTo>
                <a:cubicBezTo>
                  <a:pt x="8924" y="26613"/>
                  <a:pt x="9612" y="26891"/>
                  <a:pt x="10320" y="27111"/>
                </a:cubicBezTo>
                <a:cubicBezTo>
                  <a:pt x="8430" y="22286"/>
                  <a:pt x="8640" y="16842"/>
                  <a:pt x="10977" y="12145"/>
                </a:cubicBezTo>
                <a:cubicBezTo>
                  <a:pt x="13346" y="7382"/>
                  <a:pt x="17550" y="3970"/>
                  <a:pt x="22508" y="2585"/>
                </a:cubicBezTo>
                <a:cubicBezTo>
                  <a:pt x="21907" y="2158"/>
                  <a:pt x="21274" y="1778"/>
                  <a:pt x="20614" y="1451"/>
                </a:cubicBezTo>
                <a:cubicBezTo>
                  <a:pt x="18635" y="466"/>
                  <a:pt x="16532" y="0"/>
                  <a:pt x="14459" y="0"/>
                </a:cubicBezTo>
                <a:close/>
              </a:path>
            </a:pathLst>
          </a:custGeom>
          <a:solidFill>
            <a:srgbClr val="8190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36"/>
          <p:cNvSpPr/>
          <p:nvPr/>
        </p:nvSpPr>
        <p:spPr>
          <a:xfrm>
            <a:off x="8074520" y="268140"/>
            <a:ext cx="340081" cy="409662"/>
          </a:xfrm>
          <a:custGeom>
            <a:avLst/>
            <a:gdLst/>
            <a:ahLst/>
            <a:cxnLst/>
            <a:rect l="l" t="t" r="r" b="b"/>
            <a:pathLst>
              <a:path w="22507" h="27112" extrusionOk="0">
                <a:moveTo>
                  <a:pt x="14459" y="0"/>
                </a:moveTo>
                <a:cubicBezTo>
                  <a:pt x="9358" y="0"/>
                  <a:pt x="4442" y="2822"/>
                  <a:pt x="2021" y="7690"/>
                </a:cubicBezTo>
                <a:cubicBezTo>
                  <a:pt x="1" y="11749"/>
                  <a:pt x="97" y="16551"/>
                  <a:pt x="2276" y="20536"/>
                </a:cubicBezTo>
                <a:cubicBezTo>
                  <a:pt x="3639" y="23026"/>
                  <a:pt x="5707" y="25013"/>
                  <a:pt x="8259" y="26283"/>
                </a:cubicBezTo>
                <a:cubicBezTo>
                  <a:pt x="8923" y="26613"/>
                  <a:pt x="9611" y="26891"/>
                  <a:pt x="10320" y="27111"/>
                </a:cubicBezTo>
                <a:cubicBezTo>
                  <a:pt x="8430" y="22284"/>
                  <a:pt x="8640" y="16841"/>
                  <a:pt x="10977" y="12145"/>
                </a:cubicBezTo>
                <a:cubicBezTo>
                  <a:pt x="13345" y="7381"/>
                  <a:pt x="17550" y="3970"/>
                  <a:pt x="22507" y="2585"/>
                </a:cubicBezTo>
                <a:cubicBezTo>
                  <a:pt x="21906" y="2158"/>
                  <a:pt x="21274" y="1778"/>
                  <a:pt x="20614" y="1451"/>
                </a:cubicBezTo>
                <a:cubicBezTo>
                  <a:pt x="18635" y="466"/>
                  <a:pt x="16532" y="0"/>
                  <a:pt x="1445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36"/>
          <p:cNvSpPr/>
          <p:nvPr/>
        </p:nvSpPr>
        <p:spPr>
          <a:xfrm>
            <a:off x="8013605" y="233211"/>
            <a:ext cx="474802" cy="488718"/>
          </a:xfrm>
          <a:custGeom>
            <a:avLst/>
            <a:gdLst/>
            <a:ahLst/>
            <a:cxnLst/>
            <a:rect l="l" t="t" r="r" b="b"/>
            <a:pathLst>
              <a:path w="31423" h="32344" extrusionOk="0">
                <a:moveTo>
                  <a:pt x="18470" y="1"/>
                </a:moveTo>
                <a:cubicBezTo>
                  <a:pt x="12526" y="1"/>
                  <a:pt x="6806" y="3290"/>
                  <a:pt x="3979" y="8972"/>
                </a:cubicBezTo>
                <a:cubicBezTo>
                  <a:pt x="1" y="16969"/>
                  <a:pt x="3259" y="26675"/>
                  <a:pt x="11255" y="30653"/>
                </a:cubicBezTo>
                <a:cubicBezTo>
                  <a:pt x="13486" y="31766"/>
                  <a:pt x="15942" y="32344"/>
                  <a:pt x="18433" y="32344"/>
                </a:cubicBezTo>
                <a:cubicBezTo>
                  <a:pt x="18479" y="32344"/>
                  <a:pt x="18526" y="32343"/>
                  <a:pt x="18572" y="32343"/>
                </a:cubicBezTo>
                <a:cubicBezTo>
                  <a:pt x="15052" y="27612"/>
                  <a:pt x="14253" y="21121"/>
                  <a:pt x="17059" y="15479"/>
                </a:cubicBezTo>
                <a:cubicBezTo>
                  <a:pt x="19866" y="9839"/>
                  <a:pt x="25524" y="6560"/>
                  <a:pt x="31422" y="6513"/>
                </a:cubicBezTo>
                <a:cubicBezTo>
                  <a:pt x="29909" y="4475"/>
                  <a:pt x="27934" y="2825"/>
                  <a:pt x="25660" y="1697"/>
                </a:cubicBezTo>
                <a:cubicBezTo>
                  <a:pt x="23346" y="546"/>
                  <a:pt x="20890" y="1"/>
                  <a:pt x="184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4" name="Google Shape;514;p36"/>
          <p:cNvGrpSpPr/>
          <p:nvPr/>
        </p:nvGrpSpPr>
        <p:grpSpPr>
          <a:xfrm>
            <a:off x="4825970" y="429031"/>
            <a:ext cx="227209" cy="224565"/>
            <a:chOff x="4691325" y="3590650"/>
            <a:chExt cx="375925" cy="371550"/>
          </a:xfrm>
        </p:grpSpPr>
        <p:sp>
          <p:nvSpPr>
            <p:cNvPr id="516" name="Google Shape;516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9" name="Google Shape;519;p36"/>
          <p:cNvSpPr/>
          <p:nvPr/>
        </p:nvSpPr>
        <p:spPr>
          <a:xfrm>
            <a:off x="8612551" y="371225"/>
            <a:ext cx="162599" cy="139163"/>
          </a:xfrm>
          <a:custGeom>
            <a:avLst/>
            <a:gdLst/>
            <a:ahLst/>
            <a:cxnLst/>
            <a:rect l="l" t="t" r="r" b="b"/>
            <a:pathLst>
              <a:path w="10761" h="9210" extrusionOk="0">
                <a:moveTo>
                  <a:pt x="8641" y="0"/>
                </a:moveTo>
                <a:cubicBezTo>
                  <a:pt x="8505" y="0"/>
                  <a:pt x="8368" y="18"/>
                  <a:pt x="8234" y="56"/>
                </a:cubicBezTo>
                <a:cubicBezTo>
                  <a:pt x="8038" y="112"/>
                  <a:pt x="7848" y="188"/>
                  <a:pt x="7669" y="282"/>
                </a:cubicBezTo>
                <a:cubicBezTo>
                  <a:pt x="7245" y="515"/>
                  <a:pt x="6966" y="865"/>
                  <a:pt x="6706" y="1464"/>
                </a:cubicBezTo>
                <a:cubicBezTo>
                  <a:pt x="6642" y="1610"/>
                  <a:pt x="6607" y="1768"/>
                  <a:pt x="6603" y="1929"/>
                </a:cubicBezTo>
                <a:lnTo>
                  <a:pt x="6521" y="5040"/>
                </a:lnTo>
                <a:lnTo>
                  <a:pt x="6046" y="4880"/>
                </a:lnTo>
                <a:lnTo>
                  <a:pt x="5916" y="5539"/>
                </a:lnTo>
                <a:lnTo>
                  <a:pt x="3104" y="3843"/>
                </a:lnTo>
                <a:cubicBezTo>
                  <a:pt x="2970" y="3763"/>
                  <a:pt x="2821" y="3708"/>
                  <a:pt x="2665" y="3683"/>
                </a:cubicBezTo>
                <a:cubicBezTo>
                  <a:pt x="2436" y="3646"/>
                  <a:pt x="2241" y="3630"/>
                  <a:pt x="2070" y="3630"/>
                </a:cubicBezTo>
                <a:cubicBezTo>
                  <a:pt x="1630" y="3630"/>
                  <a:pt x="1360" y="3736"/>
                  <a:pt x="1136" y="3858"/>
                </a:cubicBezTo>
                <a:cubicBezTo>
                  <a:pt x="957" y="3962"/>
                  <a:pt x="789" y="4083"/>
                  <a:pt x="636" y="4220"/>
                </a:cubicBezTo>
                <a:cubicBezTo>
                  <a:pt x="550" y="4298"/>
                  <a:pt x="474" y="4385"/>
                  <a:pt x="410" y="4480"/>
                </a:cubicBezTo>
                <a:cubicBezTo>
                  <a:pt x="69" y="4978"/>
                  <a:pt x="1" y="5735"/>
                  <a:pt x="239" y="6363"/>
                </a:cubicBezTo>
                <a:cubicBezTo>
                  <a:pt x="430" y="6862"/>
                  <a:pt x="1203" y="7562"/>
                  <a:pt x="2804" y="8029"/>
                </a:cubicBezTo>
                <a:cubicBezTo>
                  <a:pt x="4340" y="8478"/>
                  <a:pt x="6673" y="8935"/>
                  <a:pt x="8316" y="9210"/>
                </a:cubicBezTo>
                <a:cubicBezTo>
                  <a:pt x="8969" y="7677"/>
                  <a:pt x="9841" y="5466"/>
                  <a:pt x="10292" y="3930"/>
                </a:cubicBezTo>
                <a:cubicBezTo>
                  <a:pt x="10761" y="2330"/>
                  <a:pt x="10587" y="1300"/>
                  <a:pt x="10269" y="871"/>
                </a:cubicBezTo>
                <a:cubicBezTo>
                  <a:pt x="9919" y="399"/>
                  <a:pt x="9286" y="0"/>
                  <a:pt x="8641" y="0"/>
                </a:cubicBezTo>
                <a:close/>
              </a:path>
            </a:pathLst>
          </a:custGeom>
          <a:solidFill>
            <a:srgbClr val="52AD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6"/>
          <p:cNvSpPr/>
          <p:nvPr/>
        </p:nvSpPr>
        <p:spPr>
          <a:xfrm>
            <a:off x="8604829" y="371225"/>
            <a:ext cx="162599" cy="139148"/>
          </a:xfrm>
          <a:custGeom>
            <a:avLst/>
            <a:gdLst/>
            <a:ahLst/>
            <a:cxnLst/>
            <a:rect l="l" t="t" r="r" b="b"/>
            <a:pathLst>
              <a:path w="10761" h="9209" extrusionOk="0">
                <a:moveTo>
                  <a:pt x="8640" y="0"/>
                </a:moveTo>
                <a:cubicBezTo>
                  <a:pt x="8505" y="0"/>
                  <a:pt x="8368" y="18"/>
                  <a:pt x="8234" y="56"/>
                </a:cubicBezTo>
                <a:cubicBezTo>
                  <a:pt x="8038" y="112"/>
                  <a:pt x="7848" y="188"/>
                  <a:pt x="7669" y="282"/>
                </a:cubicBezTo>
                <a:cubicBezTo>
                  <a:pt x="7245" y="515"/>
                  <a:pt x="6966" y="865"/>
                  <a:pt x="6706" y="1464"/>
                </a:cubicBezTo>
                <a:cubicBezTo>
                  <a:pt x="6642" y="1612"/>
                  <a:pt x="6607" y="1768"/>
                  <a:pt x="6602" y="1929"/>
                </a:cubicBezTo>
                <a:lnTo>
                  <a:pt x="6521" y="5040"/>
                </a:lnTo>
                <a:lnTo>
                  <a:pt x="6046" y="4880"/>
                </a:lnTo>
                <a:lnTo>
                  <a:pt x="5916" y="5539"/>
                </a:lnTo>
                <a:lnTo>
                  <a:pt x="3104" y="3843"/>
                </a:lnTo>
                <a:cubicBezTo>
                  <a:pt x="2968" y="3762"/>
                  <a:pt x="2819" y="3708"/>
                  <a:pt x="2665" y="3683"/>
                </a:cubicBezTo>
                <a:cubicBezTo>
                  <a:pt x="2436" y="3646"/>
                  <a:pt x="2240" y="3630"/>
                  <a:pt x="2070" y="3630"/>
                </a:cubicBezTo>
                <a:cubicBezTo>
                  <a:pt x="1630" y="3630"/>
                  <a:pt x="1360" y="3736"/>
                  <a:pt x="1135" y="3858"/>
                </a:cubicBezTo>
                <a:cubicBezTo>
                  <a:pt x="956" y="3962"/>
                  <a:pt x="789" y="4083"/>
                  <a:pt x="634" y="4220"/>
                </a:cubicBezTo>
                <a:cubicBezTo>
                  <a:pt x="550" y="4296"/>
                  <a:pt x="474" y="4384"/>
                  <a:pt x="409" y="4480"/>
                </a:cubicBezTo>
                <a:cubicBezTo>
                  <a:pt x="69" y="4978"/>
                  <a:pt x="1" y="5735"/>
                  <a:pt x="239" y="6363"/>
                </a:cubicBezTo>
                <a:cubicBezTo>
                  <a:pt x="428" y="6862"/>
                  <a:pt x="1203" y="7562"/>
                  <a:pt x="2802" y="8029"/>
                </a:cubicBezTo>
                <a:cubicBezTo>
                  <a:pt x="4340" y="8478"/>
                  <a:pt x="6672" y="8935"/>
                  <a:pt x="8314" y="9208"/>
                </a:cubicBezTo>
                <a:cubicBezTo>
                  <a:pt x="8968" y="7677"/>
                  <a:pt x="9840" y="5466"/>
                  <a:pt x="10292" y="3928"/>
                </a:cubicBezTo>
                <a:cubicBezTo>
                  <a:pt x="10761" y="2330"/>
                  <a:pt x="10587" y="1300"/>
                  <a:pt x="10267" y="871"/>
                </a:cubicBezTo>
                <a:cubicBezTo>
                  <a:pt x="9917" y="399"/>
                  <a:pt x="9286" y="0"/>
                  <a:pt x="86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36"/>
          <p:cNvSpPr/>
          <p:nvPr/>
        </p:nvSpPr>
        <p:spPr>
          <a:xfrm>
            <a:off x="8566888" y="336382"/>
            <a:ext cx="237076" cy="211812"/>
          </a:xfrm>
          <a:custGeom>
            <a:avLst/>
            <a:gdLst/>
            <a:ahLst/>
            <a:cxnLst/>
            <a:rect l="l" t="t" r="r" b="b"/>
            <a:pathLst>
              <a:path w="15690" h="14018" extrusionOk="0">
                <a:moveTo>
                  <a:pt x="11135" y="0"/>
                </a:moveTo>
                <a:cubicBezTo>
                  <a:pt x="10792" y="0"/>
                  <a:pt x="10446" y="46"/>
                  <a:pt x="10102" y="143"/>
                </a:cubicBezTo>
                <a:cubicBezTo>
                  <a:pt x="9743" y="246"/>
                  <a:pt x="9396" y="386"/>
                  <a:pt x="9068" y="563"/>
                </a:cubicBezTo>
                <a:cubicBezTo>
                  <a:pt x="8186" y="1046"/>
                  <a:pt x="7557" y="1773"/>
                  <a:pt x="7092" y="2854"/>
                </a:cubicBezTo>
                <a:cubicBezTo>
                  <a:pt x="6910" y="3270"/>
                  <a:pt x="6811" y="3717"/>
                  <a:pt x="6799" y="4170"/>
                </a:cubicBezTo>
                <a:cubicBezTo>
                  <a:pt x="6797" y="4170"/>
                  <a:pt x="6795" y="4169"/>
                  <a:pt x="6792" y="4169"/>
                </a:cubicBezTo>
                <a:lnTo>
                  <a:pt x="6792" y="4175"/>
                </a:lnTo>
                <a:cubicBezTo>
                  <a:pt x="6404" y="3941"/>
                  <a:pt x="5974" y="3783"/>
                  <a:pt x="5526" y="3712"/>
                </a:cubicBezTo>
                <a:cubicBezTo>
                  <a:pt x="5191" y="3657"/>
                  <a:pt x="4874" y="3629"/>
                  <a:pt x="4571" y="3629"/>
                </a:cubicBezTo>
                <a:cubicBezTo>
                  <a:pt x="3821" y="3629"/>
                  <a:pt x="3158" y="3798"/>
                  <a:pt x="2530" y="4141"/>
                </a:cubicBezTo>
                <a:cubicBezTo>
                  <a:pt x="2204" y="4324"/>
                  <a:pt x="1899" y="4540"/>
                  <a:pt x="1620" y="4788"/>
                </a:cubicBezTo>
                <a:cubicBezTo>
                  <a:pt x="271" y="5983"/>
                  <a:pt x="0" y="7949"/>
                  <a:pt x="585" y="9485"/>
                </a:cubicBezTo>
                <a:cubicBezTo>
                  <a:pt x="1037" y="10674"/>
                  <a:pt x="2299" y="11856"/>
                  <a:pt x="4655" y="12544"/>
                </a:cubicBezTo>
                <a:cubicBezTo>
                  <a:pt x="6839" y="13180"/>
                  <a:pt x="10455" y="13825"/>
                  <a:pt x="11945" y="14010"/>
                </a:cubicBezTo>
                <a:lnTo>
                  <a:pt x="12185" y="14017"/>
                </a:lnTo>
                <a:lnTo>
                  <a:pt x="12309" y="13811"/>
                </a:lnTo>
                <a:cubicBezTo>
                  <a:pt x="12956" y="12456"/>
                  <a:pt x="14361" y="9062"/>
                  <a:pt x="15001" y="6880"/>
                </a:cubicBezTo>
                <a:cubicBezTo>
                  <a:pt x="15690" y="4525"/>
                  <a:pt x="15374" y="2825"/>
                  <a:pt x="14616" y="1803"/>
                </a:cubicBezTo>
                <a:cubicBezTo>
                  <a:pt x="13832" y="744"/>
                  <a:pt x="12518" y="0"/>
                  <a:pt x="111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7" name="Google Shape;527;p36"/>
          <p:cNvGrpSpPr/>
          <p:nvPr/>
        </p:nvGrpSpPr>
        <p:grpSpPr>
          <a:xfrm>
            <a:off x="512849" y="366146"/>
            <a:ext cx="227209" cy="224565"/>
            <a:chOff x="4691325" y="3590650"/>
            <a:chExt cx="375925" cy="371550"/>
          </a:xfrm>
        </p:grpSpPr>
        <p:sp>
          <p:nvSpPr>
            <p:cNvPr id="529" name="Google Shape;529;p36"/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8190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6"/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6"/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1437;p54"/>
          <p:cNvGrpSpPr/>
          <p:nvPr/>
        </p:nvGrpSpPr>
        <p:grpSpPr>
          <a:xfrm>
            <a:off x="366275" y="2510875"/>
            <a:ext cx="2358800" cy="2557275"/>
            <a:chOff x="366275" y="2510875"/>
            <a:chExt cx="2358800" cy="2557275"/>
          </a:xfrm>
        </p:grpSpPr>
        <p:sp>
          <p:nvSpPr>
            <p:cNvPr id="144" name="Google Shape;1438;p54"/>
            <p:cNvSpPr/>
            <p:nvPr/>
          </p:nvSpPr>
          <p:spPr>
            <a:xfrm>
              <a:off x="917150" y="4833075"/>
              <a:ext cx="460725" cy="235075"/>
            </a:xfrm>
            <a:custGeom>
              <a:avLst/>
              <a:gdLst/>
              <a:ahLst/>
              <a:cxnLst/>
              <a:rect l="l" t="t" r="r" b="b"/>
              <a:pathLst>
                <a:path w="18429" h="9403" extrusionOk="0">
                  <a:moveTo>
                    <a:pt x="5445" y="1"/>
                  </a:moveTo>
                  <a:cubicBezTo>
                    <a:pt x="5445" y="1"/>
                    <a:pt x="1" y="1422"/>
                    <a:pt x="1422" y="3452"/>
                  </a:cubicBezTo>
                  <a:cubicBezTo>
                    <a:pt x="2133" y="4467"/>
                    <a:pt x="3199" y="4518"/>
                    <a:pt x="4163" y="4518"/>
                  </a:cubicBezTo>
                  <a:cubicBezTo>
                    <a:pt x="4270" y="4518"/>
                    <a:pt x="4376" y="4517"/>
                    <a:pt x="4480" y="4517"/>
                  </a:cubicBezTo>
                  <a:cubicBezTo>
                    <a:pt x="5312" y="4517"/>
                    <a:pt x="6024" y="4557"/>
                    <a:pt x="6294" y="5280"/>
                  </a:cubicBezTo>
                  <a:cubicBezTo>
                    <a:pt x="6820" y="6686"/>
                    <a:pt x="6672" y="8243"/>
                    <a:pt x="8163" y="8243"/>
                  </a:cubicBezTo>
                  <a:cubicBezTo>
                    <a:pt x="8396" y="8243"/>
                    <a:pt x="8668" y="8205"/>
                    <a:pt x="8989" y="8123"/>
                  </a:cubicBezTo>
                  <a:cubicBezTo>
                    <a:pt x="9444" y="8006"/>
                    <a:pt x="9878" y="7956"/>
                    <a:pt x="10291" y="7956"/>
                  </a:cubicBezTo>
                  <a:cubicBezTo>
                    <a:pt x="12038" y="7956"/>
                    <a:pt x="13406" y="8848"/>
                    <a:pt x="14402" y="9341"/>
                  </a:cubicBezTo>
                  <a:cubicBezTo>
                    <a:pt x="14487" y="9383"/>
                    <a:pt x="14580" y="9402"/>
                    <a:pt x="14679" y="9402"/>
                  </a:cubicBezTo>
                  <a:cubicBezTo>
                    <a:pt x="16010" y="9402"/>
                    <a:pt x="18429" y="5805"/>
                    <a:pt x="17767" y="4671"/>
                  </a:cubicBezTo>
                  <a:cubicBezTo>
                    <a:pt x="17055" y="3453"/>
                    <a:pt x="5445" y="1"/>
                    <a:pt x="54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39;p54"/>
            <p:cNvSpPr/>
            <p:nvPr/>
          </p:nvSpPr>
          <p:spPr>
            <a:xfrm>
              <a:off x="1713450" y="4833075"/>
              <a:ext cx="460750" cy="235075"/>
            </a:xfrm>
            <a:custGeom>
              <a:avLst/>
              <a:gdLst/>
              <a:ahLst/>
              <a:cxnLst/>
              <a:rect l="l" t="t" r="r" b="b"/>
              <a:pathLst>
                <a:path w="18430" h="9403" extrusionOk="0">
                  <a:moveTo>
                    <a:pt x="12984" y="1"/>
                  </a:moveTo>
                  <a:cubicBezTo>
                    <a:pt x="12984" y="1"/>
                    <a:pt x="1374" y="3453"/>
                    <a:pt x="662" y="4671"/>
                  </a:cubicBezTo>
                  <a:cubicBezTo>
                    <a:pt x="0" y="5805"/>
                    <a:pt x="2419" y="9402"/>
                    <a:pt x="3750" y="9402"/>
                  </a:cubicBezTo>
                  <a:cubicBezTo>
                    <a:pt x="3849" y="9402"/>
                    <a:pt x="3942" y="9383"/>
                    <a:pt x="4027" y="9341"/>
                  </a:cubicBezTo>
                  <a:cubicBezTo>
                    <a:pt x="5023" y="8848"/>
                    <a:pt x="6392" y="7956"/>
                    <a:pt x="8138" y="7956"/>
                  </a:cubicBezTo>
                  <a:cubicBezTo>
                    <a:pt x="8551" y="7956"/>
                    <a:pt x="8985" y="8006"/>
                    <a:pt x="9440" y="8123"/>
                  </a:cubicBezTo>
                  <a:cubicBezTo>
                    <a:pt x="9761" y="8205"/>
                    <a:pt x="10033" y="8243"/>
                    <a:pt x="10265" y="8243"/>
                  </a:cubicBezTo>
                  <a:cubicBezTo>
                    <a:pt x="11757" y="8243"/>
                    <a:pt x="11608" y="6686"/>
                    <a:pt x="12135" y="5280"/>
                  </a:cubicBezTo>
                  <a:cubicBezTo>
                    <a:pt x="12405" y="4557"/>
                    <a:pt x="13117" y="4517"/>
                    <a:pt x="13950" y="4517"/>
                  </a:cubicBezTo>
                  <a:cubicBezTo>
                    <a:pt x="14053" y="4517"/>
                    <a:pt x="14159" y="4518"/>
                    <a:pt x="14266" y="4518"/>
                  </a:cubicBezTo>
                  <a:cubicBezTo>
                    <a:pt x="15231" y="4518"/>
                    <a:pt x="16297" y="4467"/>
                    <a:pt x="17007" y="3452"/>
                  </a:cubicBezTo>
                  <a:cubicBezTo>
                    <a:pt x="18429" y="1422"/>
                    <a:pt x="12984" y="1"/>
                    <a:pt x="129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40;p54"/>
            <p:cNvSpPr/>
            <p:nvPr/>
          </p:nvSpPr>
          <p:spPr>
            <a:xfrm>
              <a:off x="366275" y="3406700"/>
              <a:ext cx="804075" cy="893425"/>
            </a:xfrm>
            <a:custGeom>
              <a:avLst/>
              <a:gdLst/>
              <a:ahLst/>
              <a:cxnLst/>
              <a:rect l="l" t="t" r="r" b="b"/>
              <a:pathLst>
                <a:path w="32163" h="35737" extrusionOk="0">
                  <a:moveTo>
                    <a:pt x="30993" y="1"/>
                  </a:moveTo>
                  <a:cubicBezTo>
                    <a:pt x="30993" y="1"/>
                    <a:pt x="21999" y="11254"/>
                    <a:pt x="11096" y="19234"/>
                  </a:cubicBezTo>
                  <a:cubicBezTo>
                    <a:pt x="1" y="27357"/>
                    <a:pt x="2151" y="35481"/>
                    <a:pt x="11805" y="35730"/>
                  </a:cubicBezTo>
                  <a:cubicBezTo>
                    <a:pt x="11959" y="35734"/>
                    <a:pt x="12115" y="35736"/>
                    <a:pt x="12272" y="35736"/>
                  </a:cubicBezTo>
                  <a:cubicBezTo>
                    <a:pt x="14528" y="35736"/>
                    <a:pt x="17172" y="35321"/>
                    <a:pt x="20132" y="34393"/>
                  </a:cubicBezTo>
                  <a:cubicBezTo>
                    <a:pt x="31023" y="30982"/>
                    <a:pt x="32163" y="16518"/>
                    <a:pt x="31751" y="7469"/>
                  </a:cubicBezTo>
                  <a:cubicBezTo>
                    <a:pt x="31550" y="3105"/>
                    <a:pt x="30993" y="1"/>
                    <a:pt x="309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41;p54"/>
            <p:cNvSpPr/>
            <p:nvPr/>
          </p:nvSpPr>
          <p:spPr>
            <a:xfrm>
              <a:off x="561125" y="3593425"/>
              <a:ext cx="609225" cy="706700"/>
            </a:xfrm>
            <a:custGeom>
              <a:avLst/>
              <a:gdLst/>
              <a:ahLst/>
              <a:cxnLst/>
              <a:rect l="l" t="t" r="r" b="b"/>
              <a:pathLst>
                <a:path w="24369" h="28268" extrusionOk="0">
                  <a:moveTo>
                    <a:pt x="23957" y="0"/>
                  </a:moveTo>
                  <a:cubicBezTo>
                    <a:pt x="20299" y="3920"/>
                    <a:pt x="15013" y="9125"/>
                    <a:pt x="9177" y="13396"/>
                  </a:cubicBezTo>
                  <a:cubicBezTo>
                    <a:pt x="939" y="19426"/>
                    <a:pt x="0" y="25452"/>
                    <a:pt x="4011" y="28261"/>
                  </a:cubicBezTo>
                  <a:cubicBezTo>
                    <a:pt x="4165" y="28265"/>
                    <a:pt x="4321" y="28267"/>
                    <a:pt x="4478" y="28267"/>
                  </a:cubicBezTo>
                  <a:cubicBezTo>
                    <a:pt x="6734" y="28267"/>
                    <a:pt x="9378" y="27852"/>
                    <a:pt x="12338" y="26924"/>
                  </a:cubicBezTo>
                  <a:cubicBezTo>
                    <a:pt x="23229" y="23513"/>
                    <a:pt x="24369" y="9049"/>
                    <a:pt x="239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42;p54"/>
            <p:cNvSpPr/>
            <p:nvPr/>
          </p:nvSpPr>
          <p:spPr>
            <a:xfrm>
              <a:off x="1921000" y="3406700"/>
              <a:ext cx="804075" cy="893425"/>
            </a:xfrm>
            <a:custGeom>
              <a:avLst/>
              <a:gdLst/>
              <a:ahLst/>
              <a:cxnLst/>
              <a:rect l="l" t="t" r="r" b="b"/>
              <a:pathLst>
                <a:path w="32163" h="35737" extrusionOk="0">
                  <a:moveTo>
                    <a:pt x="1170" y="1"/>
                  </a:moveTo>
                  <a:cubicBezTo>
                    <a:pt x="1170" y="1"/>
                    <a:pt x="613" y="3105"/>
                    <a:pt x="412" y="7469"/>
                  </a:cubicBezTo>
                  <a:cubicBezTo>
                    <a:pt x="1" y="16518"/>
                    <a:pt x="1140" y="30982"/>
                    <a:pt x="12031" y="34393"/>
                  </a:cubicBezTo>
                  <a:cubicBezTo>
                    <a:pt x="14992" y="35321"/>
                    <a:pt x="17635" y="35736"/>
                    <a:pt x="19891" y="35736"/>
                  </a:cubicBezTo>
                  <a:cubicBezTo>
                    <a:pt x="20048" y="35736"/>
                    <a:pt x="20204" y="35734"/>
                    <a:pt x="20358" y="35730"/>
                  </a:cubicBezTo>
                  <a:cubicBezTo>
                    <a:pt x="30011" y="35481"/>
                    <a:pt x="32162" y="27357"/>
                    <a:pt x="21067" y="19234"/>
                  </a:cubicBezTo>
                  <a:cubicBezTo>
                    <a:pt x="10164" y="11254"/>
                    <a:pt x="1170" y="1"/>
                    <a:pt x="1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43;p54"/>
            <p:cNvSpPr/>
            <p:nvPr/>
          </p:nvSpPr>
          <p:spPr>
            <a:xfrm>
              <a:off x="1921000" y="3593425"/>
              <a:ext cx="609225" cy="706700"/>
            </a:xfrm>
            <a:custGeom>
              <a:avLst/>
              <a:gdLst/>
              <a:ahLst/>
              <a:cxnLst/>
              <a:rect l="l" t="t" r="r" b="b"/>
              <a:pathLst>
                <a:path w="24369" h="28268" extrusionOk="0">
                  <a:moveTo>
                    <a:pt x="412" y="0"/>
                  </a:moveTo>
                  <a:lnTo>
                    <a:pt x="412" y="0"/>
                  </a:lnTo>
                  <a:cubicBezTo>
                    <a:pt x="1" y="9049"/>
                    <a:pt x="1140" y="23513"/>
                    <a:pt x="12031" y="26924"/>
                  </a:cubicBezTo>
                  <a:cubicBezTo>
                    <a:pt x="14992" y="27852"/>
                    <a:pt x="17635" y="28267"/>
                    <a:pt x="19891" y="28267"/>
                  </a:cubicBezTo>
                  <a:cubicBezTo>
                    <a:pt x="20048" y="28267"/>
                    <a:pt x="20204" y="28265"/>
                    <a:pt x="20358" y="28261"/>
                  </a:cubicBezTo>
                  <a:cubicBezTo>
                    <a:pt x="24369" y="25452"/>
                    <a:pt x="23431" y="19426"/>
                    <a:pt x="15192" y="13396"/>
                  </a:cubicBezTo>
                  <a:cubicBezTo>
                    <a:pt x="9356" y="9125"/>
                    <a:pt x="4070" y="3920"/>
                    <a:pt x="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44;p54"/>
            <p:cNvSpPr/>
            <p:nvPr/>
          </p:nvSpPr>
          <p:spPr>
            <a:xfrm>
              <a:off x="744225" y="2510875"/>
              <a:ext cx="1602925" cy="2481475"/>
            </a:xfrm>
            <a:custGeom>
              <a:avLst/>
              <a:gdLst/>
              <a:ahLst/>
              <a:cxnLst/>
              <a:rect l="l" t="t" r="r" b="b"/>
              <a:pathLst>
                <a:path w="64117" h="99259" extrusionOk="0">
                  <a:moveTo>
                    <a:pt x="32058" y="0"/>
                  </a:moveTo>
                  <a:cubicBezTo>
                    <a:pt x="28849" y="0"/>
                    <a:pt x="25639" y="758"/>
                    <a:pt x="22723" y="2273"/>
                  </a:cubicBezTo>
                  <a:cubicBezTo>
                    <a:pt x="17381" y="5047"/>
                    <a:pt x="12136" y="14419"/>
                    <a:pt x="14342" y="26166"/>
                  </a:cubicBezTo>
                  <a:cubicBezTo>
                    <a:pt x="18454" y="48094"/>
                    <a:pt x="6423" y="53576"/>
                    <a:pt x="3377" y="64997"/>
                  </a:cubicBezTo>
                  <a:cubicBezTo>
                    <a:pt x="3295" y="65281"/>
                    <a:pt x="3219" y="65564"/>
                    <a:pt x="3143" y="65848"/>
                  </a:cubicBezTo>
                  <a:cubicBezTo>
                    <a:pt x="0" y="77500"/>
                    <a:pt x="5165" y="89003"/>
                    <a:pt x="14421" y="94998"/>
                  </a:cubicBezTo>
                  <a:cubicBezTo>
                    <a:pt x="18559" y="97677"/>
                    <a:pt x="23515" y="99258"/>
                    <a:pt x="28909" y="99258"/>
                  </a:cubicBezTo>
                  <a:lnTo>
                    <a:pt x="35207" y="99258"/>
                  </a:lnTo>
                  <a:cubicBezTo>
                    <a:pt x="40601" y="99258"/>
                    <a:pt x="45556" y="97677"/>
                    <a:pt x="49695" y="94998"/>
                  </a:cubicBezTo>
                  <a:cubicBezTo>
                    <a:pt x="58951" y="89003"/>
                    <a:pt x="64116" y="77500"/>
                    <a:pt x="60972" y="65847"/>
                  </a:cubicBezTo>
                  <a:cubicBezTo>
                    <a:pt x="60896" y="65564"/>
                    <a:pt x="60820" y="65280"/>
                    <a:pt x="60738" y="64997"/>
                  </a:cubicBezTo>
                  <a:cubicBezTo>
                    <a:pt x="57692" y="53576"/>
                    <a:pt x="45663" y="48094"/>
                    <a:pt x="49774" y="26166"/>
                  </a:cubicBezTo>
                  <a:cubicBezTo>
                    <a:pt x="51979" y="14419"/>
                    <a:pt x="46735" y="5047"/>
                    <a:pt x="41392" y="2273"/>
                  </a:cubicBezTo>
                  <a:cubicBezTo>
                    <a:pt x="38476" y="758"/>
                    <a:pt x="35267" y="0"/>
                    <a:pt x="320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45;p54"/>
            <p:cNvSpPr/>
            <p:nvPr/>
          </p:nvSpPr>
          <p:spPr>
            <a:xfrm>
              <a:off x="1061600" y="3358500"/>
              <a:ext cx="968125" cy="1633850"/>
            </a:xfrm>
            <a:custGeom>
              <a:avLst/>
              <a:gdLst/>
              <a:ahLst/>
              <a:cxnLst/>
              <a:rect l="l" t="t" r="r" b="b"/>
              <a:pathLst>
                <a:path w="38725" h="65354" extrusionOk="0">
                  <a:moveTo>
                    <a:pt x="19363" y="0"/>
                  </a:moveTo>
                  <a:cubicBezTo>
                    <a:pt x="5566" y="0"/>
                    <a:pt x="0" y="28797"/>
                    <a:pt x="0" y="49339"/>
                  </a:cubicBezTo>
                  <a:lnTo>
                    <a:pt x="0" y="49480"/>
                  </a:lnTo>
                  <a:cubicBezTo>
                    <a:pt x="18" y="58042"/>
                    <a:pt x="6844" y="65125"/>
                    <a:pt x="15402" y="65343"/>
                  </a:cubicBezTo>
                  <a:cubicBezTo>
                    <a:pt x="15646" y="65350"/>
                    <a:pt x="15891" y="65353"/>
                    <a:pt x="16137" y="65353"/>
                  </a:cubicBezTo>
                  <a:lnTo>
                    <a:pt x="22589" y="65353"/>
                  </a:lnTo>
                  <a:cubicBezTo>
                    <a:pt x="22835" y="65353"/>
                    <a:pt x="23081" y="65350"/>
                    <a:pt x="23325" y="65343"/>
                  </a:cubicBezTo>
                  <a:cubicBezTo>
                    <a:pt x="31882" y="65125"/>
                    <a:pt x="38708" y="58041"/>
                    <a:pt x="38725" y="49480"/>
                  </a:cubicBezTo>
                  <a:lnTo>
                    <a:pt x="38725" y="49339"/>
                  </a:lnTo>
                  <a:cubicBezTo>
                    <a:pt x="38725" y="28797"/>
                    <a:pt x="33160" y="0"/>
                    <a:pt x="19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" name="Google Shape;1446;p54"/>
            <p:cNvGrpSpPr/>
            <p:nvPr/>
          </p:nvGrpSpPr>
          <p:grpSpPr>
            <a:xfrm>
              <a:off x="1285025" y="2930750"/>
              <a:ext cx="518675" cy="71700"/>
              <a:chOff x="1285025" y="2930750"/>
              <a:chExt cx="518675" cy="71700"/>
            </a:xfrm>
          </p:grpSpPr>
          <p:sp>
            <p:nvSpPr>
              <p:cNvPr id="155" name="Google Shape;1447;p54"/>
              <p:cNvSpPr/>
              <p:nvPr/>
            </p:nvSpPr>
            <p:spPr>
              <a:xfrm>
                <a:off x="1293800" y="2930750"/>
                <a:ext cx="148850" cy="43600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1744" extrusionOk="0">
                    <a:moveTo>
                      <a:pt x="486" y="1"/>
                    </a:moveTo>
                    <a:cubicBezTo>
                      <a:pt x="359" y="1"/>
                      <a:pt x="234" y="56"/>
                      <a:pt x="148" y="163"/>
                    </a:cubicBezTo>
                    <a:cubicBezTo>
                      <a:pt x="0" y="350"/>
                      <a:pt x="30" y="621"/>
                      <a:pt x="216" y="769"/>
                    </a:cubicBezTo>
                    <a:cubicBezTo>
                      <a:pt x="234" y="784"/>
                      <a:pt x="1463" y="1744"/>
                      <a:pt x="3087" y="1744"/>
                    </a:cubicBezTo>
                    <a:cubicBezTo>
                      <a:pt x="3906" y="1744"/>
                      <a:pt x="4823" y="1501"/>
                      <a:pt x="5738" y="769"/>
                    </a:cubicBezTo>
                    <a:cubicBezTo>
                      <a:pt x="5924" y="620"/>
                      <a:pt x="5954" y="348"/>
                      <a:pt x="5806" y="163"/>
                    </a:cubicBezTo>
                    <a:cubicBezTo>
                      <a:pt x="5720" y="56"/>
                      <a:pt x="5595" y="1"/>
                      <a:pt x="5468" y="1"/>
                    </a:cubicBezTo>
                    <a:cubicBezTo>
                      <a:pt x="5374" y="1"/>
                      <a:pt x="5279" y="32"/>
                      <a:pt x="5200" y="95"/>
                    </a:cubicBezTo>
                    <a:cubicBezTo>
                      <a:pt x="4456" y="690"/>
                      <a:pt x="3715" y="888"/>
                      <a:pt x="3056" y="888"/>
                    </a:cubicBezTo>
                    <a:cubicBezTo>
                      <a:pt x="1779" y="888"/>
                      <a:pt x="814" y="142"/>
                      <a:pt x="754" y="95"/>
                    </a:cubicBezTo>
                    <a:cubicBezTo>
                      <a:pt x="675" y="32"/>
                      <a:pt x="580" y="1"/>
                      <a:pt x="4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448;p54"/>
              <p:cNvSpPr/>
              <p:nvPr/>
            </p:nvSpPr>
            <p:spPr>
              <a:xfrm>
                <a:off x="1285025" y="2940325"/>
                <a:ext cx="44950" cy="42950"/>
              </a:xfrm>
              <a:custGeom>
                <a:avLst/>
                <a:gdLst/>
                <a:ahLst/>
                <a:cxnLst/>
                <a:rect l="l" t="t" r="r" b="b"/>
                <a:pathLst>
                  <a:path w="1798" h="1718" extrusionOk="0">
                    <a:moveTo>
                      <a:pt x="1318" y="0"/>
                    </a:moveTo>
                    <a:cubicBezTo>
                      <a:pt x="1193" y="0"/>
                      <a:pt x="1069" y="54"/>
                      <a:pt x="984" y="159"/>
                    </a:cubicBezTo>
                    <a:lnTo>
                      <a:pt x="244" y="1003"/>
                    </a:lnTo>
                    <a:cubicBezTo>
                      <a:pt x="0" y="1282"/>
                      <a:pt x="198" y="1718"/>
                      <a:pt x="568" y="1718"/>
                    </a:cubicBezTo>
                    <a:cubicBezTo>
                      <a:pt x="692" y="1718"/>
                      <a:pt x="810" y="1664"/>
                      <a:pt x="892" y="1570"/>
                    </a:cubicBezTo>
                    <a:lnTo>
                      <a:pt x="1632" y="726"/>
                    </a:lnTo>
                    <a:cubicBezTo>
                      <a:pt x="1798" y="547"/>
                      <a:pt x="1784" y="267"/>
                      <a:pt x="1600" y="107"/>
                    </a:cubicBezTo>
                    <a:cubicBezTo>
                      <a:pt x="1519" y="35"/>
                      <a:pt x="1418" y="0"/>
                      <a:pt x="13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449;p54"/>
              <p:cNvSpPr/>
              <p:nvPr/>
            </p:nvSpPr>
            <p:spPr>
              <a:xfrm>
                <a:off x="1313325" y="2948450"/>
                <a:ext cx="3567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919" extrusionOk="0">
                    <a:moveTo>
                      <a:pt x="937" y="1"/>
                    </a:moveTo>
                    <a:cubicBezTo>
                      <a:pt x="765" y="1"/>
                      <a:pt x="602" y="104"/>
                      <a:pt x="535" y="274"/>
                    </a:cubicBezTo>
                    <a:lnTo>
                      <a:pt x="114" y="1328"/>
                    </a:lnTo>
                    <a:cubicBezTo>
                      <a:pt x="1" y="1611"/>
                      <a:pt x="209" y="1919"/>
                      <a:pt x="514" y="1919"/>
                    </a:cubicBezTo>
                    <a:cubicBezTo>
                      <a:pt x="690" y="1919"/>
                      <a:pt x="848" y="1812"/>
                      <a:pt x="914" y="1648"/>
                    </a:cubicBezTo>
                    <a:lnTo>
                      <a:pt x="1335" y="595"/>
                    </a:lnTo>
                    <a:cubicBezTo>
                      <a:pt x="1426" y="373"/>
                      <a:pt x="1319" y="120"/>
                      <a:pt x="1097" y="31"/>
                    </a:cubicBezTo>
                    <a:cubicBezTo>
                      <a:pt x="1044" y="10"/>
                      <a:pt x="990" y="1"/>
                      <a:pt x="93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450;p54"/>
              <p:cNvSpPr/>
              <p:nvPr/>
            </p:nvSpPr>
            <p:spPr>
              <a:xfrm>
                <a:off x="1388375" y="2950350"/>
                <a:ext cx="35950" cy="4560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824" extrusionOk="0">
                    <a:moveTo>
                      <a:pt x="490" y="1"/>
                    </a:moveTo>
                    <a:cubicBezTo>
                      <a:pt x="431" y="1"/>
                      <a:pt x="372" y="12"/>
                      <a:pt x="316" y="37"/>
                    </a:cubicBezTo>
                    <a:cubicBezTo>
                      <a:pt x="98" y="135"/>
                      <a:pt x="1" y="389"/>
                      <a:pt x="97" y="606"/>
                    </a:cubicBezTo>
                    <a:lnTo>
                      <a:pt x="523" y="1567"/>
                    </a:lnTo>
                    <a:cubicBezTo>
                      <a:pt x="592" y="1723"/>
                      <a:pt x="747" y="1823"/>
                      <a:pt x="917" y="1823"/>
                    </a:cubicBezTo>
                    <a:cubicBezTo>
                      <a:pt x="1229" y="1823"/>
                      <a:pt x="1438" y="1502"/>
                      <a:pt x="1310" y="1216"/>
                    </a:cubicBezTo>
                    <a:lnTo>
                      <a:pt x="884" y="257"/>
                    </a:lnTo>
                    <a:cubicBezTo>
                      <a:pt x="813" y="96"/>
                      <a:pt x="655" y="1"/>
                      <a:pt x="4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451;p54"/>
              <p:cNvSpPr/>
              <p:nvPr/>
            </p:nvSpPr>
            <p:spPr>
              <a:xfrm>
                <a:off x="1344875" y="2954625"/>
                <a:ext cx="25325" cy="470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882" extrusionOk="0">
                    <a:moveTo>
                      <a:pt x="561" y="0"/>
                    </a:moveTo>
                    <a:cubicBezTo>
                      <a:pt x="345" y="0"/>
                      <a:pt x="159" y="162"/>
                      <a:pt x="134" y="381"/>
                    </a:cubicBezTo>
                    <a:lnTo>
                      <a:pt x="25" y="1405"/>
                    </a:lnTo>
                    <a:cubicBezTo>
                      <a:pt x="0" y="1641"/>
                      <a:pt x="172" y="1853"/>
                      <a:pt x="408" y="1878"/>
                    </a:cubicBezTo>
                    <a:cubicBezTo>
                      <a:pt x="423" y="1880"/>
                      <a:pt x="438" y="1881"/>
                      <a:pt x="453" y="1881"/>
                    </a:cubicBezTo>
                    <a:cubicBezTo>
                      <a:pt x="674" y="1881"/>
                      <a:pt x="859" y="1715"/>
                      <a:pt x="882" y="1496"/>
                    </a:cubicBezTo>
                    <a:lnTo>
                      <a:pt x="990" y="472"/>
                    </a:lnTo>
                    <a:cubicBezTo>
                      <a:pt x="1013" y="237"/>
                      <a:pt x="842" y="27"/>
                      <a:pt x="607" y="2"/>
                    </a:cubicBezTo>
                    <a:cubicBezTo>
                      <a:pt x="591" y="1"/>
                      <a:pt x="576" y="0"/>
                      <a:pt x="5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452;p54"/>
              <p:cNvSpPr/>
              <p:nvPr/>
            </p:nvSpPr>
            <p:spPr>
              <a:xfrm>
                <a:off x="1370425" y="2953925"/>
                <a:ext cx="215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1941" extrusionOk="0">
                    <a:moveTo>
                      <a:pt x="431" y="0"/>
                    </a:moveTo>
                    <a:cubicBezTo>
                      <a:pt x="196" y="0"/>
                      <a:pt x="5" y="188"/>
                      <a:pt x="0" y="423"/>
                    </a:cubicBezTo>
                    <a:lnTo>
                      <a:pt x="0" y="1510"/>
                    </a:lnTo>
                    <a:cubicBezTo>
                      <a:pt x="0" y="1747"/>
                      <a:pt x="194" y="1941"/>
                      <a:pt x="431" y="1941"/>
                    </a:cubicBezTo>
                    <a:cubicBezTo>
                      <a:pt x="669" y="1941"/>
                      <a:pt x="862" y="1747"/>
                      <a:pt x="862" y="1510"/>
                    </a:cubicBezTo>
                    <a:lnTo>
                      <a:pt x="862" y="423"/>
                    </a:lnTo>
                    <a:cubicBezTo>
                      <a:pt x="858" y="188"/>
                      <a:pt x="667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453;p54"/>
              <p:cNvSpPr/>
              <p:nvPr/>
            </p:nvSpPr>
            <p:spPr>
              <a:xfrm>
                <a:off x="1404100" y="2941850"/>
                <a:ext cx="43775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1657" extrusionOk="0">
                    <a:moveTo>
                      <a:pt x="475" y="1"/>
                    </a:moveTo>
                    <a:cubicBezTo>
                      <a:pt x="364" y="1"/>
                      <a:pt x="253" y="44"/>
                      <a:pt x="168" y="130"/>
                    </a:cubicBezTo>
                    <a:cubicBezTo>
                      <a:pt x="1" y="300"/>
                      <a:pt x="4" y="573"/>
                      <a:pt x="174" y="739"/>
                    </a:cubicBezTo>
                    <a:lnTo>
                      <a:pt x="984" y="1533"/>
                    </a:lnTo>
                    <a:cubicBezTo>
                      <a:pt x="1063" y="1613"/>
                      <a:pt x="1172" y="1657"/>
                      <a:pt x="1285" y="1657"/>
                    </a:cubicBezTo>
                    <a:cubicBezTo>
                      <a:pt x="1460" y="1656"/>
                      <a:pt x="1617" y="1550"/>
                      <a:pt x="1684" y="1388"/>
                    </a:cubicBezTo>
                    <a:cubicBezTo>
                      <a:pt x="1750" y="1226"/>
                      <a:pt x="1711" y="1040"/>
                      <a:pt x="1587" y="918"/>
                    </a:cubicBezTo>
                    <a:lnTo>
                      <a:pt x="777" y="124"/>
                    </a:lnTo>
                    <a:cubicBezTo>
                      <a:pt x="693" y="42"/>
                      <a:pt x="584" y="1"/>
                      <a:pt x="4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454;p54"/>
              <p:cNvSpPr/>
              <p:nvPr/>
            </p:nvSpPr>
            <p:spPr>
              <a:xfrm>
                <a:off x="1648700" y="2930775"/>
                <a:ext cx="148850" cy="43575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1743" extrusionOk="0">
                    <a:moveTo>
                      <a:pt x="485" y="0"/>
                    </a:moveTo>
                    <a:cubicBezTo>
                      <a:pt x="359" y="0"/>
                      <a:pt x="234" y="56"/>
                      <a:pt x="148" y="162"/>
                    </a:cubicBezTo>
                    <a:cubicBezTo>
                      <a:pt x="0" y="347"/>
                      <a:pt x="31" y="619"/>
                      <a:pt x="216" y="768"/>
                    </a:cubicBezTo>
                    <a:cubicBezTo>
                      <a:pt x="1131" y="1500"/>
                      <a:pt x="2049" y="1743"/>
                      <a:pt x="2867" y="1743"/>
                    </a:cubicBezTo>
                    <a:cubicBezTo>
                      <a:pt x="4490" y="1743"/>
                      <a:pt x="5719" y="783"/>
                      <a:pt x="5738" y="768"/>
                    </a:cubicBezTo>
                    <a:cubicBezTo>
                      <a:pt x="5924" y="619"/>
                      <a:pt x="5954" y="347"/>
                      <a:pt x="5805" y="162"/>
                    </a:cubicBezTo>
                    <a:cubicBezTo>
                      <a:pt x="5720" y="56"/>
                      <a:pt x="5594" y="0"/>
                      <a:pt x="5468" y="0"/>
                    </a:cubicBezTo>
                    <a:cubicBezTo>
                      <a:pt x="5374" y="0"/>
                      <a:pt x="5279" y="31"/>
                      <a:pt x="5199" y="95"/>
                    </a:cubicBezTo>
                    <a:cubicBezTo>
                      <a:pt x="5139" y="143"/>
                      <a:pt x="4181" y="892"/>
                      <a:pt x="2904" y="892"/>
                    </a:cubicBezTo>
                    <a:cubicBezTo>
                      <a:pt x="2245" y="892"/>
                      <a:pt x="1502" y="693"/>
                      <a:pt x="754" y="95"/>
                    </a:cubicBezTo>
                    <a:cubicBezTo>
                      <a:pt x="675" y="31"/>
                      <a:pt x="580" y="0"/>
                      <a:pt x="4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455;p54"/>
              <p:cNvSpPr/>
              <p:nvPr/>
            </p:nvSpPr>
            <p:spPr>
              <a:xfrm>
                <a:off x="1761600" y="2940600"/>
                <a:ext cx="4210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1707" extrusionOk="0">
                    <a:moveTo>
                      <a:pt x="481" y="1"/>
                    </a:moveTo>
                    <a:cubicBezTo>
                      <a:pt x="380" y="1"/>
                      <a:pt x="279" y="36"/>
                      <a:pt x="197" y="108"/>
                    </a:cubicBezTo>
                    <a:cubicBezTo>
                      <a:pt x="18" y="264"/>
                      <a:pt x="1" y="536"/>
                      <a:pt x="157" y="716"/>
                    </a:cubicBezTo>
                    <a:lnTo>
                      <a:pt x="897" y="1560"/>
                    </a:lnTo>
                    <a:cubicBezTo>
                      <a:pt x="978" y="1653"/>
                      <a:pt x="1097" y="1707"/>
                      <a:pt x="1221" y="1707"/>
                    </a:cubicBezTo>
                    <a:cubicBezTo>
                      <a:pt x="1222" y="1707"/>
                      <a:pt x="1223" y="1707"/>
                      <a:pt x="1224" y="1707"/>
                    </a:cubicBezTo>
                    <a:cubicBezTo>
                      <a:pt x="1391" y="1707"/>
                      <a:pt x="1544" y="1608"/>
                      <a:pt x="1614" y="1454"/>
                    </a:cubicBezTo>
                    <a:cubicBezTo>
                      <a:pt x="1683" y="1300"/>
                      <a:pt x="1656" y="1120"/>
                      <a:pt x="1545" y="992"/>
                    </a:cubicBezTo>
                    <a:lnTo>
                      <a:pt x="805" y="148"/>
                    </a:lnTo>
                    <a:cubicBezTo>
                      <a:pt x="720" y="50"/>
                      <a:pt x="601" y="1"/>
                      <a:pt x="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456;p54"/>
              <p:cNvSpPr/>
              <p:nvPr/>
            </p:nvSpPr>
            <p:spPr>
              <a:xfrm>
                <a:off x="1742425" y="2948525"/>
                <a:ext cx="35600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916" extrusionOk="0">
                    <a:moveTo>
                      <a:pt x="488" y="1"/>
                    </a:moveTo>
                    <a:cubicBezTo>
                      <a:pt x="435" y="1"/>
                      <a:pt x="381" y="11"/>
                      <a:pt x="328" y="32"/>
                    </a:cubicBezTo>
                    <a:cubicBezTo>
                      <a:pt x="107" y="120"/>
                      <a:pt x="0" y="371"/>
                      <a:pt x="88" y="592"/>
                    </a:cubicBezTo>
                    <a:lnTo>
                      <a:pt x="510" y="1645"/>
                    </a:lnTo>
                    <a:cubicBezTo>
                      <a:pt x="575" y="1809"/>
                      <a:pt x="733" y="1916"/>
                      <a:pt x="909" y="1916"/>
                    </a:cubicBezTo>
                    <a:cubicBezTo>
                      <a:pt x="1214" y="1916"/>
                      <a:pt x="1423" y="1608"/>
                      <a:pt x="1310" y="1325"/>
                    </a:cubicBezTo>
                    <a:lnTo>
                      <a:pt x="888" y="271"/>
                    </a:lnTo>
                    <a:cubicBezTo>
                      <a:pt x="820" y="103"/>
                      <a:pt x="658" y="1"/>
                      <a:pt x="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457;p54"/>
              <p:cNvSpPr/>
              <p:nvPr/>
            </p:nvSpPr>
            <p:spPr>
              <a:xfrm>
                <a:off x="1667000" y="2950375"/>
                <a:ext cx="35975" cy="455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823" extrusionOk="0">
                    <a:moveTo>
                      <a:pt x="948" y="0"/>
                    </a:moveTo>
                    <a:cubicBezTo>
                      <a:pt x="783" y="0"/>
                      <a:pt x="625" y="96"/>
                      <a:pt x="554" y="257"/>
                    </a:cubicBezTo>
                    <a:lnTo>
                      <a:pt x="128" y="1217"/>
                    </a:lnTo>
                    <a:cubicBezTo>
                      <a:pt x="0" y="1502"/>
                      <a:pt x="209" y="1822"/>
                      <a:pt x="521" y="1822"/>
                    </a:cubicBezTo>
                    <a:cubicBezTo>
                      <a:pt x="691" y="1822"/>
                      <a:pt x="846" y="1722"/>
                      <a:pt x="915" y="1566"/>
                    </a:cubicBezTo>
                    <a:lnTo>
                      <a:pt x="1341" y="607"/>
                    </a:lnTo>
                    <a:cubicBezTo>
                      <a:pt x="1439" y="388"/>
                      <a:pt x="1340" y="135"/>
                      <a:pt x="1122" y="37"/>
                    </a:cubicBezTo>
                    <a:cubicBezTo>
                      <a:pt x="1066" y="12"/>
                      <a:pt x="1006" y="0"/>
                      <a:pt x="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458;p54"/>
              <p:cNvSpPr/>
              <p:nvPr/>
            </p:nvSpPr>
            <p:spPr>
              <a:xfrm>
                <a:off x="1721150" y="2954625"/>
                <a:ext cx="25325" cy="470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882" extrusionOk="0">
                    <a:moveTo>
                      <a:pt x="452" y="0"/>
                    </a:moveTo>
                    <a:cubicBezTo>
                      <a:pt x="437" y="0"/>
                      <a:pt x="422" y="1"/>
                      <a:pt x="406" y="2"/>
                    </a:cubicBezTo>
                    <a:cubicBezTo>
                      <a:pt x="171" y="27"/>
                      <a:pt x="0" y="237"/>
                      <a:pt x="23" y="472"/>
                    </a:cubicBezTo>
                    <a:lnTo>
                      <a:pt x="131" y="1496"/>
                    </a:lnTo>
                    <a:cubicBezTo>
                      <a:pt x="155" y="1714"/>
                      <a:pt x="339" y="1880"/>
                      <a:pt x="560" y="1881"/>
                    </a:cubicBezTo>
                    <a:cubicBezTo>
                      <a:pt x="575" y="1880"/>
                      <a:pt x="590" y="1880"/>
                      <a:pt x="604" y="1878"/>
                    </a:cubicBezTo>
                    <a:cubicBezTo>
                      <a:pt x="841" y="1853"/>
                      <a:pt x="1012" y="1641"/>
                      <a:pt x="987" y="1405"/>
                    </a:cubicBezTo>
                    <a:lnTo>
                      <a:pt x="879" y="381"/>
                    </a:lnTo>
                    <a:cubicBezTo>
                      <a:pt x="854" y="162"/>
                      <a:pt x="668" y="0"/>
                      <a:pt x="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459;p54"/>
              <p:cNvSpPr/>
              <p:nvPr/>
            </p:nvSpPr>
            <p:spPr>
              <a:xfrm>
                <a:off x="1699250" y="2953550"/>
                <a:ext cx="2175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870" h="1956" extrusionOk="0">
                    <a:moveTo>
                      <a:pt x="436" y="0"/>
                    </a:moveTo>
                    <a:cubicBezTo>
                      <a:pt x="195" y="0"/>
                      <a:pt x="1" y="197"/>
                      <a:pt x="5" y="438"/>
                    </a:cubicBezTo>
                    <a:lnTo>
                      <a:pt x="5" y="1525"/>
                    </a:lnTo>
                    <a:cubicBezTo>
                      <a:pt x="5" y="1762"/>
                      <a:pt x="197" y="1956"/>
                      <a:pt x="436" y="1956"/>
                    </a:cubicBezTo>
                    <a:cubicBezTo>
                      <a:pt x="673" y="1956"/>
                      <a:pt x="867" y="1762"/>
                      <a:pt x="866" y="1525"/>
                    </a:cubicBezTo>
                    <a:lnTo>
                      <a:pt x="866" y="438"/>
                    </a:lnTo>
                    <a:cubicBezTo>
                      <a:pt x="870" y="197"/>
                      <a:pt x="677" y="0"/>
                      <a:pt x="4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460;p54"/>
              <p:cNvSpPr/>
              <p:nvPr/>
            </p:nvSpPr>
            <p:spPr>
              <a:xfrm>
                <a:off x="1643475" y="2941850"/>
                <a:ext cx="43750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750" h="1657" extrusionOk="0">
                    <a:moveTo>
                      <a:pt x="1275" y="1"/>
                    </a:moveTo>
                    <a:cubicBezTo>
                      <a:pt x="1166" y="1"/>
                      <a:pt x="1057" y="42"/>
                      <a:pt x="974" y="124"/>
                    </a:cubicBezTo>
                    <a:lnTo>
                      <a:pt x="164" y="918"/>
                    </a:lnTo>
                    <a:cubicBezTo>
                      <a:pt x="39" y="1040"/>
                      <a:pt x="1" y="1227"/>
                      <a:pt x="67" y="1389"/>
                    </a:cubicBezTo>
                    <a:cubicBezTo>
                      <a:pt x="133" y="1551"/>
                      <a:pt x="290" y="1657"/>
                      <a:pt x="465" y="1657"/>
                    </a:cubicBezTo>
                    <a:cubicBezTo>
                      <a:pt x="579" y="1657"/>
                      <a:pt x="687" y="1613"/>
                      <a:pt x="768" y="1533"/>
                    </a:cubicBezTo>
                    <a:lnTo>
                      <a:pt x="1577" y="739"/>
                    </a:lnTo>
                    <a:cubicBezTo>
                      <a:pt x="1747" y="573"/>
                      <a:pt x="1749" y="300"/>
                      <a:pt x="1583" y="130"/>
                    </a:cubicBezTo>
                    <a:cubicBezTo>
                      <a:pt x="1499" y="44"/>
                      <a:pt x="1387" y="1"/>
                      <a:pt x="1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3" name="Google Shape;1461;p54"/>
            <p:cNvSpPr/>
            <p:nvPr/>
          </p:nvSpPr>
          <p:spPr>
            <a:xfrm>
              <a:off x="1452100" y="3050175"/>
              <a:ext cx="197700" cy="82550"/>
            </a:xfrm>
            <a:custGeom>
              <a:avLst/>
              <a:gdLst/>
              <a:ahLst/>
              <a:cxnLst/>
              <a:rect l="l" t="t" r="r" b="b"/>
              <a:pathLst>
                <a:path w="7908" h="3302" extrusionOk="0">
                  <a:moveTo>
                    <a:pt x="493" y="1"/>
                  </a:moveTo>
                  <a:cubicBezTo>
                    <a:pt x="190" y="1"/>
                    <a:pt x="1" y="337"/>
                    <a:pt x="163" y="594"/>
                  </a:cubicBezTo>
                  <a:cubicBezTo>
                    <a:pt x="1429" y="2610"/>
                    <a:pt x="2685" y="3302"/>
                    <a:pt x="3811" y="3302"/>
                  </a:cubicBezTo>
                  <a:cubicBezTo>
                    <a:pt x="5596" y="3302"/>
                    <a:pt x="7058" y="1566"/>
                    <a:pt x="7726" y="612"/>
                  </a:cubicBezTo>
                  <a:cubicBezTo>
                    <a:pt x="7908" y="355"/>
                    <a:pt x="7723" y="1"/>
                    <a:pt x="7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62;p54"/>
            <p:cNvSpPr/>
            <p:nvPr/>
          </p:nvSpPr>
          <p:spPr>
            <a:xfrm>
              <a:off x="1456800" y="4182600"/>
              <a:ext cx="537725" cy="597450"/>
            </a:xfrm>
            <a:custGeom>
              <a:avLst/>
              <a:gdLst/>
              <a:ahLst/>
              <a:cxnLst/>
              <a:rect l="l" t="t" r="r" b="b"/>
              <a:pathLst>
                <a:path w="21509" h="23898" extrusionOk="0">
                  <a:moveTo>
                    <a:pt x="20726" y="0"/>
                  </a:moveTo>
                  <a:cubicBezTo>
                    <a:pt x="20726" y="0"/>
                    <a:pt x="14712" y="7526"/>
                    <a:pt x="7420" y="12862"/>
                  </a:cubicBezTo>
                  <a:cubicBezTo>
                    <a:pt x="1" y="18294"/>
                    <a:pt x="1439" y="23726"/>
                    <a:pt x="7896" y="23894"/>
                  </a:cubicBezTo>
                  <a:cubicBezTo>
                    <a:pt x="7998" y="23896"/>
                    <a:pt x="8101" y="23898"/>
                    <a:pt x="8206" y="23898"/>
                  </a:cubicBezTo>
                  <a:cubicBezTo>
                    <a:pt x="9715" y="23898"/>
                    <a:pt x="11483" y="23620"/>
                    <a:pt x="13464" y="23000"/>
                  </a:cubicBezTo>
                  <a:cubicBezTo>
                    <a:pt x="20746" y="20718"/>
                    <a:pt x="21509" y="11045"/>
                    <a:pt x="21233" y="4995"/>
                  </a:cubicBezTo>
                  <a:cubicBezTo>
                    <a:pt x="21099" y="2077"/>
                    <a:pt x="20726" y="0"/>
                    <a:pt x="207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6" name="Imagen 4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6028" y="233211"/>
            <a:ext cx="3028315" cy="289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Imagen 4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711" y="3377130"/>
            <a:ext cx="6232525" cy="1573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8" name="Google Shape;748;p44"/>
          <p:cNvGrpSpPr/>
          <p:nvPr/>
        </p:nvGrpSpPr>
        <p:grpSpPr>
          <a:xfrm>
            <a:off x="5918331" y="1825999"/>
            <a:ext cx="3345292" cy="2095579"/>
            <a:chOff x="231825" y="558575"/>
            <a:chExt cx="7337775" cy="4596575"/>
          </a:xfrm>
        </p:grpSpPr>
        <p:sp>
          <p:nvSpPr>
            <p:cNvPr id="749" name="Google Shape;749;p44"/>
            <p:cNvSpPr/>
            <p:nvPr/>
          </p:nvSpPr>
          <p:spPr>
            <a:xfrm>
              <a:off x="4747500" y="1513800"/>
              <a:ext cx="2822100" cy="1350025"/>
            </a:xfrm>
            <a:custGeom>
              <a:avLst/>
              <a:gdLst/>
              <a:ahLst/>
              <a:cxnLst/>
              <a:rect l="l" t="t" r="r" b="b"/>
              <a:pathLst>
                <a:path w="112884" h="54001" extrusionOk="0">
                  <a:moveTo>
                    <a:pt x="79620" y="0"/>
                  </a:moveTo>
                  <a:cubicBezTo>
                    <a:pt x="68804" y="0"/>
                    <a:pt x="58058" y="5303"/>
                    <a:pt x="54424" y="14138"/>
                  </a:cubicBezTo>
                  <a:cubicBezTo>
                    <a:pt x="47110" y="31928"/>
                    <a:pt x="41282" y="44421"/>
                    <a:pt x="29306" y="44421"/>
                  </a:cubicBezTo>
                  <a:cubicBezTo>
                    <a:pt x="26678" y="44421"/>
                    <a:pt x="23754" y="43819"/>
                    <a:pt x="20453" y="42540"/>
                  </a:cubicBezTo>
                  <a:cubicBezTo>
                    <a:pt x="17231" y="41293"/>
                    <a:pt x="14518" y="40780"/>
                    <a:pt x="12235" y="40780"/>
                  </a:cubicBezTo>
                  <a:cubicBezTo>
                    <a:pt x="1518" y="40780"/>
                    <a:pt x="281" y="52108"/>
                    <a:pt x="281" y="52108"/>
                  </a:cubicBezTo>
                  <a:lnTo>
                    <a:pt x="0" y="52412"/>
                  </a:lnTo>
                  <a:cubicBezTo>
                    <a:pt x="473" y="52837"/>
                    <a:pt x="922" y="53262"/>
                    <a:pt x="1355" y="53704"/>
                  </a:cubicBezTo>
                  <a:lnTo>
                    <a:pt x="1611" y="53463"/>
                  </a:lnTo>
                  <a:cubicBezTo>
                    <a:pt x="1611" y="53463"/>
                    <a:pt x="3520" y="47114"/>
                    <a:pt x="10822" y="47114"/>
                  </a:cubicBezTo>
                  <a:cubicBezTo>
                    <a:pt x="13251" y="47114"/>
                    <a:pt x="16277" y="47816"/>
                    <a:pt x="20027" y="49689"/>
                  </a:cubicBezTo>
                  <a:cubicBezTo>
                    <a:pt x="25647" y="52495"/>
                    <a:pt x="31133" y="54000"/>
                    <a:pt x="35948" y="54000"/>
                  </a:cubicBezTo>
                  <a:cubicBezTo>
                    <a:pt x="44015" y="54000"/>
                    <a:pt x="50203" y="49778"/>
                    <a:pt x="51995" y="40383"/>
                  </a:cubicBezTo>
                  <a:cubicBezTo>
                    <a:pt x="53913" y="30347"/>
                    <a:pt x="62162" y="18740"/>
                    <a:pt x="74944" y="18740"/>
                  </a:cubicBezTo>
                  <a:cubicBezTo>
                    <a:pt x="81278" y="18740"/>
                    <a:pt x="88724" y="21590"/>
                    <a:pt x="97064" y="28892"/>
                  </a:cubicBezTo>
                  <a:cubicBezTo>
                    <a:pt x="97064" y="28892"/>
                    <a:pt x="112884" y="23988"/>
                    <a:pt x="100694" y="9186"/>
                  </a:cubicBezTo>
                  <a:cubicBezTo>
                    <a:pt x="95464" y="2832"/>
                    <a:pt x="87523" y="0"/>
                    <a:pt x="796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4"/>
            <p:cNvSpPr/>
            <p:nvPr/>
          </p:nvSpPr>
          <p:spPr>
            <a:xfrm>
              <a:off x="4781350" y="1982300"/>
              <a:ext cx="2517175" cy="1160450"/>
            </a:xfrm>
            <a:custGeom>
              <a:avLst/>
              <a:gdLst/>
              <a:ahLst/>
              <a:cxnLst/>
              <a:rect l="l" t="t" r="r" b="b"/>
              <a:pathLst>
                <a:path w="100687" h="46418" extrusionOk="0">
                  <a:moveTo>
                    <a:pt x="73591" y="0"/>
                  </a:moveTo>
                  <a:cubicBezTo>
                    <a:pt x="60809" y="0"/>
                    <a:pt x="52559" y="11607"/>
                    <a:pt x="50641" y="21645"/>
                  </a:cubicBezTo>
                  <a:cubicBezTo>
                    <a:pt x="48849" y="31039"/>
                    <a:pt x="42661" y="35260"/>
                    <a:pt x="34595" y="35260"/>
                  </a:cubicBezTo>
                  <a:cubicBezTo>
                    <a:pt x="29779" y="35260"/>
                    <a:pt x="24293" y="33756"/>
                    <a:pt x="18673" y="30949"/>
                  </a:cubicBezTo>
                  <a:cubicBezTo>
                    <a:pt x="14922" y="29076"/>
                    <a:pt x="11897" y="28374"/>
                    <a:pt x="9468" y="28374"/>
                  </a:cubicBezTo>
                  <a:cubicBezTo>
                    <a:pt x="2166" y="28374"/>
                    <a:pt x="257" y="34722"/>
                    <a:pt x="257" y="34722"/>
                  </a:cubicBezTo>
                  <a:lnTo>
                    <a:pt x="1" y="34962"/>
                  </a:lnTo>
                  <a:cubicBezTo>
                    <a:pt x="192" y="35162"/>
                    <a:pt x="378" y="35355"/>
                    <a:pt x="562" y="35555"/>
                  </a:cubicBezTo>
                  <a:cubicBezTo>
                    <a:pt x="825" y="35836"/>
                    <a:pt x="1074" y="36133"/>
                    <a:pt x="1315" y="36421"/>
                  </a:cubicBezTo>
                  <a:lnTo>
                    <a:pt x="1523" y="36246"/>
                  </a:lnTo>
                  <a:cubicBezTo>
                    <a:pt x="1523" y="36246"/>
                    <a:pt x="3574" y="32439"/>
                    <a:pt x="8721" y="32439"/>
                  </a:cubicBezTo>
                  <a:cubicBezTo>
                    <a:pt x="12197" y="32439"/>
                    <a:pt x="17084" y="34174"/>
                    <a:pt x="23706" y="39988"/>
                  </a:cubicBezTo>
                  <a:cubicBezTo>
                    <a:pt x="28794" y="44453"/>
                    <a:pt x="33648" y="46418"/>
                    <a:pt x="38097" y="46418"/>
                  </a:cubicBezTo>
                  <a:cubicBezTo>
                    <a:pt x="48012" y="46418"/>
                    <a:pt x="55916" y="36661"/>
                    <a:pt x="59921" y="23087"/>
                  </a:cubicBezTo>
                  <a:cubicBezTo>
                    <a:pt x="62998" y="12653"/>
                    <a:pt x="68944" y="7732"/>
                    <a:pt x="75139" y="7732"/>
                  </a:cubicBezTo>
                  <a:cubicBezTo>
                    <a:pt x="80624" y="7732"/>
                    <a:pt x="86304" y="11590"/>
                    <a:pt x="90357" y="18896"/>
                  </a:cubicBezTo>
                  <a:cubicBezTo>
                    <a:pt x="90357" y="18896"/>
                    <a:pt x="90366" y="18896"/>
                    <a:pt x="90373" y="18920"/>
                  </a:cubicBezTo>
                  <a:cubicBezTo>
                    <a:pt x="90561" y="19047"/>
                    <a:pt x="92880" y="20712"/>
                    <a:pt x="95107" y="20712"/>
                  </a:cubicBezTo>
                  <a:cubicBezTo>
                    <a:pt x="96387" y="20712"/>
                    <a:pt x="97637" y="20162"/>
                    <a:pt x="98436" y="18454"/>
                  </a:cubicBezTo>
                  <a:cubicBezTo>
                    <a:pt x="100687" y="13647"/>
                    <a:pt x="95710" y="10152"/>
                    <a:pt x="95710" y="10152"/>
                  </a:cubicBezTo>
                  <a:cubicBezTo>
                    <a:pt x="87370" y="2850"/>
                    <a:pt x="79924" y="0"/>
                    <a:pt x="73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4"/>
            <p:cNvSpPr/>
            <p:nvPr/>
          </p:nvSpPr>
          <p:spPr>
            <a:xfrm>
              <a:off x="4814200" y="2175575"/>
              <a:ext cx="2336675" cy="1170350"/>
            </a:xfrm>
            <a:custGeom>
              <a:avLst/>
              <a:gdLst/>
              <a:ahLst/>
              <a:cxnLst/>
              <a:rect l="l" t="t" r="r" b="b"/>
              <a:pathLst>
                <a:path w="93467" h="46814" extrusionOk="0">
                  <a:moveTo>
                    <a:pt x="73825" y="1"/>
                  </a:moveTo>
                  <a:cubicBezTo>
                    <a:pt x="67630" y="1"/>
                    <a:pt x="61684" y="4922"/>
                    <a:pt x="58607" y="15356"/>
                  </a:cubicBezTo>
                  <a:cubicBezTo>
                    <a:pt x="54602" y="28930"/>
                    <a:pt x="46698" y="38687"/>
                    <a:pt x="36783" y="38687"/>
                  </a:cubicBezTo>
                  <a:cubicBezTo>
                    <a:pt x="32334" y="38687"/>
                    <a:pt x="27480" y="36722"/>
                    <a:pt x="22392" y="32257"/>
                  </a:cubicBezTo>
                  <a:cubicBezTo>
                    <a:pt x="15770" y="26443"/>
                    <a:pt x="10883" y="24708"/>
                    <a:pt x="7407" y="24708"/>
                  </a:cubicBezTo>
                  <a:cubicBezTo>
                    <a:pt x="2260" y="24708"/>
                    <a:pt x="209" y="28515"/>
                    <a:pt x="209" y="28515"/>
                  </a:cubicBezTo>
                  <a:lnTo>
                    <a:pt x="1" y="28690"/>
                  </a:lnTo>
                  <a:cubicBezTo>
                    <a:pt x="451" y="29228"/>
                    <a:pt x="870" y="29789"/>
                    <a:pt x="1259" y="30373"/>
                  </a:cubicBezTo>
                  <a:lnTo>
                    <a:pt x="1443" y="30253"/>
                  </a:lnTo>
                  <a:cubicBezTo>
                    <a:pt x="3260" y="28772"/>
                    <a:pt x="4966" y="28145"/>
                    <a:pt x="6613" y="28145"/>
                  </a:cubicBezTo>
                  <a:cubicBezTo>
                    <a:pt x="15608" y="28145"/>
                    <a:pt x="22846" y="46813"/>
                    <a:pt x="36731" y="46813"/>
                  </a:cubicBezTo>
                  <a:cubicBezTo>
                    <a:pt x="37411" y="46813"/>
                    <a:pt x="38107" y="46769"/>
                    <a:pt x="38820" y="46675"/>
                  </a:cubicBezTo>
                  <a:cubicBezTo>
                    <a:pt x="58743" y="44054"/>
                    <a:pt x="61996" y="10948"/>
                    <a:pt x="72270" y="7446"/>
                  </a:cubicBezTo>
                  <a:cubicBezTo>
                    <a:pt x="73259" y="7110"/>
                    <a:pt x="74146" y="6959"/>
                    <a:pt x="74949" y="6959"/>
                  </a:cubicBezTo>
                  <a:cubicBezTo>
                    <a:pt x="82031" y="6959"/>
                    <a:pt x="82485" y="18715"/>
                    <a:pt x="86913" y="18715"/>
                  </a:cubicBezTo>
                  <a:cubicBezTo>
                    <a:pt x="87199" y="18715"/>
                    <a:pt x="87502" y="18666"/>
                    <a:pt x="87825" y="18561"/>
                  </a:cubicBezTo>
                  <a:cubicBezTo>
                    <a:pt x="93467" y="16718"/>
                    <a:pt x="89388" y="11581"/>
                    <a:pt x="89059" y="11189"/>
                  </a:cubicBezTo>
                  <a:cubicBezTo>
                    <a:pt x="89052" y="11165"/>
                    <a:pt x="89043" y="11165"/>
                    <a:pt x="89043" y="11165"/>
                  </a:cubicBezTo>
                  <a:cubicBezTo>
                    <a:pt x="84990" y="3859"/>
                    <a:pt x="79310" y="1"/>
                    <a:pt x="738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4"/>
            <p:cNvSpPr/>
            <p:nvPr/>
          </p:nvSpPr>
          <p:spPr>
            <a:xfrm>
              <a:off x="4989500" y="4096475"/>
              <a:ext cx="224650" cy="386325"/>
            </a:xfrm>
            <a:custGeom>
              <a:avLst/>
              <a:gdLst/>
              <a:ahLst/>
              <a:cxnLst/>
              <a:rect l="l" t="t" r="r" b="b"/>
              <a:pathLst>
                <a:path w="8986" h="15453" extrusionOk="0">
                  <a:moveTo>
                    <a:pt x="1" y="1"/>
                  </a:moveTo>
                  <a:lnTo>
                    <a:pt x="2269" y="14859"/>
                  </a:lnTo>
                  <a:cubicBezTo>
                    <a:pt x="5562" y="15243"/>
                    <a:pt x="8023" y="15453"/>
                    <a:pt x="8023" y="15453"/>
                  </a:cubicBezTo>
                  <a:cubicBezTo>
                    <a:pt x="8023" y="15453"/>
                    <a:pt x="8953" y="10997"/>
                    <a:pt x="8977" y="7767"/>
                  </a:cubicBezTo>
                  <a:cubicBezTo>
                    <a:pt x="8985" y="6141"/>
                    <a:pt x="8055" y="4682"/>
                    <a:pt x="6613" y="4049"/>
                  </a:cubicBezTo>
                  <a:cubicBezTo>
                    <a:pt x="4264" y="3006"/>
                    <a:pt x="1996" y="1525"/>
                    <a:pt x="1" y="1"/>
                  </a:cubicBezTo>
                  <a:close/>
                </a:path>
              </a:pathLst>
            </a:custGeom>
            <a:solidFill>
              <a:srgbClr val="685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53" name="Google Shape;753;p44"/>
            <p:cNvSpPr/>
            <p:nvPr/>
          </p:nvSpPr>
          <p:spPr>
            <a:xfrm>
              <a:off x="4649525" y="3931600"/>
              <a:ext cx="396700" cy="536375"/>
            </a:xfrm>
            <a:custGeom>
              <a:avLst/>
              <a:gdLst/>
              <a:ahLst/>
              <a:cxnLst/>
              <a:rect l="l" t="t" r="r" b="b"/>
              <a:pathLst>
                <a:path w="15868" h="21455" extrusionOk="0">
                  <a:moveTo>
                    <a:pt x="6467" y="0"/>
                  </a:moveTo>
                  <a:cubicBezTo>
                    <a:pt x="4223" y="5386"/>
                    <a:pt x="2163" y="8929"/>
                    <a:pt x="2163" y="8929"/>
                  </a:cubicBezTo>
                  <a:cubicBezTo>
                    <a:pt x="649" y="11838"/>
                    <a:pt x="33" y="15010"/>
                    <a:pt x="1" y="18200"/>
                  </a:cubicBezTo>
                  <a:cubicBezTo>
                    <a:pt x="2637" y="19683"/>
                    <a:pt x="10395" y="20812"/>
                    <a:pt x="15868" y="21454"/>
                  </a:cubicBezTo>
                  <a:lnTo>
                    <a:pt x="13600" y="6596"/>
                  </a:lnTo>
                  <a:cubicBezTo>
                    <a:pt x="9441" y="3406"/>
                    <a:pt x="6468" y="2"/>
                    <a:pt x="6467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4"/>
            <p:cNvSpPr/>
            <p:nvPr/>
          </p:nvSpPr>
          <p:spPr>
            <a:xfrm>
              <a:off x="727925" y="743850"/>
              <a:ext cx="4319925" cy="4355200"/>
            </a:xfrm>
            <a:custGeom>
              <a:avLst/>
              <a:gdLst/>
              <a:ahLst/>
              <a:cxnLst/>
              <a:rect l="l" t="t" r="r" b="b"/>
              <a:pathLst>
                <a:path w="172797" h="174208" extrusionOk="0">
                  <a:moveTo>
                    <a:pt x="124208" y="60412"/>
                  </a:moveTo>
                  <a:lnTo>
                    <a:pt x="124208" y="60412"/>
                  </a:lnTo>
                  <a:cubicBezTo>
                    <a:pt x="124208" y="60412"/>
                    <a:pt x="125266" y="60475"/>
                    <a:pt x="126885" y="60733"/>
                  </a:cubicBezTo>
                  <a:cubicBezTo>
                    <a:pt x="125858" y="60733"/>
                    <a:pt x="124954" y="60627"/>
                    <a:pt x="124208" y="60412"/>
                  </a:cubicBezTo>
                  <a:close/>
                  <a:moveTo>
                    <a:pt x="39461" y="51332"/>
                  </a:moveTo>
                  <a:cubicBezTo>
                    <a:pt x="42401" y="51332"/>
                    <a:pt x="44782" y="53808"/>
                    <a:pt x="44782" y="56878"/>
                  </a:cubicBezTo>
                  <a:cubicBezTo>
                    <a:pt x="44782" y="59939"/>
                    <a:pt x="42403" y="62422"/>
                    <a:pt x="39461" y="62422"/>
                  </a:cubicBezTo>
                  <a:cubicBezTo>
                    <a:pt x="36521" y="62422"/>
                    <a:pt x="34140" y="59939"/>
                    <a:pt x="34140" y="56878"/>
                  </a:cubicBezTo>
                  <a:cubicBezTo>
                    <a:pt x="34140" y="53808"/>
                    <a:pt x="36521" y="51332"/>
                    <a:pt x="39461" y="51332"/>
                  </a:cubicBezTo>
                  <a:close/>
                  <a:moveTo>
                    <a:pt x="137686" y="0"/>
                  </a:moveTo>
                  <a:cubicBezTo>
                    <a:pt x="122214" y="0"/>
                    <a:pt x="108745" y="22312"/>
                    <a:pt x="104285" y="42477"/>
                  </a:cubicBezTo>
                  <a:cubicBezTo>
                    <a:pt x="99677" y="63345"/>
                    <a:pt x="88818" y="73731"/>
                    <a:pt x="88818" y="73731"/>
                  </a:cubicBezTo>
                  <a:cubicBezTo>
                    <a:pt x="89389" y="83397"/>
                    <a:pt x="85157" y="87338"/>
                    <a:pt x="80602" y="87338"/>
                  </a:cubicBezTo>
                  <a:cubicBezTo>
                    <a:pt x="75505" y="87338"/>
                    <a:pt x="70002" y="82404"/>
                    <a:pt x="70370" y="75036"/>
                  </a:cubicBezTo>
                  <a:lnTo>
                    <a:pt x="70370" y="75036"/>
                  </a:lnTo>
                  <a:cubicBezTo>
                    <a:pt x="68399" y="79929"/>
                    <a:pt x="65473" y="82992"/>
                    <a:pt x="62248" y="82992"/>
                  </a:cubicBezTo>
                  <a:cubicBezTo>
                    <a:pt x="61120" y="82992"/>
                    <a:pt x="59955" y="82618"/>
                    <a:pt x="58782" y="81816"/>
                  </a:cubicBezTo>
                  <a:cubicBezTo>
                    <a:pt x="43580" y="71431"/>
                    <a:pt x="60666" y="59746"/>
                    <a:pt x="58782" y="40513"/>
                  </a:cubicBezTo>
                  <a:cubicBezTo>
                    <a:pt x="56915" y="21528"/>
                    <a:pt x="38147" y="16808"/>
                    <a:pt x="37666" y="16696"/>
                  </a:cubicBezTo>
                  <a:cubicBezTo>
                    <a:pt x="38483" y="15685"/>
                    <a:pt x="39277" y="14371"/>
                    <a:pt x="39813" y="12689"/>
                  </a:cubicBezTo>
                  <a:cubicBezTo>
                    <a:pt x="40166" y="11591"/>
                    <a:pt x="40406" y="10341"/>
                    <a:pt x="40487" y="8906"/>
                  </a:cubicBezTo>
                  <a:cubicBezTo>
                    <a:pt x="40534" y="7977"/>
                    <a:pt x="40511" y="6967"/>
                    <a:pt x="40398" y="5877"/>
                  </a:cubicBezTo>
                  <a:cubicBezTo>
                    <a:pt x="34300" y="6726"/>
                    <a:pt x="30741" y="15958"/>
                    <a:pt x="30478" y="16648"/>
                  </a:cubicBezTo>
                  <a:cubicBezTo>
                    <a:pt x="30621" y="16079"/>
                    <a:pt x="32016" y="9675"/>
                    <a:pt x="25966" y="1366"/>
                  </a:cubicBezTo>
                  <a:cubicBezTo>
                    <a:pt x="24355" y="3609"/>
                    <a:pt x="23065" y="6166"/>
                    <a:pt x="22632" y="8899"/>
                  </a:cubicBezTo>
                  <a:cubicBezTo>
                    <a:pt x="22439" y="10085"/>
                    <a:pt x="22408" y="11303"/>
                    <a:pt x="22575" y="12545"/>
                  </a:cubicBezTo>
                  <a:cubicBezTo>
                    <a:pt x="22784" y="14020"/>
                    <a:pt x="23273" y="15535"/>
                    <a:pt x="24130" y="17064"/>
                  </a:cubicBezTo>
                  <a:lnTo>
                    <a:pt x="24130" y="17073"/>
                  </a:lnTo>
                  <a:cubicBezTo>
                    <a:pt x="23866" y="20221"/>
                    <a:pt x="22255" y="34728"/>
                    <a:pt x="14930" y="36866"/>
                  </a:cubicBezTo>
                  <a:cubicBezTo>
                    <a:pt x="14321" y="37045"/>
                    <a:pt x="13750" y="37130"/>
                    <a:pt x="13223" y="37130"/>
                  </a:cubicBezTo>
                  <a:cubicBezTo>
                    <a:pt x="10813" y="37130"/>
                    <a:pt x="9313" y="35345"/>
                    <a:pt x="9169" y="32523"/>
                  </a:cubicBezTo>
                  <a:cubicBezTo>
                    <a:pt x="8151" y="37885"/>
                    <a:pt x="5161" y="38325"/>
                    <a:pt x="5161" y="38325"/>
                  </a:cubicBezTo>
                  <a:cubicBezTo>
                    <a:pt x="4625" y="38453"/>
                    <a:pt x="4104" y="38518"/>
                    <a:pt x="3615" y="38518"/>
                  </a:cubicBezTo>
                  <a:cubicBezTo>
                    <a:pt x="3543" y="40881"/>
                    <a:pt x="3062" y="48125"/>
                    <a:pt x="0" y="53671"/>
                  </a:cubicBezTo>
                  <a:cubicBezTo>
                    <a:pt x="0" y="53671"/>
                    <a:pt x="2098" y="53043"/>
                    <a:pt x="4963" y="53043"/>
                  </a:cubicBezTo>
                  <a:cubicBezTo>
                    <a:pt x="11817" y="53043"/>
                    <a:pt x="23063" y="56641"/>
                    <a:pt x="20492" y="81055"/>
                  </a:cubicBezTo>
                  <a:cubicBezTo>
                    <a:pt x="25324" y="80029"/>
                    <a:pt x="30302" y="78587"/>
                    <a:pt x="34661" y="76704"/>
                  </a:cubicBezTo>
                  <a:lnTo>
                    <a:pt x="34661" y="76704"/>
                  </a:lnTo>
                  <a:cubicBezTo>
                    <a:pt x="24531" y="94342"/>
                    <a:pt x="25502" y="107189"/>
                    <a:pt x="29116" y="115691"/>
                  </a:cubicBezTo>
                  <a:cubicBezTo>
                    <a:pt x="32850" y="124498"/>
                    <a:pt x="39422" y="128658"/>
                    <a:pt x="39422" y="128658"/>
                  </a:cubicBezTo>
                  <a:cubicBezTo>
                    <a:pt x="39422" y="128658"/>
                    <a:pt x="38900" y="133401"/>
                    <a:pt x="36896" y="141039"/>
                  </a:cubicBezTo>
                  <a:cubicBezTo>
                    <a:pt x="35543" y="146256"/>
                    <a:pt x="33490" y="152810"/>
                    <a:pt x="30437" y="160136"/>
                  </a:cubicBezTo>
                  <a:lnTo>
                    <a:pt x="37657" y="173150"/>
                  </a:lnTo>
                  <a:cubicBezTo>
                    <a:pt x="43572" y="170674"/>
                    <a:pt x="58470" y="161882"/>
                    <a:pt x="68848" y="133826"/>
                  </a:cubicBezTo>
                  <a:cubicBezTo>
                    <a:pt x="68848" y="133826"/>
                    <a:pt x="81790" y="139569"/>
                    <a:pt x="98336" y="139569"/>
                  </a:cubicBezTo>
                  <a:cubicBezTo>
                    <a:pt x="105942" y="139569"/>
                    <a:pt x="114310" y="138355"/>
                    <a:pt x="122532" y="134812"/>
                  </a:cubicBezTo>
                  <a:cubicBezTo>
                    <a:pt x="122532" y="134812"/>
                    <a:pt x="125795" y="159302"/>
                    <a:pt x="152305" y="174208"/>
                  </a:cubicBezTo>
                  <a:lnTo>
                    <a:pt x="159894" y="160199"/>
                  </a:lnTo>
                  <a:cubicBezTo>
                    <a:pt x="158203" y="155913"/>
                    <a:pt x="156793" y="150783"/>
                    <a:pt x="156865" y="145710"/>
                  </a:cubicBezTo>
                  <a:cubicBezTo>
                    <a:pt x="156896" y="142520"/>
                    <a:pt x="157513" y="139348"/>
                    <a:pt x="159029" y="136439"/>
                  </a:cubicBezTo>
                  <a:cubicBezTo>
                    <a:pt x="159029" y="136439"/>
                    <a:pt x="161087" y="132896"/>
                    <a:pt x="163331" y="127510"/>
                  </a:cubicBezTo>
                  <a:cubicBezTo>
                    <a:pt x="167715" y="117029"/>
                    <a:pt x="172797" y="99543"/>
                    <a:pt x="164710" y="87642"/>
                  </a:cubicBezTo>
                  <a:cubicBezTo>
                    <a:pt x="164321" y="87058"/>
                    <a:pt x="163902" y="86497"/>
                    <a:pt x="163452" y="85959"/>
                  </a:cubicBezTo>
                  <a:cubicBezTo>
                    <a:pt x="163211" y="85671"/>
                    <a:pt x="162962" y="85376"/>
                    <a:pt x="162698" y="85094"/>
                  </a:cubicBezTo>
                  <a:cubicBezTo>
                    <a:pt x="162514" y="84893"/>
                    <a:pt x="162329" y="84702"/>
                    <a:pt x="162138" y="84500"/>
                  </a:cubicBezTo>
                  <a:cubicBezTo>
                    <a:pt x="161705" y="84060"/>
                    <a:pt x="161256" y="83635"/>
                    <a:pt x="160783" y="83210"/>
                  </a:cubicBezTo>
                  <a:cubicBezTo>
                    <a:pt x="159582" y="82145"/>
                    <a:pt x="158268" y="81159"/>
                    <a:pt x="156856" y="80253"/>
                  </a:cubicBezTo>
                  <a:cubicBezTo>
                    <a:pt x="148473" y="87648"/>
                    <a:pt x="140749" y="90219"/>
                    <a:pt x="134060" y="90219"/>
                  </a:cubicBezTo>
                  <a:cubicBezTo>
                    <a:pt x="119017" y="90219"/>
                    <a:pt x="109209" y="77210"/>
                    <a:pt x="108909" y="76799"/>
                  </a:cubicBezTo>
                  <a:lnTo>
                    <a:pt x="108909" y="76799"/>
                  </a:lnTo>
                  <a:cubicBezTo>
                    <a:pt x="111485" y="79183"/>
                    <a:pt x="120981" y="81538"/>
                    <a:pt x="129436" y="81538"/>
                  </a:cubicBezTo>
                  <a:cubicBezTo>
                    <a:pt x="136898" y="81538"/>
                    <a:pt x="143550" y="79703"/>
                    <a:pt x="143914" y="74436"/>
                  </a:cubicBezTo>
                  <a:cubicBezTo>
                    <a:pt x="143928" y="74201"/>
                    <a:pt x="143931" y="73966"/>
                    <a:pt x="143921" y="73731"/>
                  </a:cubicBezTo>
                  <a:cubicBezTo>
                    <a:pt x="143602" y="64443"/>
                    <a:pt x="132213" y="61565"/>
                    <a:pt x="126892" y="60731"/>
                  </a:cubicBezTo>
                  <a:lnTo>
                    <a:pt x="126892" y="60731"/>
                  </a:lnTo>
                  <a:cubicBezTo>
                    <a:pt x="126905" y="60731"/>
                    <a:pt x="126919" y="60731"/>
                    <a:pt x="126932" y="60731"/>
                  </a:cubicBezTo>
                  <a:cubicBezTo>
                    <a:pt x="139949" y="60731"/>
                    <a:pt x="172570" y="44690"/>
                    <a:pt x="154621" y="39639"/>
                  </a:cubicBezTo>
                  <a:cubicBezTo>
                    <a:pt x="150916" y="38595"/>
                    <a:pt x="147464" y="38173"/>
                    <a:pt x="144303" y="38173"/>
                  </a:cubicBezTo>
                  <a:cubicBezTo>
                    <a:pt x="130908" y="38173"/>
                    <a:pt x="122741" y="45753"/>
                    <a:pt x="122741" y="45753"/>
                  </a:cubicBezTo>
                  <a:cubicBezTo>
                    <a:pt x="122741" y="45753"/>
                    <a:pt x="155462" y="1718"/>
                    <a:pt x="139314" y="83"/>
                  </a:cubicBezTo>
                  <a:cubicBezTo>
                    <a:pt x="138769" y="28"/>
                    <a:pt x="138226" y="0"/>
                    <a:pt x="1376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4"/>
            <p:cNvSpPr/>
            <p:nvPr/>
          </p:nvSpPr>
          <p:spPr>
            <a:xfrm>
              <a:off x="4535550" y="4748825"/>
              <a:ext cx="301125" cy="406325"/>
            </a:xfrm>
            <a:custGeom>
              <a:avLst/>
              <a:gdLst/>
              <a:ahLst/>
              <a:cxnLst/>
              <a:rect l="l" t="t" r="r" b="b"/>
              <a:pathLst>
                <a:path w="12045" h="16253" extrusionOk="0">
                  <a:moveTo>
                    <a:pt x="7589" y="0"/>
                  </a:moveTo>
                  <a:lnTo>
                    <a:pt x="0" y="14009"/>
                  </a:lnTo>
                  <a:cubicBezTo>
                    <a:pt x="1372" y="14784"/>
                    <a:pt x="2812" y="15531"/>
                    <a:pt x="4319" y="16253"/>
                  </a:cubicBezTo>
                  <a:lnTo>
                    <a:pt x="6515" y="14386"/>
                  </a:lnTo>
                  <a:cubicBezTo>
                    <a:pt x="8294" y="12871"/>
                    <a:pt x="12045" y="9145"/>
                    <a:pt x="10906" y="7077"/>
                  </a:cubicBezTo>
                  <a:cubicBezTo>
                    <a:pt x="9905" y="5250"/>
                    <a:pt x="8686" y="2806"/>
                    <a:pt x="7589" y="0"/>
                  </a:cubicBezTo>
                  <a:close/>
                </a:path>
              </a:pathLst>
            </a:custGeom>
            <a:solidFill>
              <a:srgbClr val="685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56" name="Google Shape;756;p44"/>
            <p:cNvSpPr/>
            <p:nvPr/>
          </p:nvSpPr>
          <p:spPr>
            <a:xfrm>
              <a:off x="3450675" y="2604725"/>
              <a:ext cx="1198700" cy="394625"/>
            </a:xfrm>
            <a:custGeom>
              <a:avLst/>
              <a:gdLst/>
              <a:ahLst/>
              <a:cxnLst/>
              <a:rect l="l" t="t" r="r" b="b"/>
              <a:pathLst>
                <a:path w="47948" h="15785" extrusionOk="0">
                  <a:moveTo>
                    <a:pt x="35004" y="1"/>
                  </a:moveTo>
                  <a:cubicBezTo>
                    <a:pt x="34640" y="5268"/>
                    <a:pt x="27988" y="7103"/>
                    <a:pt x="20526" y="7103"/>
                  </a:cubicBezTo>
                  <a:cubicBezTo>
                    <a:pt x="12071" y="7103"/>
                    <a:pt x="2575" y="4748"/>
                    <a:pt x="1" y="2364"/>
                  </a:cubicBezTo>
                  <a:lnTo>
                    <a:pt x="1" y="2364"/>
                  </a:lnTo>
                  <a:cubicBezTo>
                    <a:pt x="300" y="2775"/>
                    <a:pt x="10107" y="15784"/>
                    <a:pt x="25151" y="15784"/>
                  </a:cubicBezTo>
                  <a:cubicBezTo>
                    <a:pt x="31840" y="15784"/>
                    <a:pt x="39564" y="13213"/>
                    <a:pt x="47948" y="5818"/>
                  </a:cubicBezTo>
                  <a:cubicBezTo>
                    <a:pt x="44163" y="3366"/>
                    <a:pt x="39708" y="1467"/>
                    <a:pt x="35004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4"/>
            <p:cNvSpPr/>
            <p:nvPr/>
          </p:nvSpPr>
          <p:spPr>
            <a:xfrm>
              <a:off x="1723275" y="966475"/>
              <a:ext cx="1239425" cy="1960850"/>
            </a:xfrm>
            <a:custGeom>
              <a:avLst/>
              <a:gdLst/>
              <a:ahLst/>
              <a:cxnLst/>
              <a:rect l="l" t="t" r="r" b="b"/>
              <a:pathLst>
                <a:path w="49577" h="78434" extrusionOk="0">
                  <a:moveTo>
                    <a:pt x="673" y="1"/>
                  </a:moveTo>
                  <a:cubicBezTo>
                    <a:pt x="592" y="1436"/>
                    <a:pt x="352" y="2686"/>
                    <a:pt x="0" y="3784"/>
                  </a:cubicBezTo>
                  <a:cubicBezTo>
                    <a:pt x="33450" y="16990"/>
                    <a:pt x="36768" y="50657"/>
                    <a:pt x="30556" y="66116"/>
                  </a:cubicBezTo>
                  <a:lnTo>
                    <a:pt x="30556" y="66131"/>
                  </a:lnTo>
                  <a:cubicBezTo>
                    <a:pt x="30189" y="73499"/>
                    <a:pt x="35691" y="78433"/>
                    <a:pt x="40789" y="78433"/>
                  </a:cubicBezTo>
                  <a:cubicBezTo>
                    <a:pt x="45344" y="78433"/>
                    <a:pt x="49576" y="74492"/>
                    <a:pt x="49005" y="64826"/>
                  </a:cubicBezTo>
                  <a:cubicBezTo>
                    <a:pt x="48932" y="63536"/>
                    <a:pt x="48771" y="62140"/>
                    <a:pt x="48508" y="60642"/>
                  </a:cubicBezTo>
                  <a:cubicBezTo>
                    <a:pt x="47778" y="56370"/>
                    <a:pt x="46256" y="51249"/>
                    <a:pt x="43715" y="45159"/>
                  </a:cubicBezTo>
                  <a:cubicBezTo>
                    <a:pt x="26695" y="4401"/>
                    <a:pt x="2300" y="241"/>
                    <a:pt x="6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4"/>
            <p:cNvSpPr/>
            <p:nvPr/>
          </p:nvSpPr>
          <p:spPr>
            <a:xfrm>
              <a:off x="1737900" y="890800"/>
              <a:ext cx="1489775" cy="1591775"/>
            </a:xfrm>
            <a:custGeom>
              <a:avLst/>
              <a:gdLst/>
              <a:ahLst/>
              <a:cxnLst/>
              <a:rect l="l" t="t" r="r" b="b"/>
              <a:pathLst>
                <a:path w="59591" h="63671" extrusionOk="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12" y="1089"/>
                    <a:pt x="135" y="2099"/>
                    <a:pt x="88" y="3029"/>
                  </a:cubicBezTo>
                  <a:cubicBezTo>
                    <a:pt x="1715" y="3270"/>
                    <a:pt x="26110" y="7428"/>
                    <a:pt x="43130" y="48187"/>
                  </a:cubicBezTo>
                  <a:cubicBezTo>
                    <a:pt x="45671" y="54278"/>
                    <a:pt x="47193" y="59399"/>
                    <a:pt x="47922" y="63670"/>
                  </a:cubicBezTo>
                  <a:lnTo>
                    <a:pt x="47922" y="63670"/>
                  </a:lnTo>
                  <a:cubicBezTo>
                    <a:pt x="54181" y="60576"/>
                    <a:pt x="59591" y="47201"/>
                    <a:pt x="40615" y="23705"/>
                  </a:cubicBezTo>
                  <a:cubicBezTo>
                    <a:pt x="21682" y="281"/>
                    <a:pt x="120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4"/>
            <p:cNvSpPr/>
            <p:nvPr/>
          </p:nvSpPr>
          <p:spPr>
            <a:xfrm>
              <a:off x="1669550" y="1061050"/>
              <a:ext cx="972925" cy="1757625"/>
            </a:xfrm>
            <a:custGeom>
              <a:avLst/>
              <a:gdLst/>
              <a:ahLst/>
              <a:cxnLst/>
              <a:rect l="l" t="t" r="r" b="b"/>
              <a:pathLst>
                <a:path w="38917" h="70305" extrusionOk="0">
                  <a:moveTo>
                    <a:pt x="2149" y="1"/>
                  </a:moveTo>
                  <a:cubicBezTo>
                    <a:pt x="1612" y="1683"/>
                    <a:pt x="818" y="2997"/>
                    <a:pt x="1" y="4008"/>
                  </a:cubicBezTo>
                  <a:cubicBezTo>
                    <a:pt x="482" y="4120"/>
                    <a:pt x="19250" y="8840"/>
                    <a:pt x="21117" y="27825"/>
                  </a:cubicBezTo>
                  <a:cubicBezTo>
                    <a:pt x="23001" y="47058"/>
                    <a:pt x="5915" y="58743"/>
                    <a:pt x="21117" y="69128"/>
                  </a:cubicBezTo>
                  <a:cubicBezTo>
                    <a:pt x="22290" y="69930"/>
                    <a:pt x="23455" y="70304"/>
                    <a:pt x="24583" y="70304"/>
                  </a:cubicBezTo>
                  <a:cubicBezTo>
                    <a:pt x="27808" y="70304"/>
                    <a:pt x="30734" y="67241"/>
                    <a:pt x="32705" y="62348"/>
                  </a:cubicBezTo>
                  <a:lnTo>
                    <a:pt x="32705" y="62333"/>
                  </a:lnTo>
                  <a:cubicBezTo>
                    <a:pt x="38917" y="46874"/>
                    <a:pt x="35598" y="13209"/>
                    <a:pt x="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4"/>
            <p:cNvSpPr/>
            <p:nvPr/>
          </p:nvSpPr>
          <p:spPr>
            <a:xfrm>
              <a:off x="1581425" y="2027125"/>
              <a:ext cx="266050" cy="277300"/>
            </a:xfrm>
            <a:custGeom>
              <a:avLst/>
              <a:gdLst/>
              <a:ahLst/>
              <a:cxnLst/>
              <a:rect l="l" t="t" r="r" b="b"/>
              <a:pathLst>
                <a:path w="10642" h="11092" extrusionOk="0">
                  <a:moveTo>
                    <a:pt x="5321" y="1"/>
                  </a:moveTo>
                  <a:cubicBezTo>
                    <a:pt x="2382" y="1"/>
                    <a:pt x="0" y="2484"/>
                    <a:pt x="0" y="5547"/>
                  </a:cubicBezTo>
                  <a:cubicBezTo>
                    <a:pt x="0" y="8609"/>
                    <a:pt x="2382" y="11091"/>
                    <a:pt x="5321" y="11091"/>
                  </a:cubicBezTo>
                  <a:cubicBezTo>
                    <a:pt x="8260" y="11091"/>
                    <a:pt x="10642" y="8609"/>
                    <a:pt x="10642" y="5547"/>
                  </a:cubicBezTo>
                  <a:cubicBezTo>
                    <a:pt x="10642" y="2484"/>
                    <a:pt x="8260" y="1"/>
                    <a:pt x="53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4"/>
            <p:cNvSpPr/>
            <p:nvPr/>
          </p:nvSpPr>
          <p:spPr>
            <a:xfrm>
              <a:off x="1377075" y="4747250"/>
              <a:ext cx="292300" cy="350125"/>
            </a:xfrm>
            <a:custGeom>
              <a:avLst/>
              <a:gdLst/>
              <a:ahLst/>
              <a:cxnLst/>
              <a:rect l="l" t="t" r="r" b="b"/>
              <a:pathLst>
                <a:path w="11692" h="14005" extrusionOk="0">
                  <a:moveTo>
                    <a:pt x="4471" y="0"/>
                  </a:moveTo>
                  <a:cubicBezTo>
                    <a:pt x="3173" y="3125"/>
                    <a:pt x="1691" y="6394"/>
                    <a:pt x="0" y="9753"/>
                  </a:cubicBezTo>
                  <a:cubicBezTo>
                    <a:pt x="0" y="9753"/>
                    <a:pt x="2747" y="14005"/>
                    <a:pt x="7761" y="14005"/>
                  </a:cubicBezTo>
                  <a:cubicBezTo>
                    <a:pt x="8197" y="14005"/>
                    <a:pt x="8650" y="13973"/>
                    <a:pt x="9120" y="13903"/>
                  </a:cubicBezTo>
                  <a:cubicBezTo>
                    <a:pt x="9120" y="13903"/>
                    <a:pt x="10065" y="13695"/>
                    <a:pt x="11691" y="13014"/>
                  </a:cubicBezTo>
                  <a:lnTo>
                    <a:pt x="4471" y="0"/>
                  </a:lnTo>
                  <a:close/>
                </a:path>
              </a:pathLst>
            </a:custGeom>
            <a:solidFill>
              <a:srgbClr val="685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62" name="Google Shape;762;p44"/>
            <p:cNvSpPr/>
            <p:nvPr/>
          </p:nvSpPr>
          <p:spPr>
            <a:xfrm>
              <a:off x="988750" y="3636125"/>
              <a:ext cx="724725" cy="790375"/>
            </a:xfrm>
            <a:custGeom>
              <a:avLst/>
              <a:gdLst/>
              <a:ahLst/>
              <a:cxnLst/>
              <a:rect l="l" t="t" r="r" b="b"/>
              <a:pathLst>
                <a:path w="28989" h="31615" extrusionOk="0">
                  <a:moveTo>
                    <a:pt x="18682" y="0"/>
                  </a:moveTo>
                  <a:cubicBezTo>
                    <a:pt x="18402" y="369"/>
                    <a:pt x="10373" y="11027"/>
                    <a:pt x="1" y="18632"/>
                  </a:cubicBezTo>
                  <a:lnTo>
                    <a:pt x="1" y="31614"/>
                  </a:lnTo>
                  <a:cubicBezTo>
                    <a:pt x="1" y="31614"/>
                    <a:pt x="14579" y="31029"/>
                    <a:pt x="26463" y="25347"/>
                  </a:cubicBezTo>
                  <a:cubicBezTo>
                    <a:pt x="28467" y="17710"/>
                    <a:pt x="28989" y="12966"/>
                    <a:pt x="28989" y="12966"/>
                  </a:cubicBezTo>
                  <a:cubicBezTo>
                    <a:pt x="28989" y="12966"/>
                    <a:pt x="22417" y="8807"/>
                    <a:pt x="1868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4"/>
            <p:cNvSpPr/>
            <p:nvPr/>
          </p:nvSpPr>
          <p:spPr>
            <a:xfrm>
              <a:off x="1377075" y="558575"/>
              <a:ext cx="360800" cy="601475"/>
            </a:xfrm>
            <a:custGeom>
              <a:avLst/>
              <a:gdLst/>
              <a:ahLst/>
              <a:cxnLst/>
              <a:rect l="l" t="t" r="r" b="b"/>
              <a:pathLst>
                <a:path w="14432" h="24059" extrusionOk="0">
                  <a:moveTo>
                    <a:pt x="9438" y="1"/>
                  </a:moveTo>
                  <a:cubicBezTo>
                    <a:pt x="9276" y="1"/>
                    <a:pt x="9113" y="49"/>
                    <a:pt x="8968" y="153"/>
                  </a:cubicBezTo>
                  <a:cubicBezTo>
                    <a:pt x="7246" y="1347"/>
                    <a:pt x="3045" y="4513"/>
                    <a:pt x="0" y="8776"/>
                  </a:cubicBezTo>
                  <a:cubicBezTo>
                    <a:pt x="6050" y="17086"/>
                    <a:pt x="4655" y="23490"/>
                    <a:pt x="4512" y="24059"/>
                  </a:cubicBezTo>
                  <a:cubicBezTo>
                    <a:pt x="4776" y="23369"/>
                    <a:pt x="8334" y="14137"/>
                    <a:pt x="14432" y="13288"/>
                  </a:cubicBezTo>
                  <a:cubicBezTo>
                    <a:pt x="14089" y="9858"/>
                    <a:pt x="12853" y="5634"/>
                    <a:pt x="10193" y="474"/>
                  </a:cubicBezTo>
                  <a:cubicBezTo>
                    <a:pt x="10036" y="171"/>
                    <a:pt x="9740" y="1"/>
                    <a:pt x="9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4"/>
            <p:cNvSpPr/>
            <p:nvPr/>
          </p:nvSpPr>
          <p:spPr>
            <a:xfrm>
              <a:off x="950700" y="1057425"/>
              <a:ext cx="380500" cy="614675"/>
            </a:xfrm>
            <a:custGeom>
              <a:avLst/>
              <a:gdLst/>
              <a:ahLst/>
              <a:cxnLst/>
              <a:rect l="l" t="t" r="r" b="b"/>
              <a:pathLst>
                <a:path w="15220" h="24587" extrusionOk="0">
                  <a:moveTo>
                    <a:pt x="13664" y="1"/>
                  </a:moveTo>
                  <a:cubicBezTo>
                    <a:pt x="3736" y="7182"/>
                    <a:pt x="1" y="15100"/>
                    <a:pt x="257" y="19963"/>
                  </a:cubicBezTo>
                  <a:lnTo>
                    <a:pt x="257" y="19980"/>
                  </a:lnTo>
                  <a:cubicBezTo>
                    <a:pt x="402" y="22802"/>
                    <a:pt x="1902" y="24587"/>
                    <a:pt x="4312" y="24587"/>
                  </a:cubicBezTo>
                  <a:cubicBezTo>
                    <a:pt x="4839" y="24587"/>
                    <a:pt x="5410" y="24502"/>
                    <a:pt x="6019" y="24323"/>
                  </a:cubicBezTo>
                  <a:cubicBezTo>
                    <a:pt x="13344" y="22183"/>
                    <a:pt x="14956" y="7678"/>
                    <a:pt x="15219" y="4530"/>
                  </a:cubicBezTo>
                  <a:lnTo>
                    <a:pt x="15219" y="4521"/>
                  </a:lnTo>
                  <a:cubicBezTo>
                    <a:pt x="14362" y="2991"/>
                    <a:pt x="13873" y="1477"/>
                    <a:pt x="136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4"/>
            <p:cNvSpPr/>
            <p:nvPr/>
          </p:nvSpPr>
          <p:spPr>
            <a:xfrm>
              <a:off x="636375" y="966300"/>
              <a:ext cx="657350" cy="740500"/>
            </a:xfrm>
            <a:custGeom>
              <a:avLst/>
              <a:gdLst/>
              <a:ahLst/>
              <a:cxnLst/>
              <a:rect l="l" t="t" r="r" b="b"/>
              <a:pathLst>
                <a:path w="26294" h="29620" extrusionOk="0">
                  <a:moveTo>
                    <a:pt x="26294" y="1"/>
                  </a:moveTo>
                  <a:cubicBezTo>
                    <a:pt x="26077" y="1"/>
                    <a:pt x="21942" y="88"/>
                    <a:pt x="17214" y="1907"/>
                  </a:cubicBezTo>
                  <a:cubicBezTo>
                    <a:pt x="13753" y="3238"/>
                    <a:pt x="9954" y="5497"/>
                    <a:pt x="7149" y="9337"/>
                  </a:cubicBezTo>
                  <a:lnTo>
                    <a:pt x="7149" y="9344"/>
                  </a:lnTo>
                  <a:cubicBezTo>
                    <a:pt x="6573" y="10120"/>
                    <a:pt x="6058" y="10941"/>
                    <a:pt x="5610" y="11797"/>
                  </a:cubicBezTo>
                  <a:cubicBezTo>
                    <a:pt x="0" y="22442"/>
                    <a:pt x="1954" y="29620"/>
                    <a:pt x="7233" y="29620"/>
                  </a:cubicBezTo>
                  <a:cubicBezTo>
                    <a:pt x="7248" y="29620"/>
                    <a:pt x="7262" y="29620"/>
                    <a:pt x="7277" y="29620"/>
                  </a:cubicBezTo>
                  <a:cubicBezTo>
                    <a:pt x="7766" y="29620"/>
                    <a:pt x="8287" y="29555"/>
                    <a:pt x="8823" y="29427"/>
                  </a:cubicBezTo>
                  <a:cubicBezTo>
                    <a:pt x="8823" y="29427"/>
                    <a:pt x="11813" y="28987"/>
                    <a:pt x="12831" y="23625"/>
                  </a:cubicBezTo>
                  <a:lnTo>
                    <a:pt x="12831" y="23610"/>
                  </a:lnTo>
                  <a:cubicBezTo>
                    <a:pt x="12574" y="18745"/>
                    <a:pt x="16309" y="10827"/>
                    <a:pt x="26237" y="3647"/>
                  </a:cubicBezTo>
                  <a:cubicBezTo>
                    <a:pt x="26070" y="2405"/>
                    <a:pt x="26101" y="1187"/>
                    <a:pt x="262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4"/>
            <p:cNvSpPr/>
            <p:nvPr/>
          </p:nvSpPr>
          <p:spPr>
            <a:xfrm>
              <a:off x="442825" y="2069900"/>
              <a:ext cx="861700" cy="750825"/>
            </a:xfrm>
            <a:custGeom>
              <a:avLst/>
              <a:gdLst/>
              <a:ahLst/>
              <a:cxnLst/>
              <a:rect l="l" t="t" r="r" b="b"/>
              <a:pathLst>
                <a:path w="34468" h="30033" extrusionOk="0">
                  <a:moveTo>
                    <a:pt x="16367" y="1"/>
                  </a:moveTo>
                  <a:cubicBezTo>
                    <a:pt x="13502" y="1"/>
                    <a:pt x="11404" y="629"/>
                    <a:pt x="11404" y="629"/>
                  </a:cubicBezTo>
                  <a:cubicBezTo>
                    <a:pt x="10804" y="1720"/>
                    <a:pt x="10106" y="2737"/>
                    <a:pt x="9297" y="3643"/>
                  </a:cubicBezTo>
                  <a:cubicBezTo>
                    <a:pt x="3462" y="10158"/>
                    <a:pt x="0" y="9757"/>
                    <a:pt x="1051" y="16168"/>
                  </a:cubicBezTo>
                  <a:cubicBezTo>
                    <a:pt x="2101" y="22580"/>
                    <a:pt x="5802" y="29680"/>
                    <a:pt x="13985" y="30008"/>
                  </a:cubicBezTo>
                  <a:cubicBezTo>
                    <a:pt x="14394" y="30024"/>
                    <a:pt x="14830" y="30032"/>
                    <a:pt x="15291" y="30032"/>
                  </a:cubicBezTo>
                  <a:cubicBezTo>
                    <a:pt x="19419" y="30032"/>
                    <a:pt x="25530" y="29383"/>
                    <a:pt x="31896" y="28021"/>
                  </a:cubicBezTo>
                  <a:lnTo>
                    <a:pt x="31896" y="28013"/>
                  </a:lnTo>
                  <a:cubicBezTo>
                    <a:pt x="34467" y="3599"/>
                    <a:pt x="23221" y="1"/>
                    <a:pt x="163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4"/>
            <p:cNvSpPr/>
            <p:nvPr/>
          </p:nvSpPr>
          <p:spPr>
            <a:xfrm>
              <a:off x="692850" y="2358875"/>
              <a:ext cx="65550" cy="86200"/>
            </a:xfrm>
            <a:custGeom>
              <a:avLst/>
              <a:gdLst/>
              <a:ahLst/>
              <a:cxnLst/>
              <a:rect l="l" t="t" r="r" b="b"/>
              <a:pathLst>
                <a:path w="2622" h="3448" extrusionOk="0">
                  <a:moveTo>
                    <a:pt x="1308" y="0"/>
                  </a:moveTo>
                  <a:cubicBezTo>
                    <a:pt x="586" y="0"/>
                    <a:pt x="1" y="770"/>
                    <a:pt x="1" y="1724"/>
                  </a:cubicBezTo>
                  <a:cubicBezTo>
                    <a:pt x="1" y="2679"/>
                    <a:pt x="586" y="3447"/>
                    <a:pt x="1308" y="3447"/>
                  </a:cubicBezTo>
                  <a:cubicBezTo>
                    <a:pt x="2029" y="3447"/>
                    <a:pt x="2622" y="2678"/>
                    <a:pt x="2622" y="1724"/>
                  </a:cubicBezTo>
                  <a:cubicBezTo>
                    <a:pt x="2622" y="771"/>
                    <a:pt x="2028" y="0"/>
                    <a:pt x="1308" y="0"/>
                  </a:cubicBezTo>
                  <a:close/>
                </a:path>
              </a:pathLst>
            </a:custGeom>
            <a:solidFill>
              <a:srgbClr val="685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68" name="Google Shape;768;p44"/>
            <p:cNvSpPr/>
            <p:nvPr/>
          </p:nvSpPr>
          <p:spPr>
            <a:xfrm>
              <a:off x="815075" y="889550"/>
              <a:ext cx="251650" cy="310175"/>
            </a:xfrm>
            <a:custGeom>
              <a:avLst/>
              <a:gdLst/>
              <a:ahLst/>
              <a:cxnLst/>
              <a:rect l="l" t="t" r="r" b="b"/>
              <a:pathLst>
                <a:path w="10066" h="12407" extrusionOk="0">
                  <a:moveTo>
                    <a:pt x="1083" y="1"/>
                  </a:moveTo>
                  <a:lnTo>
                    <a:pt x="1" y="12407"/>
                  </a:lnTo>
                  <a:cubicBezTo>
                    <a:pt x="2806" y="8569"/>
                    <a:pt x="6605" y="6308"/>
                    <a:pt x="10066" y="4978"/>
                  </a:cubicBezTo>
                  <a:lnTo>
                    <a:pt x="108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4"/>
            <p:cNvSpPr/>
            <p:nvPr/>
          </p:nvSpPr>
          <p:spPr>
            <a:xfrm>
              <a:off x="739350" y="4101900"/>
              <a:ext cx="249475" cy="324600"/>
            </a:xfrm>
            <a:custGeom>
              <a:avLst/>
              <a:gdLst/>
              <a:ahLst/>
              <a:cxnLst/>
              <a:rect l="l" t="t" r="r" b="b"/>
              <a:pathLst>
                <a:path w="9979" h="12984" extrusionOk="0">
                  <a:moveTo>
                    <a:pt x="9978" y="1"/>
                  </a:moveTo>
                  <a:cubicBezTo>
                    <a:pt x="7053" y="2149"/>
                    <a:pt x="3936" y="4048"/>
                    <a:pt x="762" y="5403"/>
                  </a:cubicBezTo>
                  <a:cubicBezTo>
                    <a:pt x="762" y="5403"/>
                    <a:pt x="1" y="12983"/>
                    <a:pt x="9978" y="12983"/>
                  </a:cubicBezTo>
                  <a:lnTo>
                    <a:pt x="9978" y="1"/>
                  </a:lnTo>
                  <a:close/>
                </a:path>
              </a:pathLst>
            </a:custGeom>
            <a:solidFill>
              <a:srgbClr val="685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70" name="Google Shape;770;p44"/>
            <p:cNvSpPr/>
            <p:nvPr/>
          </p:nvSpPr>
          <p:spPr>
            <a:xfrm>
              <a:off x="620150" y="766350"/>
              <a:ext cx="222000" cy="433375"/>
            </a:xfrm>
            <a:custGeom>
              <a:avLst/>
              <a:gdLst/>
              <a:ahLst/>
              <a:cxnLst/>
              <a:rect l="l" t="t" r="r" b="b"/>
              <a:pathLst>
                <a:path w="8880" h="17335" extrusionOk="0">
                  <a:moveTo>
                    <a:pt x="1" y="0"/>
                  </a:moveTo>
                  <a:lnTo>
                    <a:pt x="706" y="9849"/>
                  </a:lnTo>
                  <a:lnTo>
                    <a:pt x="7798" y="17335"/>
                  </a:lnTo>
                  <a:lnTo>
                    <a:pt x="8880" y="49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4"/>
            <p:cNvSpPr/>
            <p:nvPr/>
          </p:nvSpPr>
          <p:spPr>
            <a:xfrm>
              <a:off x="394350" y="641350"/>
              <a:ext cx="243450" cy="371225"/>
            </a:xfrm>
            <a:custGeom>
              <a:avLst/>
              <a:gdLst/>
              <a:ahLst/>
              <a:cxnLst/>
              <a:rect l="l" t="t" r="r" b="b"/>
              <a:pathLst>
                <a:path w="9738" h="14849" extrusionOk="0">
                  <a:moveTo>
                    <a:pt x="0" y="0"/>
                  </a:moveTo>
                  <a:lnTo>
                    <a:pt x="850" y="5458"/>
                  </a:lnTo>
                  <a:lnTo>
                    <a:pt x="850" y="5465"/>
                  </a:lnTo>
                  <a:lnTo>
                    <a:pt x="9738" y="14849"/>
                  </a:lnTo>
                  <a:lnTo>
                    <a:pt x="9033" y="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4"/>
            <p:cNvSpPr/>
            <p:nvPr/>
          </p:nvSpPr>
          <p:spPr>
            <a:xfrm>
              <a:off x="231825" y="566075"/>
              <a:ext cx="183800" cy="211725"/>
            </a:xfrm>
            <a:custGeom>
              <a:avLst/>
              <a:gdLst/>
              <a:ahLst/>
              <a:cxnLst/>
              <a:rect l="l" t="t" r="r" b="b"/>
              <a:pathLst>
                <a:path w="7352" h="8469" extrusionOk="0">
                  <a:moveTo>
                    <a:pt x="912" y="0"/>
                  </a:moveTo>
                  <a:cubicBezTo>
                    <a:pt x="384" y="0"/>
                    <a:pt x="1" y="713"/>
                    <a:pt x="450" y="1184"/>
                  </a:cubicBezTo>
                  <a:lnTo>
                    <a:pt x="7351" y="8469"/>
                  </a:lnTo>
                  <a:lnTo>
                    <a:pt x="6501" y="3010"/>
                  </a:lnTo>
                  <a:lnTo>
                    <a:pt x="1228" y="86"/>
                  </a:lnTo>
                  <a:cubicBezTo>
                    <a:pt x="1121" y="27"/>
                    <a:pt x="1014" y="0"/>
                    <a:pt x="9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4"/>
            <p:cNvSpPr/>
            <p:nvPr/>
          </p:nvSpPr>
          <p:spPr>
            <a:xfrm>
              <a:off x="1182775" y="1763550"/>
              <a:ext cx="315025" cy="241775"/>
            </a:xfrm>
            <a:custGeom>
              <a:avLst/>
              <a:gdLst/>
              <a:ahLst/>
              <a:cxnLst/>
              <a:rect l="l" t="t" r="r" b="b"/>
              <a:pathLst>
                <a:path w="12601" h="9671" extrusionOk="0">
                  <a:moveTo>
                    <a:pt x="10221" y="1"/>
                  </a:moveTo>
                  <a:cubicBezTo>
                    <a:pt x="10129" y="1"/>
                    <a:pt x="10036" y="19"/>
                    <a:pt x="9947" y="58"/>
                  </a:cubicBezTo>
                  <a:cubicBezTo>
                    <a:pt x="9614" y="205"/>
                    <a:pt x="9466" y="586"/>
                    <a:pt x="9618" y="909"/>
                  </a:cubicBezTo>
                  <a:cubicBezTo>
                    <a:pt x="9633" y="942"/>
                    <a:pt x="11143" y="4213"/>
                    <a:pt x="10106" y="6424"/>
                  </a:cubicBezTo>
                  <a:cubicBezTo>
                    <a:pt x="9697" y="7298"/>
                    <a:pt x="8948" y="7882"/>
                    <a:pt x="7818" y="8211"/>
                  </a:cubicBezTo>
                  <a:cubicBezTo>
                    <a:pt x="7410" y="8330"/>
                    <a:pt x="7023" y="8384"/>
                    <a:pt x="6655" y="8384"/>
                  </a:cubicBezTo>
                  <a:cubicBezTo>
                    <a:pt x="3096" y="8384"/>
                    <a:pt x="1453" y="3307"/>
                    <a:pt x="1376" y="3069"/>
                  </a:cubicBezTo>
                  <a:cubicBezTo>
                    <a:pt x="1289" y="2793"/>
                    <a:pt x="1027" y="2614"/>
                    <a:pt x="743" y="2614"/>
                  </a:cubicBezTo>
                  <a:cubicBezTo>
                    <a:pt x="679" y="2614"/>
                    <a:pt x="614" y="2623"/>
                    <a:pt x="549" y="2643"/>
                  </a:cubicBezTo>
                  <a:cubicBezTo>
                    <a:pt x="199" y="2745"/>
                    <a:pt x="0" y="3104"/>
                    <a:pt x="107" y="3443"/>
                  </a:cubicBezTo>
                  <a:cubicBezTo>
                    <a:pt x="839" y="5776"/>
                    <a:pt x="3066" y="9670"/>
                    <a:pt x="6665" y="9670"/>
                  </a:cubicBezTo>
                  <a:cubicBezTo>
                    <a:pt x="7152" y="9670"/>
                    <a:pt x="7665" y="9598"/>
                    <a:pt x="8201" y="9442"/>
                  </a:cubicBezTo>
                  <a:cubicBezTo>
                    <a:pt x="9699" y="9006"/>
                    <a:pt x="10746" y="8167"/>
                    <a:pt x="11316" y="6952"/>
                  </a:cubicBezTo>
                  <a:cubicBezTo>
                    <a:pt x="12601" y="4204"/>
                    <a:pt x="10898" y="531"/>
                    <a:pt x="10825" y="376"/>
                  </a:cubicBezTo>
                  <a:cubicBezTo>
                    <a:pt x="10714" y="140"/>
                    <a:pt x="10473" y="1"/>
                    <a:pt x="10221" y="1"/>
                  </a:cubicBezTo>
                  <a:close/>
                </a:path>
              </a:pathLst>
            </a:custGeom>
            <a:solidFill>
              <a:srgbClr val="6757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74" name="Google Shape;774;p44"/>
            <p:cNvSpPr/>
            <p:nvPr/>
          </p:nvSpPr>
          <p:spPr>
            <a:xfrm>
              <a:off x="838200" y="2488600"/>
              <a:ext cx="289800" cy="242100"/>
            </a:xfrm>
            <a:custGeom>
              <a:avLst/>
              <a:gdLst/>
              <a:ahLst/>
              <a:cxnLst/>
              <a:rect l="l" t="t" r="r" b="b"/>
              <a:pathLst>
                <a:path w="11592" h="9684" extrusionOk="0">
                  <a:moveTo>
                    <a:pt x="8055" y="1"/>
                  </a:moveTo>
                  <a:cubicBezTo>
                    <a:pt x="7904" y="1"/>
                    <a:pt x="7752" y="43"/>
                    <a:pt x="7617" y="132"/>
                  </a:cubicBezTo>
                  <a:cubicBezTo>
                    <a:pt x="7247" y="373"/>
                    <a:pt x="7141" y="868"/>
                    <a:pt x="7382" y="1240"/>
                  </a:cubicBezTo>
                  <a:cubicBezTo>
                    <a:pt x="7472" y="1377"/>
                    <a:pt x="9556" y="4658"/>
                    <a:pt x="7472" y="6864"/>
                  </a:cubicBezTo>
                  <a:cubicBezTo>
                    <a:pt x="6589" y="7800"/>
                    <a:pt x="5375" y="8076"/>
                    <a:pt x="4252" y="8076"/>
                  </a:cubicBezTo>
                  <a:cubicBezTo>
                    <a:pt x="2652" y="8076"/>
                    <a:pt x="1233" y="7516"/>
                    <a:pt x="1209" y="7507"/>
                  </a:cubicBezTo>
                  <a:cubicBezTo>
                    <a:pt x="1110" y="7467"/>
                    <a:pt x="1009" y="7449"/>
                    <a:pt x="909" y="7449"/>
                  </a:cubicBezTo>
                  <a:cubicBezTo>
                    <a:pt x="592" y="7449"/>
                    <a:pt x="292" y="7638"/>
                    <a:pt x="166" y="7949"/>
                  </a:cubicBezTo>
                  <a:cubicBezTo>
                    <a:pt x="0" y="8358"/>
                    <a:pt x="197" y="8825"/>
                    <a:pt x="606" y="8991"/>
                  </a:cubicBezTo>
                  <a:cubicBezTo>
                    <a:pt x="723" y="9039"/>
                    <a:pt x="2344" y="9684"/>
                    <a:pt x="4256" y="9684"/>
                  </a:cubicBezTo>
                  <a:cubicBezTo>
                    <a:pt x="5729" y="9684"/>
                    <a:pt x="7375" y="9301"/>
                    <a:pt x="8637" y="7964"/>
                  </a:cubicBezTo>
                  <a:cubicBezTo>
                    <a:pt x="11591" y="4836"/>
                    <a:pt x="8844" y="545"/>
                    <a:pt x="8726" y="364"/>
                  </a:cubicBezTo>
                  <a:cubicBezTo>
                    <a:pt x="8572" y="129"/>
                    <a:pt x="8316" y="1"/>
                    <a:pt x="8055" y="1"/>
                  </a:cubicBezTo>
                  <a:close/>
                </a:path>
              </a:pathLst>
            </a:custGeom>
            <a:solidFill>
              <a:srgbClr val="6757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</p:grpSp>
      <p:pic>
        <p:nvPicPr>
          <p:cNvPr id="29" name="Imagen 2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02" y="81929"/>
            <a:ext cx="6439535" cy="1364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13" y="1550352"/>
            <a:ext cx="3637645" cy="3268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by Shower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BEF4EC"/>
      </a:accent1>
      <a:accent2>
        <a:srgbClr val="FCD1E4"/>
      </a:accent2>
      <a:accent3>
        <a:srgbClr val="FFCC56"/>
      </a:accent3>
      <a:accent4>
        <a:srgbClr val="F197AB"/>
      </a:accent4>
      <a:accent5>
        <a:srgbClr val="3CC4C6"/>
      </a:accent5>
      <a:accent6>
        <a:srgbClr val="FCA71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12</Words>
  <Application>Microsoft Office PowerPoint</Application>
  <PresentationFormat>Presentación en pantalla (16:9)</PresentationFormat>
  <Paragraphs>9</Paragraphs>
  <Slides>12</Slides>
  <Notes>10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Cooper Black</vt:lpstr>
      <vt:lpstr>Amatic SC</vt:lpstr>
      <vt:lpstr>Calibri</vt:lpstr>
      <vt:lpstr>Times New Roman</vt:lpstr>
      <vt:lpstr>Comic Sans MS</vt:lpstr>
      <vt:lpstr>Arial</vt:lpstr>
      <vt:lpstr>Comfortaa Regular</vt:lpstr>
      <vt:lpstr>Comfortaa</vt:lpstr>
      <vt:lpstr>Arial Rounded MT Bold</vt:lpstr>
      <vt:lpstr>Baby Shower by Slidesgo</vt:lpstr>
      <vt:lpstr>Presentación de PowerPoint</vt:lpstr>
      <vt:lpstr>LAS VOCALES</vt:lpstr>
      <vt:lpstr>Presentación de PowerPoint</vt:lpstr>
      <vt:lpstr>Presentación de PowerPoint</vt:lpstr>
      <vt:lpstr>Presentación de PowerPoint</vt:lpstr>
      <vt:lpstr>LAS VOCALES</vt:lpstr>
      <vt:lpstr>Presentación de PowerPoint</vt:lpstr>
      <vt:lpstr>Presentación de PowerPoint</vt:lpstr>
      <vt:lpstr>Presentación de PowerPoint</vt:lpstr>
      <vt:lpstr> Clasificamos elementos según sonido inicial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28</cp:revision>
  <dcterms:modified xsi:type="dcterms:W3CDTF">2020-06-19T23:15:11Z</dcterms:modified>
</cp:coreProperties>
</file>