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rels" ContentType="application/vnd.openxmlformats-package.relationships+xml"/>
  <Default Extension="gif" ContentType="image/gif"/>
  <Default Extension="wdp" ContentType="image/vnd.ms-photo"/>
  <Default Extension="wav" ContentType="audio/wav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6" r:id="rId1"/>
  </p:sldMasterIdLst>
  <p:sldIdLst>
    <p:sldId id="262" r:id="rId2"/>
    <p:sldId id="260" r:id="rId3"/>
    <p:sldId id="265" r:id="rId4"/>
    <p:sldId id="266" r:id="rId5"/>
    <p:sldId id="27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F70053E-AD00-6246-9A50-1A7413746F96}">
          <p14:sldIdLst>
            <p14:sldId id="262"/>
            <p14:sldId id="260"/>
            <p14:sldId id="265"/>
            <p14:sldId id="266"/>
            <p14:sldId id="277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94"/>
    <p:restoredTop sz="94599"/>
  </p:normalViewPr>
  <p:slideViewPr>
    <p:cSldViewPr snapToGrid="0" snapToObjects="1">
      <p:cViewPr>
        <p:scale>
          <a:sx n="76" d="100"/>
          <a:sy n="76" d="100"/>
        </p:scale>
        <p:origin x="-80" y="-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28-06-20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995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28-06-20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60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28-06-20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88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28-06-20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600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28-06-20</a:t>
            </a:fld>
            <a:endParaRPr lang="en-U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098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28-06-20</a:t>
            </a:fld>
            <a:endParaRPr lang="en-U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79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28-06-20</a:t>
            </a:fld>
            <a:endParaRPr lang="en-U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532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28-06-20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101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28-06-20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728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28-06-20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733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28-06-20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87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xfrm>
            <a:off x="1190625" y="4375547"/>
            <a:ext cx="9810750" cy="1044773"/>
          </a:xfrm>
          <a:prstGeom prst="rect">
            <a:avLst/>
          </a:prstGeom>
        </p:spPr>
        <p:txBody>
          <a:bodyPr anchor="b"/>
          <a:lstStyle>
            <a:lvl1pPr>
              <a:spcBef>
                <a:spcPts val="0"/>
              </a:spcBef>
              <a:defRPr sz="5700" b="0" i="1">
                <a:solidFill>
                  <a:srgbClr val="292929">
                    <a:alpha val="93000"/>
                  </a:srgbClr>
                </a:solidFill>
                <a:latin typeface="+mj-lt"/>
                <a:ea typeface="+mj-ea"/>
                <a:cs typeface="+mj-cs"/>
                <a:sym typeface="Georgia"/>
              </a:defRPr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5700" i="1">
                <a:solidFill>
                  <a:srgbClr val="292929">
                    <a:alpha val="93000"/>
                  </a:srgbClr>
                </a:solidFill>
              </a:rPr>
              <a:t>Texto del título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xfrm>
            <a:off x="1190625" y="5411391"/>
            <a:ext cx="9810750" cy="84832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 i="1">
                <a:solidFill>
                  <a:srgbClr val="C2463A"/>
                </a:solidFill>
              </a:defRPr>
            </a:lvl1pPr>
            <a:lvl2pPr marL="0" indent="191338" algn="ctr">
              <a:spcBef>
                <a:spcPts val="0"/>
              </a:spcBef>
              <a:buSzTx/>
              <a:buNone/>
              <a:defRPr sz="3200" i="1">
                <a:solidFill>
                  <a:srgbClr val="C2463A"/>
                </a:solidFill>
              </a:defRPr>
            </a:lvl2pPr>
            <a:lvl3pPr marL="0" indent="382676" algn="ctr">
              <a:spcBef>
                <a:spcPts val="0"/>
              </a:spcBef>
              <a:buSzTx/>
              <a:buNone/>
              <a:defRPr sz="3200" i="1">
                <a:solidFill>
                  <a:srgbClr val="C2463A"/>
                </a:solidFill>
              </a:defRPr>
            </a:lvl3pPr>
            <a:lvl4pPr marL="0" indent="574015" algn="ctr">
              <a:spcBef>
                <a:spcPts val="0"/>
              </a:spcBef>
              <a:buSzTx/>
              <a:buNone/>
              <a:defRPr sz="3200" i="1">
                <a:solidFill>
                  <a:srgbClr val="C2463A"/>
                </a:solidFill>
              </a:defRPr>
            </a:lvl4pPr>
            <a:lvl5pPr marL="0" indent="765353" algn="ctr">
              <a:spcBef>
                <a:spcPts val="0"/>
              </a:spcBef>
              <a:buSzTx/>
              <a:buNone/>
              <a:defRPr sz="3200" i="1">
                <a:solidFill>
                  <a:srgbClr val="C2463A"/>
                </a:solidFill>
              </a:defRPr>
            </a:lvl5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C2463A"/>
                </a:solidFill>
              </a:rPr>
              <a:t>Nivel de texto 1</a:t>
            </a:r>
          </a:p>
          <a:p>
            <a:pPr lvl="1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C2463A"/>
                </a:solidFill>
              </a:rPr>
              <a:t>Nivel de texto 2</a:t>
            </a:r>
          </a:p>
          <a:p>
            <a:pPr lvl="2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C2463A"/>
                </a:solidFill>
              </a:rPr>
              <a:t>Nivel de texto 3</a:t>
            </a:r>
          </a:p>
          <a:p>
            <a:pPr lvl="3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C2463A"/>
                </a:solidFill>
              </a:rPr>
              <a:t>Nivel de texto 4</a:t>
            </a:r>
          </a:p>
          <a:p>
            <a:pPr lvl="4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C2463A"/>
                </a:solidFill>
              </a:rPr>
              <a:t>Nivel de texto 5</a:t>
            </a:r>
          </a:p>
        </p:txBody>
      </p:sp>
    </p:spTree>
    <p:extLst>
      <p:ext uri="{BB962C8B-B14F-4D97-AF65-F5344CB8AC3E}">
        <p14:creationId xmlns:p14="http://schemas.microsoft.com/office/powerpoint/2010/main" val="3646573031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28-06-20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976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gif"/><Relationship Id="rId5" Type="http://schemas.openxmlformats.org/officeDocument/2006/relationships/image" Target="../media/image5.gif"/><Relationship Id="rId6" Type="http://schemas.openxmlformats.org/officeDocument/2006/relationships/slide" Target="slide3.xml"/><Relationship Id="rId7" Type="http://schemas.openxmlformats.org/officeDocument/2006/relationships/image" Target="../media/image6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4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7.jpeg"/><Relationship Id="rId12" Type="http://schemas.openxmlformats.org/officeDocument/2006/relationships/image" Target="../media/image18.png"/><Relationship Id="rId13" Type="http://schemas.microsoft.com/office/2007/relationships/hdphoto" Target="../media/hdphoto4.wdp"/><Relationship Id="rId14" Type="http://schemas.openxmlformats.org/officeDocument/2006/relationships/image" Target="../media/image19.png"/><Relationship Id="rId15" Type="http://schemas.microsoft.com/office/2007/relationships/hdphoto" Target="../media/hdphoto5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microsoft.com/office/2007/relationships/hdphoto" Target="../media/hdphoto1.wdp"/><Relationship Id="rId5" Type="http://schemas.openxmlformats.org/officeDocument/2006/relationships/image" Target="../media/image13.jpeg"/><Relationship Id="rId6" Type="http://schemas.openxmlformats.org/officeDocument/2006/relationships/image" Target="../media/image14.png"/><Relationship Id="rId7" Type="http://schemas.microsoft.com/office/2007/relationships/hdphoto" Target="../media/hdphoto2.wdp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rgbClr val="3366FF"/>
          </a:fgClr>
          <a:bgClr>
            <a:srgbClr val="00FF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107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0369" y="214313"/>
            <a:ext cx="10215563" cy="4165699"/>
          </a:xfrm>
          <a:prstGeom prst="rect">
            <a:avLst/>
          </a:prstGeom>
          <a:effectLst>
            <a:outerShdw blurRad="38100" dist="50800" dir="5400000" rotWithShape="0">
              <a:srgbClr val="292929">
                <a:alpha val="69750"/>
              </a:srgbClr>
            </a:outerShdw>
          </a:effectLst>
        </p:spPr>
      </p:pic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1190625" y="4115256"/>
            <a:ext cx="9810751" cy="10447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100"/>
              </a:spcBef>
              <a:defRPr sz="7400" b="1" i="0">
                <a:solidFill>
                  <a:srgbClr val="000000"/>
                </a:solidFill>
                <a:latin typeface="+mn-lt"/>
                <a:ea typeface="+mn-ea"/>
                <a:cs typeface="+mn-cs"/>
                <a:sym typeface="Marker Felt"/>
              </a:defRPr>
            </a:lvl1pPr>
          </a:lstStyle>
          <a:p>
            <a:pPr lvl="0">
              <a:defRPr sz="1800" b="0"/>
            </a:pPr>
            <a:r>
              <a:rPr sz="6200"/>
              <a:t>Nivel de Transición 1 B-E</a:t>
            </a:r>
          </a:p>
        </p:txBody>
      </p:sp>
      <p:sp>
        <p:nvSpPr>
          <p:cNvPr id="110" name="Shape 110"/>
          <p:cNvSpPr>
            <a:spLocks noGrp="1"/>
          </p:cNvSpPr>
          <p:nvPr>
            <p:ph type="body" idx="1"/>
          </p:nvPr>
        </p:nvSpPr>
        <p:spPr>
          <a:xfrm>
            <a:off x="3200765" y="5353657"/>
            <a:ext cx="5838096" cy="848321"/>
          </a:xfrm>
          <a:prstGeom prst="rect">
            <a:avLst/>
          </a:prstGeom>
          <a:blipFill>
            <a:blip r:embed="rId3"/>
          </a:blipFill>
          <a:ln w="9525">
            <a:bevel/>
          </a:ln>
        </p:spPr>
        <p:txBody>
          <a:bodyPr>
            <a:normAutofit fontScale="92500" lnSpcReduction="20000"/>
          </a:bodyPr>
          <a:lstStyle/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sym typeface="Marker Felt"/>
              </a:rPr>
              <a:t>Docente: Katherine Mena</a:t>
            </a:r>
          </a:p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sym typeface="Marker Felt"/>
              </a:rPr>
              <a:t>Asistente: Yenifer Flores</a:t>
            </a:r>
          </a:p>
        </p:txBody>
      </p:sp>
      <p:pic>
        <p:nvPicPr>
          <p:cNvPr id="111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87547" y="121302"/>
            <a:ext cx="1252348" cy="89046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3903202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 advAuto="0"/>
      <p:bldP spid="109" grpId="0" animBg="1" advAuto="0"/>
      <p:bldP spid="110" grpId="0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mapuche 1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5925736" cy="6858000"/>
          </a:xfrm>
          <a:prstGeom prst="rect">
            <a:avLst/>
          </a:prstGeom>
        </p:spPr>
      </p:pic>
      <p:pic>
        <p:nvPicPr>
          <p:cNvPr id="4" name="Imagen 3" descr="mapuche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0"/>
            <a:ext cx="6096001" cy="598628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13035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-2" y="5554500"/>
            <a:ext cx="12192001" cy="13035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Elipse 9">
            <a:hlinkClick r:id="rId6" action="ppaction://hlinksldjump"/>
          </p:cNvPr>
          <p:cNvSpPr/>
          <p:nvPr/>
        </p:nvSpPr>
        <p:spPr>
          <a:xfrm>
            <a:off x="11271709" y="5956414"/>
            <a:ext cx="754093" cy="50845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Sonido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83199" y="16492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830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4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71" y="852518"/>
            <a:ext cx="10695476" cy="600548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448740" y="383781"/>
            <a:ext cx="73019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smtClean="0">
                <a:solidFill>
                  <a:srgbClr val="FF6600"/>
                </a:solidFill>
                <a:latin typeface="Comic Sans MS"/>
                <a:cs typeface="Comic Sans MS"/>
              </a:rPr>
              <a:t>¿CÓMO ESTÁ EL CLIMA HOY?</a:t>
            </a:r>
            <a:endParaRPr lang="es-ES" sz="3600" b="1" dirty="0">
              <a:solidFill>
                <a:srgbClr val="FF6600"/>
              </a:solidFill>
              <a:latin typeface="Comic Sans MS"/>
              <a:cs typeface="Comic Sans MS"/>
            </a:endParaRPr>
          </a:p>
        </p:txBody>
      </p:sp>
      <p:pic>
        <p:nvPicPr>
          <p:cNvPr id="6" name="Imagen 5" descr="Gif-animado-Lluvia-35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390" y="1669355"/>
            <a:ext cx="5477427" cy="2993866"/>
          </a:xfrm>
          <a:prstGeom prst="rect">
            <a:avLst/>
          </a:prstGeom>
        </p:spPr>
      </p:pic>
      <p:pic>
        <p:nvPicPr>
          <p:cNvPr id="8" name="Imagen 7" descr="vient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543" y="3776809"/>
            <a:ext cx="6457040" cy="284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87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68918" y="1136385"/>
            <a:ext cx="10660950" cy="221599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13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  <a:cs typeface="Arial Black"/>
              </a:rPr>
              <a:t>INVIERNO</a:t>
            </a:r>
            <a:endParaRPr lang="es-ES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731445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2" t="9535" r="62933" b="16910"/>
          <a:stretch/>
        </p:blipFill>
        <p:spPr bwMode="auto">
          <a:xfrm>
            <a:off x="217229" y="228302"/>
            <a:ext cx="3294825" cy="640618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3000"/>
                    </a14:imgEffect>
                    <a14:imgEffect>
                      <a14:brightnessContrast bright="30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18" t="9556" r="62525" b="16610"/>
          <a:stretch/>
        </p:blipFill>
        <p:spPr bwMode="auto">
          <a:xfrm>
            <a:off x="8705886" y="228302"/>
            <a:ext cx="3285617" cy="640618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/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08" b="56578"/>
          <a:stretch/>
        </p:blipFill>
        <p:spPr bwMode="auto">
          <a:xfrm rot="162075">
            <a:off x="4353718" y="299523"/>
            <a:ext cx="3067582" cy="19128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 descr="Macintosh HD:Users:katherinemenafuentealba:Downloads:PHOTO-2020-06-02-14-20-25.jpg"/>
          <p:cNvPicPr/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9680" b="76000" l="34038" r="86681">
                        <a14:foregroundMark x1="57082" y1="48960" x2="69345" y2="62240"/>
                        <a14:foregroundMark x1="48837" y1="69760" x2="72727" y2="68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41" t="40031" r="11613" b="24782"/>
          <a:stretch/>
        </p:blipFill>
        <p:spPr bwMode="auto">
          <a:xfrm>
            <a:off x="4327878" y="2401757"/>
            <a:ext cx="3136792" cy="19742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110" b="41423" l="71115" r="925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441" t="24196" r="4821" b="56663"/>
          <a:stretch/>
        </p:blipFill>
        <p:spPr bwMode="auto">
          <a:xfrm>
            <a:off x="4310348" y="4858118"/>
            <a:ext cx="3255010" cy="15201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4489749" y="4436634"/>
            <a:ext cx="2774949" cy="2421366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1" b="56841"/>
          <a:stretch/>
        </p:blipFill>
        <p:spPr bwMode="auto">
          <a:xfrm>
            <a:off x="4590010" y="149967"/>
            <a:ext cx="2740432" cy="22517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 descr="Macintosh HD:Users:katherinemenafuentealba:Downloads:PHOTO-2020-06-02-14-20-25.jpg"/>
          <p:cNvPicPr/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63" b="59317"/>
          <a:stretch/>
        </p:blipFill>
        <p:spPr bwMode="auto">
          <a:xfrm>
            <a:off x="4795998" y="2401757"/>
            <a:ext cx="2468700" cy="18642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/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6785" b="51064" l="69681" r="98759">
                        <a14:foregroundMark x1="94326" y1="40426" x2="94326" y2="40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036" t="14494" r="4428" b="46449"/>
          <a:stretch/>
        </p:blipFill>
        <p:spPr bwMode="auto">
          <a:xfrm>
            <a:off x="4957627" y="3949024"/>
            <a:ext cx="2840693" cy="32035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4957627" y="4436634"/>
            <a:ext cx="2774949" cy="2421366"/>
          </a:xfrm>
          <a:prstGeom prst="rect">
            <a:avLst/>
          </a:prstGeom>
        </p:spPr>
      </p:pic>
      <p:pic>
        <p:nvPicPr>
          <p:cNvPr id="14" name="Imagen 13"/>
          <p:cNvPicPr/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45" t="75295"/>
          <a:stretch/>
        </p:blipFill>
        <p:spPr bwMode="auto">
          <a:xfrm>
            <a:off x="4049848" y="149967"/>
            <a:ext cx="3682728" cy="16713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Imagen 18" descr="Macintosh HD:Users:katherinemenafuentealba:Downloads:PHOTO-2020-06-02-14-20-25.jpg"/>
          <p:cNvPicPr/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26" t="75535"/>
          <a:stretch/>
        </p:blipFill>
        <p:spPr bwMode="auto">
          <a:xfrm>
            <a:off x="4590010" y="2401757"/>
            <a:ext cx="3517233" cy="15360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77" r="97692">
                        <a14:foregroundMark x1="75846" y1="41692" x2="68769" y2="38769"/>
                        <a14:foregroundMark x1="55385" y1="22692" x2="47154" y2="2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89749" y="3748826"/>
            <a:ext cx="3403715" cy="340371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4689721" y="4265971"/>
            <a:ext cx="2774949" cy="2421366"/>
          </a:xfrm>
          <a:prstGeom prst="rect">
            <a:avLst/>
          </a:prstGeom>
        </p:spPr>
      </p:pic>
      <p:pic>
        <p:nvPicPr>
          <p:cNvPr id="23" name="Imagen 22"/>
          <p:cNvPicPr/>
          <p:nvPr/>
        </p:nvPicPr>
        <p:blipFill rotWithShape="1">
          <a:blip r:embed="rId5">
            <a:clrChange>
              <a:clrFrom>
                <a:srgbClr val="F6FDFC"/>
              </a:clrFrom>
              <a:clrTo>
                <a:srgbClr val="F6F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29" t="45312" b="30372"/>
          <a:stretch/>
        </p:blipFill>
        <p:spPr bwMode="auto">
          <a:xfrm>
            <a:off x="4590010" y="2401757"/>
            <a:ext cx="2908300" cy="16459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n 23" descr="Macintosh HD:Users:katherinemenafuentealba:Downloads:PHOTO-2020-06-02-14-20-25.jpg"/>
          <p:cNvPicPr/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83" r="49976"/>
          <a:stretch/>
        </p:blipFill>
        <p:spPr bwMode="auto">
          <a:xfrm>
            <a:off x="4290257" y="0"/>
            <a:ext cx="3736857" cy="19024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Imagen 24"/>
          <p:cNvPicPr/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32" r="56965" b="17951"/>
          <a:stretch/>
        </p:blipFill>
        <p:spPr bwMode="auto">
          <a:xfrm rot="21400615">
            <a:off x="2905099" y="4371441"/>
            <a:ext cx="1818223" cy="25603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Imagen 26" descr="Macintosh HD:Users:katherinemenafuentealba:Downloads:PHOTO-2020-06-02-14-20-25.jpg"/>
          <p:cNvPicPr/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937" b="61923"/>
          <a:stretch/>
        </p:blipFill>
        <p:spPr bwMode="auto">
          <a:xfrm>
            <a:off x="4512703" y="4613837"/>
            <a:ext cx="3285617" cy="22663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Imagen 27" descr="Macintosh HD:Users:katherinemenafuentealba:Downloads:PHOTO-2020-06-02-14-20-25.jpg"/>
          <p:cNvPicPr/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01" r="63774" b="27713"/>
          <a:stretch/>
        </p:blipFill>
        <p:spPr bwMode="auto">
          <a:xfrm>
            <a:off x="7237644" y="4659633"/>
            <a:ext cx="1573890" cy="19748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03339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6606E-6 -1.54773E-6 L -0.33147 0.300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80" y="14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0937E-6 -9.91659E-7 L 0.35971 0.01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85" y="9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856E-6 -1.89991E-6 L -0.33746 0.5099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79" y="254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1572E-6 -1.63114E-6 L 0.34891 0.20969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39" y="104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1572E-6 -1.85357E-8 L -0.33759 0.68513 " pathEditMode="relative" ptsTypes="AA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6663E-6 3.05839E-6 L 0.32288 0.36631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37" y="18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958E-6 4.08712E-6 L 0.35775 -0.03151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81" y="-15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73503E-6 7.6645E-6 L -0.34319 -0.31904 " pathEditMode="relative" ptsTypes="AA">
                                      <p:cBhvr>
                                        <p:cTn id="11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1489E-6 1.92771E-6 L -0.14498 -0.30839 " pathEditMode="relative" ptsTypes="AA">
                                      <p:cBhvr>
                                        <p:cTn id="12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7189E-6 -8.24838E-7 L 0.33863 -0.31696 " pathEditMode="relative" ptsTypes="AA">
                                      <p:cBhvr>
                                        <p:cTn id="1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9328E-7 -2.72475E-6 L 0.18532 -0.30236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66" y="-15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928</TotalTime>
  <Words>23</Words>
  <Application>Microsoft Macintosh PowerPoint</Application>
  <PresentationFormat>Personalizado</PresentationFormat>
  <Paragraphs>5</Paragraphs>
  <Slides>5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Nivel de Transición 1 B-E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Saludo </dc:title>
  <dc:creator>Microsoft Office User</dc:creator>
  <cp:lastModifiedBy>Katherine Mena</cp:lastModifiedBy>
  <cp:revision>58</cp:revision>
  <dcterms:created xsi:type="dcterms:W3CDTF">2020-05-05T00:48:09Z</dcterms:created>
  <dcterms:modified xsi:type="dcterms:W3CDTF">2020-06-28T17:56:18Z</dcterms:modified>
</cp:coreProperties>
</file>